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76"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9" autoAdjust="0"/>
    <p:restoredTop sz="94660"/>
  </p:normalViewPr>
  <p:slideViewPr>
    <p:cSldViewPr snapToGrid="0">
      <p:cViewPr varScale="1">
        <p:scale>
          <a:sx n="77" d="100"/>
          <a:sy n="77" d="100"/>
        </p:scale>
        <p:origin x="88" y="3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3DD8B-BA16-46A7-9814-AA6BA83AE58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DE7521-DB6D-4FED-B8F6-0DE18B901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49D6A85-CD38-4936-8671-E7EC21E442D2}"/>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5" name="页脚占位符 4">
            <a:extLst>
              <a:ext uri="{FF2B5EF4-FFF2-40B4-BE49-F238E27FC236}">
                <a16:creationId xmlns:a16="http://schemas.microsoft.com/office/drawing/2014/main" id="{5E7E5BB5-FEF7-4F55-A17A-99FB58FC6B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A2CD94-9FF1-4C95-AC97-8A9F6EEBD56D}"/>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203393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D0BED-F318-47E6-83B7-92CD993076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4DFA33-B8B1-455C-885B-71B060AF90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2233A1-C49F-4256-974B-AEA53C2C5619}"/>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5" name="页脚占位符 4">
            <a:extLst>
              <a:ext uri="{FF2B5EF4-FFF2-40B4-BE49-F238E27FC236}">
                <a16:creationId xmlns:a16="http://schemas.microsoft.com/office/drawing/2014/main" id="{FA7048CE-FC54-4DF6-88BC-5CDA753829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4F6E5B-E65C-49BF-9496-B89439340D17}"/>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876492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F21BE89-E8A0-4BA6-BAB4-EAF710A4F32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244C92-042C-4B9A-8435-B57CF516B94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B3CFA8-0D2C-4714-8BB7-7C9C1E387C65}"/>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5" name="页脚占位符 4">
            <a:extLst>
              <a:ext uri="{FF2B5EF4-FFF2-40B4-BE49-F238E27FC236}">
                <a16:creationId xmlns:a16="http://schemas.microsoft.com/office/drawing/2014/main" id="{583C6919-1213-4B8D-97F5-E01D55E7DE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5D5E3D-AD80-447B-9404-C8C572F5BC21}"/>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570461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EF491-FA31-4037-BA8C-A9E60DFE91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0A17D1-1A73-4BE1-ABDF-1B90074861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A55163-4EEE-410D-97F2-B0E7E9839C78}"/>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5" name="页脚占位符 4">
            <a:extLst>
              <a:ext uri="{FF2B5EF4-FFF2-40B4-BE49-F238E27FC236}">
                <a16:creationId xmlns:a16="http://schemas.microsoft.com/office/drawing/2014/main" id="{D6400666-697C-4AD3-AD36-2ACC36A9C3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433495-B51E-45F8-9DE8-C84529928423}"/>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2028899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AC2C6-1F97-47BD-9075-6E1DF73A75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B64D18-0A0F-4DD5-B192-CDAD1A815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8470209-089A-40B7-82BC-B176460C6483}"/>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5" name="页脚占位符 4">
            <a:extLst>
              <a:ext uri="{FF2B5EF4-FFF2-40B4-BE49-F238E27FC236}">
                <a16:creationId xmlns:a16="http://schemas.microsoft.com/office/drawing/2014/main" id="{4B5B2F82-DCAB-4A5C-B69A-D6AE22335B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F3CB1B-4AA9-433D-B699-047A89A9569D}"/>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28860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06F564-C1F1-4192-B802-FECB1F1E89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3F14A9-3B24-47B1-B5B1-7B72A0C195D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CBD218-DD8A-4434-BBD1-E718393026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486B93-5C55-4DB5-B914-CB62C70F7707}"/>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6" name="页脚占位符 5">
            <a:extLst>
              <a:ext uri="{FF2B5EF4-FFF2-40B4-BE49-F238E27FC236}">
                <a16:creationId xmlns:a16="http://schemas.microsoft.com/office/drawing/2014/main" id="{AF9E0D34-5EE5-4165-BF45-3DA27270129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3DD624-15A4-4E38-9197-9931AB43229B}"/>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2562313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2D2A8-AD23-489A-8383-8780C128AD0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32C6A3-18B1-422E-B5AE-F6C63EF436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9E9443-E3F7-48FE-A610-F3D69E2E276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373DD70-7F38-453C-AA5F-ABD0FCEAF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8DB5C1F-1C96-4D60-8685-F5AEC8776F9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8F20744-B261-4754-943B-A11E6A70E5EF}"/>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8" name="页脚占位符 7">
            <a:extLst>
              <a:ext uri="{FF2B5EF4-FFF2-40B4-BE49-F238E27FC236}">
                <a16:creationId xmlns:a16="http://schemas.microsoft.com/office/drawing/2014/main" id="{3CF25964-9A6F-4203-8A2A-0CC1669611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3F92F39-01BA-4925-BF64-5EE1FDFE0CA1}"/>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407018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4C2AD-29F7-4920-A245-4819F735AFD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AA34B20-0D9B-46B5-9E00-CB12DC42866E}"/>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4" name="页脚占位符 3">
            <a:extLst>
              <a:ext uri="{FF2B5EF4-FFF2-40B4-BE49-F238E27FC236}">
                <a16:creationId xmlns:a16="http://schemas.microsoft.com/office/drawing/2014/main" id="{8CC33013-8C22-4EAB-A70E-29F515CA7DE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9CF4FC-436D-43C2-BF2B-2D696059C50D}"/>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9865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0193932-1E70-40E3-B361-207DD2EDEF43}"/>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3" name="页脚占位符 2">
            <a:extLst>
              <a:ext uri="{FF2B5EF4-FFF2-40B4-BE49-F238E27FC236}">
                <a16:creationId xmlns:a16="http://schemas.microsoft.com/office/drawing/2014/main" id="{0AABFF64-B5DB-4215-A1F9-2300060444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4BECD8D-32DF-48B5-9DE0-94E88FE039F6}"/>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2976457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3A663-DE39-448A-B6FC-8C1877E6BA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E28D30-2DA9-4BAB-AADB-645580A97B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D9310F-4808-4725-8B97-B19A9F63D1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E63B23-5AEA-426A-A755-BAD150CCD527}"/>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6" name="页脚占位符 5">
            <a:extLst>
              <a:ext uri="{FF2B5EF4-FFF2-40B4-BE49-F238E27FC236}">
                <a16:creationId xmlns:a16="http://schemas.microsoft.com/office/drawing/2014/main" id="{84D385DE-5BCD-4A77-BDBA-A9DABD8197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3919C7-4914-4A70-95EA-06555658DF36}"/>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266347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1CB1E-5100-4F61-BADC-9ED91A7198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D549C53-D2E9-4108-84EB-FA8E33DB4E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D2A905-85FF-475D-9854-055037860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20C0480-2D3F-443B-9479-9A3AC1458A6C}"/>
              </a:ext>
            </a:extLst>
          </p:cNvPr>
          <p:cNvSpPr>
            <a:spLocks noGrp="1"/>
          </p:cNvSpPr>
          <p:nvPr>
            <p:ph type="dt" sz="half" idx="10"/>
          </p:nvPr>
        </p:nvSpPr>
        <p:spPr/>
        <p:txBody>
          <a:bodyPr/>
          <a:lstStyle/>
          <a:p>
            <a:fld id="{DB959A4B-7B91-472E-ACC4-E7779A140866}" type="datetimeFigureOut">
              <a:rPr lang="zh-CN" altLang="en-US" smtClean="0"/>
              <a:t>2020/6/16</a:t>
            </a:fld>
            <a:endParaRPr lang="zh-CN" altLang="en-US"/>
          </a:p>
        </p:txBody>
      </p:sp>
      <p:sp>
        <p:nvSpPr>
          <p:cNvPr id="6" name="页脚占位符 5">
            <a:extLst>
              <a:ext uri="{FF2B5EF4-FFF2-40B4-BE49-F238E27FC236}">
                <a16:creationId xmlns:a16="http://schemas.microsoft.com/office/drawing/2014/main" id="{8D922F24-4569-4C4E-886C-EC92312C27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562153-86C0-4C06-B8A3-E49A91C2AC6E}"/>
              </a:ext>
            </a:extLst>
          </p:cNvPr>
          <p:cNvSpPr>
            <a:spLocks noGrp="1"/>
          </p:cNvSpPr>
          <p:nvPr>
            <p:ph type="sldNum" sz="quarter" idx="12"/>
          </p:nvPr>
        </p:nvSpPr>
        <p:spPr/>
        <p:txBody>
          <a:body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997682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3C93E4F-F2B7-4D99-9B2F-2D782E64D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5A65247-6A44-49CF-9AA5-1FDB62CB09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0495C4-A776-46FE-9692-219F2B38AE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959A4B-7B91-472E-ACC4-E7779A140866}" type="datetimeFigureOut">
              <a:rPr lang="zh-CN" altLang="en-US" smtClean="0"/>
              <a:t>2020/6/16</a:t>
            </a:fld>
            <a:endParaRPr lang="zh-CN" altLang="en-US"/>
          </a:p>
        </p:txBody>
      </p:sp>
      <p:sp>
        <p:nvSpPr>
          <p:cNvPr id="5" name="页脚占位符 4">
            <a:extLst>
              <a:ext uri="{FF2B5EF4-FFF2-40B4-BE49-F238E27FC236}">
                <a16:creationId xmlns:a16="http://schemas.microsoft.com/office/drawing/2014/main" id="{F9E99C5F-2159-4519-862D-35513FCDE0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90D233F-9A36-4E9B-9EF0-E196ACD4D4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4B4336-252B-4A3A-B843-58D75B24467E}" type="slidenum">
              <a:rPr lang="zh-CN" altLang="en-US" smtClean="0"/>
              <a:t>‹#›</a:t>
            </a:fld>
            <a:endParaRPr lang="zh-CN" altLang="en-US"/>
          </a:p>
        </p:txBody>
      </p:sp>
    </p:spTree>
    <p:extLst>
      <p:ext uri="{BB962C8B-B14F-4D97-AF65-F5344CB8AC3E}">
        <p14:creationId xmlns:p14="http://schemas.microsoft.com/office/powerpoint/2010/main" val="262837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AAD473-7D7D-4B99-B4D0-C8201A5EB778}"/>
              </a:ext>
            </a:extLst>
          </p:cNvPr>
          <p:cNvSpPr>
            <a:spLocks noGrp="1"/>
          </p:cNvSpPr>
          <p:nvPr>
            <p:ph type="ctrTitle"/>
          </p:nvPr>
        </p:nvSpPr>
        <p:spPr>
          <a:xfrm>
            <a:off x="451757" y="2166256"/>
            <a:ext cx="11288486" cy="3788228"/>
          </a:xfrm>
        </p:spPr>
        <p:txBody>
          <a:bodyPr>
            <a:normAutofit fontScale="90000"/>
          </a:bodyPr>
          <a:lstStyle/>
          <a:p>
            <a:r>
              <a:rPr lang="en-US" altLang="zh-CN" dirty="0"/>
              <a:t>Principles of Imperative Computation</a:t>
            </a:r>
            <a:br>
              <a:rPr lang="en-US" altLang="zh-CN" dirty="0"/>
            </a:br>
            <a:r>
              <a:rPr lang="en-US" altLang="zh-CN" dirty="0"/>
              <a:t>Spring 2020</a:t>
            </a:r>
            <a:br>
              <a:rPr lang="en-US" altLang="zh-CN" dirty="0"/>
            </a:br>
            <a:br>
              <a:rPr lang="en-US" altLang="zh-CN" dirty="0"/>
            </a:br>
            <a:r>
              <a:rPr lang="zh-CN" altLang="en-US" dirty="0"/>
              <a:t>金人超 李开</a:t>
            </a:r>
          </a:p>
        </p:txBody>
      </p:sp>
      <p:sp>
        <p:nvSpPr>
          <p:cNvPr id="3" name="副标题 2">
            <a:extLst>
              <a:ext uri="{FF2B5EF4-FFF2-40B4-BE49-F238E27FC236}">
                <a16:creationId xmlns:a16="http://schemas.microsoft.com/office/drawing/2014/main" id="{732D893A-0044-4649-93FB-5ED1DF1F3E62}"/>
              </a:ext>
            </a:extLst>
          </p:cNvPr>
          <p:cNvSpPr>
            <a:spLocks noGrp="1"/>
          </p:cNvSpPr>
          <p:nvPr>
            <p:ph type="subTitle" idx="1"/>
          </p:nvPr>
        </p:nvSpPr>
        <p:spPr>
          <a:xfrm>
            <a:off x="337457" y="1164770"/>
            <a:ext cx="11517086" cy="1143001"/>
          </a:xfrm>
        </p:spPr>
        <p:txBody>
          <a:bodyPr>
            <a:normAutofit/>
          </a:bodyPr>
          <a:lstStyle/>
          <a:p>
            <a:r>
              <a:rPr lang="zh-CN" altLang="en-US" sz="7200" dirty="0"/>
              <a:t>期末课设说明</a:t>
            </a:r>
            <a:endParaRPr lang="en-US" altLang="zh-CN" sz="7200" dirty="0"/>
          </a:p>
          <a:p>
            <a:endParaRPr lang="en-US" altLang="zh-CN" sz="7200" dirty="0"/>
          </a:p>
        </p:txBody>
      </p:sp>
      <p:pic>
        <p:nvPicPr>
          <p:cNvPr id="12" name="音频 11">
            <a:hlinkClick r:id="" action="ppaction://media"/>
            <a:extLst>
              <a:ext uri="{FF2B5EF4-FFF2-40B4-BE49-F238E27FC236}">
                <a16:creationId xmlns:a16="http://schemas.microsoft.com/office/drawing/2014/main" id="{FBF2B995-9B1E-43AF-B95B-2A35F7B690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10085972"/>
      </p:ext>
    </p:extLst>
  </p:cSld>
  <p:clrMapOvr>
    <a:masterClrMapping/>
  </p:clrMapOvr>
  <mc:AlternateContent xmlns:mc="http://schemas.openxmlformats.org/markup-compatibility/2006" xmlns:p14="http://schemas.microsoft.com/office/powerpoint/2010/main">
    <mc:Choice Requires="p14">
      <p:transition spd="slow" p14:dur="2000" advTm="25772"/>
    </mc:Choice>
    <mc:Fallback xmlns="">
      <p:transition spd="slow" advTm="25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3201" x="693738" y="5057775"/>
          <p14:tracePt t="3465" x="693738" y="5040313"/>
          <p14:tracePt t="3472" x="693738" y="5022850"/>
          <p14:tracePt t="3493" x="704850" y="4995863"/>
          <p14:tracePt t="3507" x="739775" y="4887913"/>
          <p14:tracePt t="3523" x="755650" y="4792663"/>
          <p14:tracePt t="3541" x="784225" y="4622800"/>
          <p14:tracePt t="3558" x="801688" y="4397375"/>
          <p14:tracePt t="3573" x="823913" y="4075113"/>
          <p14:tracePt t="3591" x="823913" y="3748088"/>
          <p14:tracePt t="3607" x="835025" y="3324225"/>
          <p14:tracePt t="3626" x="841375" y="3121025"/>
          <p14:tracePt t="3642" x="852488" y="3008313"/>
          <p14:tracePt t="3659" x="869950" y="2878138"/>
          <p14:tracePt t="3675" x="881063" y="2794000"/>
          <p14:tracePt t="3692" x="892175" y="2749550"/>
          <p14:tracePt t="3707" x="892175" y="2736850"/>
          <p14:tracePt t="3784" x="896938" y="2725738"/>
          <p14:tracePt t="3793" x="903288" y="2720975"/>
          <p14:tracePt t="3810" x="920750" y="2681288"/>
          <p14:tracePt t="3827" x="920750" y="2674938"/>
          <p14:tracePt t="3840" x="920750" y="2670175"/>
          <p14:tracePt t="3857" x="931863" y="2670175"/>
          <p14:tracePt t="3892" x="936625" y="2659063"/>
          <p14:tracePt t="3907" x="958850" y="2635250"/>
          <p14:tracePt t="3924" x="993775" y="2630488"/>
          <p14:tracePt t="3943" x="1009650" y="2619375"/>
          <p14:tracePt t="3957" x="1022350" y="2613025"/>
          <p14:tracePt t="3976" x="1077913" y="2584450"/>
          <p14:tracePt t="3992" x="1089025" y="2584450"/>
          <p14:tracePt t="8240" x="1123950" y="2584450"/>
          <p14:tracePt t="8247" x="1174750" y="2584450"/>
          <p14:tracePt t="8256" x="1298575" y="2568575"/>
          <p14:tracePt t="8271" x="1400175" y="2546350"/>
          <p14:tracePt t="8283" x="1517650" y="2522538"/>
          <p14:tracePt t="8300" x="1654175" y="2511425"/>
          <p14:tracePt t="8316" x="1862138" y="2482850"/>
          <p14:tracePt t="8333" x="2043113" y="2466975"/>
          <p14:tracePt t="8351" x="2279650" y="2460625"/>
          <p14:tracePt t="8366" x="2359025" y="2449513"/>
          <p14:tracePt t="8383" x="2551113" y="2449513"/>
          <p14:tracePt t="8399" x="2670175" y="2449513"/>
          <p14:tracePt t="8416" x="2782888" y="2444750"/>
          <p14:tracePt t="8434" x="2862263" y="2444750"/>
          <p14:tracePt t="8453" x="2963863" y="2444750"/>
          <p14:tracePt t="8467" x="3070225" y="2444750"/>
          <p14:tracePt t="8482" x="3132138" y="2432050"/>
          <p14:tracePt t="8499" x="3171825" y="2432050"/>
          <p14:tracePt t="8517" x="3240088" y="2432050"/>
          <p14:tracePt t="8532" x="3381375" y="2432050"/>
          <p14:tracePt t="8552" x="3516313" y="2432050"/>
          <p14:tracePt t="8567" x="3838575" y="2427288"/>
          <p14:tracePt t="8585" x="4002088" y="2398713"/>
          <p14:tracePt t="8600" x="4176713" y="2370138"/>
          <p14:tracePt t="8617" x="4233863" y="2330450"/>
          <p14:tracePt t="8634" x="4278313" y="2308225"/>
          <p14:tracePt t="8649" x="4346575" y="2274888"/>
          <p14:tracePt t="8665" x="4402138" y="2241550"/>
          <p14:tracePt t="8682" x="4441825" y="2217738"/>
          <p14:tracePt t="8700" x="4464050" y="2212975"/>
          <p14:tracePt t="8716" x="4470400" y="2206625"/>
          <p14:tracePt t="8804" x="4470400" y="2201863"/>
          <p14:tracePt t="8832" x="4470400" y="2195513"/>
          <p14:tracePt t="8840" x="4470400" y="2190750"/>
          <p14:tracePt t="8864" x="4470400" y="2184400"/>
          <p14:tracePt t="9049" x="4476750" y="2184400"/>
          <p14:tracePt t="9057" x="4487863" y="2184400"/>
          <p14:tracePt t="9071" x="4583113" y="2184400"/>
          <p14:tracePt t="9090" x="4752975" y="2184400"/>
          <p14:tracePt t="9104" x="4899025" y="2184400"/>
          <p14:tracePt t="9121" x="5035550" y="2173288"/>
          <p14:tracePt t="9138" x="5187950" y="2155825"/>
          <p14:tracePt t="9155" x="5345113" y="2122488"/>
          <p14:tracePt t="9172" x="5486400" y="2093913"/>
          <p14:tracePt t="9189" x="5599113" y="2093913"/>
          <p14:tracePt t="9206" x="5757863" y="2093913"/>
          <p14:tracePt t="9221" x="5915025" y="2093913"/>
          <p14:tracePt t="9240" x="6056313" y="2093913"/>
          <p14:tracePt t="9254" x="6089650" y="2093913"/>
          <p14:tracePt t="9271" x="6157913" y="2093913"/>
          <p14:tracePt t="9288" x="6191250" y="2093913"/>
          <p14:tracePt t="9306" x="6259513" y="2122488"/>
          <p14:tracePt t="9324" x="6332538" y="2133600"/>
          <p14:tracePt t="9340" x="6367463" y="2139950"/>
          <p14:tracePt t="9356" x="6372225" y="2139950"/>
          <p14:tracePt t="9952" x="6378575" y="2139950"/>
          <p14:tracePt t="9969" x="6378575" y="2144713"/>
          <p14:tracePt t="9985" x="6378575" y="2155825"/>
          <p14:tracePt t="11000" x="6378575" y="2166938"/>
          <p14:tracePt t="11007" x="6378575" y="2173288"/>
          <p14:tracePt t="11022" x="6367463" y="2173288"/>
          <p14:tracePt t="11033" x="6356350" y="2195513"/>
          <p14:tracePt t="11051" x="6338888" y="2235200"/>
          <p14:tracePt t="11067" x="6305550" y="2308225"/>
          <p14:tracePt t="11085" x="6276975" y="2365375"/>
          <p14:tracePt t="11105" x="6215063" y="2489200"/>
          <p14:tracePt t="11120" x="6153150" y="2601913"/>
          <p14:tracePt t="11133" x="6135688" y="2613025"/>
          <p14:tracePt t="11150" x="6089650" y="2698750"/>
          <p14:tracePt t="11155" x="6073775" y="2749550"/>
          <p14:tracePt t="11168" x="6027738" y="2800350"/>
          <p14:tracePt t="11187" x="5988050" y="2855913"/>
          <p14:tracePt t="11204" x="5976938" y="2901950"/>
          <p14:tracePt t="11220" x="5954713" y="2940050"/>
          <p14:tracePt t="11236" x="5943600" y="2957513"/>
          <p14:tracePt t="11252" x="5932488" y="2979738"/>
          <p14:tracePt t="11305" x="5921375" y="2986088"/>
          <p14:tracePt t="11312" x="5921375" y="2990850"/>
          <p14:tracePt t="11333" x="5915025" y="2997200"/>
          <p14:tracePt t="11351" x="5903913" y="3025775"/>
          <p14:tracePt t="11367" x="5892800" y="3054350"/>
          <p14:tracePt t="11384" x="5881688" y="3059113"/>
          <p14:tracePt t="11432" x="5875338" y="3065463"/>
          <p14:tracePt t="11440" x="5870575" y="3070225"/>
          <p14:tracePt t="11456" x="5864225" y="3070225"/>
          <p14:tracePt t="11472" x="5859463" y="3076575"/>
          <p14:tracePt t="11489" x="5853113" y="3076575"/>
          <p14:tracePt t="11504" x="5842000" y="3081338"/>
          <p14:tracePt t="11519" x="5835650" y="3092450"/>
          <p14:tracePt t="11864" x="5830888" y="3098800"/>
          <p14:tracePt t="11872" x="5830888" y="3105150"/>
          <p14:tracePt t="11936" x="5824538" y="3109913"/>
          <p14:tracePt t="11947" x="5819775" y="3109913"/>
          <p14:tracePt t="11957" x="5808663" y="3121025"/>
          <p14:tracePt t="11973" x="5802313" y="3132138"/>
          <p14:tracePt t="12280" x="5797550" y="3143250"/>
          <p14:tracePt t="12296" x="5784850" y="3160713"/>
          <p14:tracePt t="12309" x="5780088" y="3182938"/>
          <p14:tracePt t="12324" x="5773738" y="3189288"/>
          <p14:tracePt t="12339" x="5768975" y="3194050"/>
          <p14:tracePt t="12447" x="5780088" y="3189288"/>
          <p14:tracePt t="12457" x="5784850" y="3178175"/>
          <p14:tracePt t="12475" x="5808663" y="3149600"/>
          <p14:tracePt t="12489" x="5842000" y="3116263"/>
          <p14:tracePt t="12506" x="5870575" y="3098800"/>
          <p14:tracePt t="12524" x="5881688" y="3092450"/>
          <p14:tracePt t="12610" x="5886450" y="3092450"/>
          <p14:tracePt t="12624" x="5886450" y="3098800"/>
          <p14:tracePt t="12631" x="5886450" y="3105150"/>
          <p14:tracePt t="12647" x="5886450" y="3116263"/>
          <p14:tracePt t="12660" x="5853113" y="3138488"/>
          <p14:tracePt t="12673" x="5830888" y="3167063"/>
          <p14:tracePt t="12689" x="5813425" y="3182938"/>
          <p14:tracePt t="12809" x="5808663" y="3182938"/>
          <p14:tracePt t="12818" x="5808663" y="3171825"/>
          <p14:tracePt t="12826" x="5808663" y="3167063"/>
          <p14:tracePt t="12839" x="5808663" y="3160713"/>
          <p14:tracePt t="12857" x="5813425" y="3138488"/>
          <p14:tracePt t="12872" x="5824538" y="3121025"/>
          <p14:tracePt t="12889" x="5835650" y="3092450"/>
          <p14:tracePt t="12907" x="5835650" y="3081338"/>
          <p14:tracePt t="12924" x="5842000" y="3070225"/>
          <p14:tracePt t="12939" x="5848350" y="3041650"/>
          <p14:tracePt t="12957" x="5853113" y="3036888"/>
          <p14:tracePt t="12975" x="5853113" y="3025775"/>
          <p14:tracePt t="12991" x="5864225" y="3003550"/>
          <p14:tracePt t="13005" x="5870575" y="2986088"/>
          <p14:tracePt t="13025" x="5870575" y="2968625"/>
          <p14:tracePt t="13055" x="5870575" y="2963863"/>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8A4EB42-751A-4E95-836B-F1A6A9ED2E27}"/>
              </a:ext>
            </a:extLst>
          </p:cNvPr>
          <p:cNvSpPr/>
          <p:nvPr/>
        </p:nvSpPr>
        <p:spPr>
          <a:xfrm>
            <a:off x="598714" y="819215"/>
            <a:ext cx="10733314" cy="5219570"/>
          </a:xfrm>
          <a:prstGeom prst="rect">
            <a:avLst/>
          </a:prstGeom>
        </p:spPr>
        <p:txBody>
          <a:bodyPr wrap="square">
            <a:spAutoFit/>
          </a:bodyPr>
          <a:lstStyle/>
          <a:p>
            <a:pPr marL="6350" indent="222885" algn="just">
              <a:lnSpc>
                <a:spcPct val="103000"/>
              </a:lnSpc>
              <a:spcAft>
                <a:spcPts val="35"/>
              </a:spcAft>
            </a:pPr>
            <a:r>
              <a:rPr lang="en-US" altLang="zh-CN" sz="2800" kern="100" dirty="0">
                <a:solidFill>
                  <a:srgbClr val="000000"/>
                </a:solidFill>
                <a:latin typeface="Calibri" panose="020F0502020204030204" pitchFamily="34" charset="0"/>
                <a:ea typeface="Calibri" panose="020F0502020204030204" pitchFamily="34" charset="0"/>
              </a:rPr>
              <a:t>In </a:t>
            </a:r>
            <a:r>
              <a:rPr lang="en-US" altLang="zh-CN" sz="2800" b="1" kern="100" dirty="0">
                <a:solidFill>
                  <a:srgbClr val="000000"/>
                </a:solidFill>
                <a:latin typeface="Calibri" panose="020F0502020204030204" pitchFamily="34" charset="0"/>
                <a:ea typeface="Calibri" panose="020F0502020204030204" pitchFamily="34" charset="0"/>
              </a:rPr>
              <a:t>lib/</a:t>
            </a:r>
            <a:r>
              <a:rPr lang="en-US" altLang="zh-CN" sz="2800" b="1" kern="100" dirty="0" err="1">
                <a:solidFill>
                  <a:srgbClr val="000000"/>
                </a:solidFill>
                <a:latin typeface="Calibri" panose="020F0502020204030204" pitchFamily="34" charset="0"/>
                <a:ea typeface="Calibri" panose="020F0502020204030204" pitchFamily="34" charset="0"/>
              </a:rPr>
              <a:t>ba-ht.h</a:t>
            </a:r>
            <a:r>
              <a:rPr lang="en-US" altLang="zh-CN" sz="2800" kern="100" dirty="0">
                <a:solidFill>
                  <a:srgbClr val="000000"/>
                </a:solidFill>
                <a:latin typeface="Calibri" panose="020F0502020204030204" pitchFamily="34" charset="0"/>
                <a:ea typeface="Calibri" panose="020F0502020204030204" pitchFamily="34" charset="0"/>
              </a:rPr>
              <a:t>, you have been given the interface for the hash table for bit arrays that you will be implementing in the file </a:t>
            </a:r>
            <a:r>
              <a:rPr lang="en-US" altLang="zh-CN" sz="2800" b="1" kern="100" dirty="0" err="1">
                <a:solidFill>
                  <a:srgbClr val="000000"/>
                </a:solidFill>
                <a:latin typeface="Calibri" panose="020F0502020204030204" pitchFamily="34" charset="0"/>
                <a:ea typeface="Calibri" panose="020F0502020204030204" pitchFamily="34" charset="0"/>
              </a:rPr>
              <a:t>ba-ht.c</a:t>
            </a:r>
            <a:r>
              <a:rPr lang="en-US" altLang="zh-CN" sz="2800" kern="100" dirty="0">
                <a:solidFill>
                  <a:srgbClr val="000000"/>
                </a:solidFill>
                <a:latin typeface="Calibri" panose="020F0502020204030204" pitchFamily="34" charset="0"/>
                <a:ea typeface="Calibri" panose="020F0502020204030204" pitchFamily="34" charset="0"/>
              </a:rPr>
              <a:t>. Note that you do not have to implement hash tables from scratch. We provide you with the polymorphic version as described in</a:t>
            </a:r>
            <a:r>
              <a:rPr lang="en-US" altLang="zh-CN" sz="2800" b="1" kern="100" dirty="0">
                <a:solidFill>
                  <a:srgbClr val="000000"/>
                </a:solidFill>
                <a:latin typeface="Calibri" panose="020F0502020204030204" pitchFamily="34" charset="0"/>
                <a:ea typeface="Calibri" panose="020F0502020204030204" pitchFamily="34" charset="0"/>
              </a:rPr>
              <a:t> lib/</a:t>
            </a:r>
            <a:r>
              <a:rPr lang="en-US" altLang="zh-CN" sz="2800" b="1" kern="100" dirty="0" err="1">
                <a:solidFill>
                  <a:srgbClr val="000000"/>
                </a:solidFill>
                <a:latin typeface="Calibri" panose="020F0502020204030204" pitchFamily="34" charset="0"/>
                <a:ea typeface="Calibri" panose="020F0502020204030204" pitchFamily="34" charset="0"/>
              </a:rPr>
              <a:t>ht.h</a:t>
            </a:r>
            <a:r>
              <a:rPr lang="en-US" altLang="zh-CN" sz="2800" kern="100" dirty="0">
                <a:solidFill>
                  <a:srgbClr val="000000"/>
                </a:solidFill>
                <a:latin typeface="Calibri" panose="020F0502020204030204" pitchFamily="34" charset="0"/>
                <a:ea typeface="Calibri" panose="020F0502020204030204" pitchFamily="34" charset="0"/>
              </a:rPr>
              <a:t>.</a:t>
            </a:r>
            <a:endParaRPr lang="zh-CN" altLang="zh-CN" sz="2800" kern="100" dirty="0">
              <a:solidFill>
                <a:srgbClr val="000000"/>
              </a:solidFill>
              <a:latin typeface="Calibri" panose="020F0502020204030204" pitchFamily="34" charset="0"/>
              <a:ea typeface="Calibri" panose="020F0502020204030204" pitchFamily="34" charset="0"/>
            </a:endParaRPr>
          </a:p>
          <a:p>
            <a:pPr marL="6350" indent="-6350" algn="just">
              <a:lnSpc>
                <a:spcPct val="103000"/>
              </a:lnSpc>
              <a:spcAft>
                <a:spcPts val="1330"/>
              </a:spcAft>
            </a:pPr>
            <a:r>
              <a:rPr lang="en-US" altLang="zh-CN" sz="2800" kern="100" dirty="0">
                <a:solidFill>
                  <a:srgbClr val="000000"/>
                </a:solidFill>
                <a:latin typeface="Calibri" panose="020F0502020204030204" pitchFamily="34" charset="0"/>
                <a:ea typeface="Calibri" panose="020F0502020204030204" pitchFamily="34" charset="0"/>
              </a:rPr>
              <a:t>Specifically, the functions you will have to implement are</a:t>
            </a:r>
            <a:endParaRPr lang="zh-CN" altLang="zh-CN" sz="2800" kern="100" dirty="0">
              <a:solidFill>
                <a:srgbClr val="000000"/>
              </a:solidFill>
              <a:latin typeface="Calibri" panose="020F0502020204030204" pitchFamily="34" charset="0"/>
              <a:ea typeface="Calibri" panose="020F0502020204030204" pitchFamily="34" charset="0"/>
            </a:endParaRPr>
          </a:p>
          <a:p>
            <a:pPr marL="342900" lvl="0" indent="-342900" algn="just" fontAlgn="base">
              <a:lnSpc>
                <a:spcPct val="103000"/>
              </a:lnSpc>
              <a:spcAft>
                <a:spcPts val="1060"/>
              </a:spcAft>
              <a:buClr>
                <a:srgbClr val="000000"/>
              </a:buClr>
              <a:buSzPts val="1200"/>
              <a:buFont typeface="Arial" panose="020B0604020202020204" pitchFamily="34" charset="0"/>
              <a:buChar char="•"/>
            </a:pPr>
            <a:r>
              <a:rPr lang="en-US" altLang="zh-CN" sz="2800" b="1" kern="100" dirty="0" err="1">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ba_ht_new</a:t>
            </a:r>
            <a:endParaRPr lang="zh-CN" altLang="zh-CN" sz="2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342900" lvl="0" indent="-342900" algn="just" fontAlgn="base">
              <a:lnSpc>
                <a:spcPct val="103000"/>
              </a:lnSpc>
              <a:spcAft>
                <a:spcPts val="1060"/>
              </a:spcAft>
              <a:buClr>
                <a:srgbClr val="000000"/>
              </a:buClr>
              <a:buSzPts val="1200"/>
              <a:buFont typeface="Arial" panose="020B0604020202020204" pitchFamily="34" charset="0"/>
              <a:buChar char="•"/>
            </a:pPr>
            <a:r>
              <a:rPr lang="en-US" altLang="zh-CN" sz="2800" b="1" kern="100" dirty="0" err="1">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ba_ht_insert</a:t>
            </a:r>
            <a:endParaRPr lang="zh-CN" altLang="zh-CN" sz="2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342900" lvl="0" indent="-342900" algn="just" fontAlgn="base">
              <a:lnSpc>
                <a:spcPct val="103000"/>
              </a:lnSpc>
              <a:spcAft>
                <a:spcPts val="1060"/>
              </a:spcAft>
              <a:buClr>
                <a:srgbClr val="000000"/>
              </a:buClr>
              <a:buSzPts val="1200"/>
              <a:buFont typeface="Arial" panose="020B0604020202020204" pitchFamily="34" charset="0"/>
              <a:buChar char="•"/>
            </a:pPr>
            <a:r>
              <a:rPr lang="en-US" altLang="zh-CN" sz="2800" b="1" kern="100" dirty="0" err="1">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ba_ht_lookup</a:t>
            </a:r>
            <a:endParaRPr lang="zh-CN" altLang="zh-CN" sz="2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342900" lvl="0" indent="-342900" algn="just" fontAlgn="base">
              <a:lnSpc>
                <a:spcPct val="103000"/>
              </a:lnSpc>
              <a:spcAft>
                <a:spcPts val="995"/>
              </a:spcAft>
              <a:buClr>
                <a:srgbClr val="000000"/>
              </a:buClr>
              <a:buSzPts val="1200"/>
              <a:buFont typeface="Arial" panose="020B0604020202020204" pitchFamily="34" charset="0"/>
              <a:buChar char="•"/>
            </a:pPr>
            <a:r>
              <a:rPr lang="en-US" altLang="zh-CN" sz="2800" b="1" kern="100" dirty="0" err="1">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ba_ht_free</a:t>
            </a:r>
            <a:endParaRPr lang="zh-CN" altLang="zh-CN" sz="2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342900" lvl="0" indent="-342900" algn="just" fontAlgn="base">
              <a:lnSpc>
                <a:spcPct val="103000"/>
              </a:lnSpc>
              <a:spcAft>
                <a:spcPts val="1285"/>
              </a:spcAft>
              <a:buClr>
                <a:srgbClr val="000000"/>
              </a:buClr>
              <a:buSzPts val="1200"/>
              <a:buFont typeface="Arial" panose="020B0604020202020204" pitchFamily="34" charset="0"/>
              <a:buChar char="•"/>
            </a:pPr>
            <a:r>
              <a:rPr lang="en-US" altLang="zh-CN" sz="2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Any other client interface functions for underlying hash table</a:t>
            </a:r>
            <a:endParaRPr lang="zh-CN" altLang="zh-CN" sz="2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p:txBody>
      </p:sp>
      <p:pic>
        <p:nvPicPr>
          <p:cNvPr id="2" name="音频 1">
            <a:hlinkClick r:id="" action="ppaction://media"/>
            <a:extLst>
              <a:ext uri="{FF2B5EF4-FFF2-40B4-BE49-F238E27FC236}">
                <a16:creationId xmlns:a16="http://schemas.microsoft.com/office/drawing/2014/main" id="{F02BD5D1-CD0A-453E-B899-E7AEE915FD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74092480"/>
      </p:ext>
    </p:extLst>
  </p:cSld>
  <p:clrMapOvr>
    <a:masterClrMapping/>
  </p:clrMapOvr>
  <mc:AlternateContent xmlns:mc="http://schemas.openxmlformats.org/markup-compatibility/2006" xmlns:p14="http://schemas.microsoft.com/office/powerpoint/2010/main">
    <mc:Choice Requires="p14">
      <p:transition spd="slow" p14:dur="2000" advTm="80074"/>
    </mc:Choice>
    <mc:Fallback xmlns="">
      <p:transition spd="slow" advTm="80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150" x="4114800" y="5480050"/>
          <p14:tracePt t="2159" x="4103688" y="5464175"/>
          <p14:tracePt t="2164" x="4086225" y="5429250"/>
          <p14:tracePt t="2174" x="4081463" y="5418138"/>
          <p14:tracePt t="2190" x="4075113" y="5407025"/>
          <p14:tracePt t="2224" x="4086225" y="5362575"/>
          <p14:tracePt t="2241" x="4114800" y="5276850"/>
          <p14:tracePt t="2257" x="4176713" y="5073650"/>
          <p14:tracePt t="2274" x="4198938" y="4859338"/>
          <p14:tracePt t="2290" x="4194175" y="4684713"/>
          <p14:tracePt t="2308" x="4132263" y="4532313"/>
          <p14:tracePt t="2324" x="4024313" y="4340225"/>
          <p14:tracePt t="2340" x="3832225" y="4030663"/>
          <p14:tracePt t="2357" x="3679825" y="3741738"/>
          <p14:tracePt t="2374" x="3606800" y="3544888"/>
          <p14:tracePt t="2390" x="3544888" y="3381375"/>
          <p14:tracePt t="2407" x="3482975" y="3240088"/>
          <p14:tracePt t="2424" x="3471863" y="3109913"/>
          <p14:tracePt t="2441" x="3436938" y="2952750"/>
          <p14:tracePt t="2457" x="3421063" y="2811463"/>
          <p14:tracePt t="2474" x="3375025" y="2670175"/>
          <p14:tracePt t="2490" x="3295650" y="2482850"/>
          <p14:tracePt t="2494" x="3251200" y="2387600"/>
          <p14:tracePt t="2510" x="3178175" y="2235200"/>
          <p14:tracePt t="2523" x="3155950" y="2173288"/>
          <p14:tracePt t="2540" x="3109913" y="2100263"/>
          <p14:tracePt t="2557" x="3087688" y="2054225"/>
          <p14:tracePt t="2574" x="3054350" y="2009775"/>
          <p14:tracePt t="2590" x="3019425" y="1952625"/>
          <p14:tracePt t="2610" x="2957513" y="1868488"/>
          <p14:tracePt t="2624" x="2917825" y="1817688"/>
          <p14:tracePt t="2640" x="2884488" y="1778000"/>
          <p14:tracePt t="2657" x="2838450" y="1738313"/>
          <p14:tracePt t="2673" x="2822575" y="1727200"/>
          <p14:tracePt t="2691" x="2776538" y="1716088"/>
          <p14:tracePt t="2707" x="2725738" y="1670050"/>
          <p14:tracePt t="2724" x="2659063" y="1608138"/>
          <p14:tracePt t="2741" x="2551113" y="1506538"/>
          <p14:tracePt t="2757" x="2511425" y="1473200"/>
          <p14:tracePt t="2774" x="2471738" y="1433513"/>
          <p14:tracePt t="2791" x="2409825" y="1371600"/>
          <p14:tracePt t="2807" x="2336800" y="1314450"/>
          <p14:tracePt t="2825" x="2246313" y="1263650"/>
          <p14:tracePt t="2840" x="2195513" y="1247775"/>
          <p14:tracePt t="2857" x="2144713" y="1212850"/>
          <p14:tracePt t="2873" x="2105025" y="1201738"/>
          <p14:tracePt t="2890" x="2089150" y="1190625"/>
          <p14:tracePt t="2907" x="2065338" y="1174750"/>
          <p14:tracePt t="2924" x="2054225" y="1168400"/>
          <p14:tracePt t="2940" x="2038350" y="1168400"/>
          <p14:tracePt t="2974" x="2032000" y="1168400"/>
          <p14:tracePt t="2991" x="2020888" y="1168400"/>
          <p14:tracePt t="3009" x="2009775" y="1168400"/>
          <p14:tracePt t="3023" x="1992313" y="1168400"/>
          <p14:tracePt t="3040" x="1963738" y="1168400"/>
          <p14:tracePt t="3057" x="1941513" y="1162050"/>
          <p14:tracePt t="3073" x="1930400" y="1162050"/>
          <p14:tracePt t="3090" x="1919288" y="1157288"/>
          <p14:tracePt t="3107" x="1897063" y="1157288"/>
          <p14:tracePt t="3124" x="1879600" y="1150938"/>
          <p14:tracePt t="3140" x="1839913" y="1150938"/>
          <p14:tracePt t="3161" x="1835150" y="1146175"/>
          <p14:tracePt t="3174" x="1828800" y="1146175"/>
          <p14:tracePt t="3285" x="1822450" y="1135063"/>
          <p14:tracePt t="3295" x="1817688" y="1135063"/>
          <p14:tracePt t="3308" x="1806575" y="1128713"/>
          <p14:tracePt t="3324" x="1800225" y="1128713"/>
          <p14:tracePt t="3340" x="1771650" y="1106488"/>
          <p14:tracePt t="3357" x="1755775" y="1084263"/>
          <p14:tracePt t="3373" x="1744663" y="1066800"/>
          <p14:tracePt t="3390" x="1733550" y="1044575"/>
          <p14:tracePt t="3407" x="1720850" y="1027113"/>
          <p14:tracePt t="3423" x="1687513" y="993775"/>
          <p14:tracePt t="3440" x="1682750" y="976313"/>
          <p14:tracePt t="3457" x="1676400" y="958850"/>
          <p14:tracePt t="3474" x="1670050" y="947738"/>
          <p14:tracePt t="3540" x="1670050" y="942975"/>
          <p14:tracePt t="3550" x="1670050" y="936625"/>
          <p14:tracePt t="3557" x="1670050" y="931863"/>
          <p14:tracePt t="3573" x="1682750" y="908050"/>
          <p14:tracePt t="3590" x="1733550" y="885825"/>
          <p14:tracePt t="3607" x="1789113" y="841375"/>
          <p14:tracePt t="3623" x="1879600" y="784225"/>
          <p14:tracePt t="3640" x="1981200" y="733425"/>
          <p14:tracePt t="3657" x="2100263" y="688975"/>
          <p14:tracePt t="3674" x="2217738" y="654050"/>
          <p14:tracePt t="3690" x="2308225" y="654050"/>
          <p14:tracePt t="3707" x="2393950" y="654050"/>
          <p14:tracePt t="3723" x="2455863" y="654050"/>
          <p14:tracePt t="3740" x="2500313" y="654050"/>
          <p14:tracePt t="3757" x="2546350" y="654050"/>
          <p14:tracePt t="3773" x="2584450" y="654050"/>
          <p14:tracePt t="3790" x="2619375" y="660400"/>
          <p14:tracePt t="3806" x="2681288" y="682625"/>
          <p14:tracePt t="3823" x="2760663" y="704850"/>
          <p14:tracePt t="3840" x="2794000" y="717550"/>
          <p14:tracePt t="3857" x="2822575" y="733425"/>
          <p14:tracePt t="3873" x="2855913" y="750888"/>
          <p14:tracePt t="3890" x="2884488" y="779463"/>
          <p14:tracePt t="3906" x="2906713" y="795338"/>
          <p14:tracePt t="3926" x="2946400" y="835025"/>
          <p14:tracePt t="3941" x="2997200" y="892175"/>
          <p14:tracePt t="3957" x="3019425" y="920750"/>
          <p14:tracePt t="3974" x="3030538" y="936625"/>
          <p14:tracePt t="3991" x="3036888" y="954088"/>
          <p14:tracePt t="3998" x="3036888" y="965200"/>
          <p14:tracePt t="4014" x="3036888" y="971550"/>
          <p14:tracePt t="4026" x="3036888" y="982663"/>
          <p14:tracePt t="4040" x="3036888" y="1004888"/>
          <p14:tracePt t="4057" x="3036888" y="1022350"/>
          <p14:tracePt t="4074" x="3036888" y="1038225"/>
          <p14:tracePt t="4090" x="3036888" y="1066800"/>
          <p14:tracePt t="4106" x="3025775" y="1084263"/>
          <p14:tracePt t="4123" x="3003550" y="1123950"/>
          <p14:tracePt t="4140" x="2986088" y="1150938"/>
          <p14:tracePt t="4157" x="2974975" y="1162050"/>
          <p14:tracePt t="4173" x="2952750" y="1185863"/>
          <p14:tracePt t="4190" x="2895600" y="1219200"/>
          <p14:tracePt t="4207" x="2873375" y="1236663"/>
          <p14:tracePt t="4223" x="2833688" y="1258888"/>
          <p14:tracePt t="4240" x="2754313" y="1303338"/>
          <p14:tracePt t="4256" x="2590800" y="1343025"/>
          <p14:tracePt t="4273" x="2460625" y="1393825"/>
          <p14:tracePt t="4290" x="2370138" y="1433513"/>
          <p14:tracePt t="4306" x="2297113" y="1473200"/>
          <p14:tracePt t="4324" x="2257425" y="1490663"/>
          <p14:tracePt t="4341" x="2190750" y="1524000"/>
          <p14:tracePt t="4356" x="2025650" y="1581150"/>
          <p14:tracePt t="4373" x="1901825" y="1614488"/>
          <p14:tracePt t="4390" x="1828800" y="1647825"/>
          <p14:tracePt t="4407" x="1778000" y="1647825"/>
          <p14:tracePt t="4423" x="1733550" y="1647825"/>
          <p14:tracePt t="4441" x="1720850" y="1647825"/>
          <p14:tracePt t="4457" x="1682750" y="1647825"/>
          <p14:tracePt t="4474" x="1665288" y="1619250"/>
          <p14:tracePt t="4490" x="1636713" y="1597025"/>
          <p14:tracePt t="4495" x="1636713" y="1574800"/>
          <p14:tracePt t="4507" x="1625600" y="1563688"/>
          <p14:tracePt t="4523" x="1597025" y="1517650"/>
          <p14:tracePt t="4540" x="1581150" y="1479550"/>
          <p14:tracePt t="4556" x="1541463" y="1404938"/>
          <p14:tracePt t="4573" x="1535113" y="1354138"/>
          <p14:tracePt t="4590" x="1512888" y="1309688"/>
          <p14:tracePt t="4606" x="1495425" y="1270000"/>
          <p14:tracePt t="4623" x="1490663" y="1247775"/>
          <p14:tracePt t="4640" x="1490663" y="1225550"/>
          <p14:tracePt t="4657" x="1479550" y="1208088"/>
          <p14:tracePt t="4673" x="1479550" y="1196975"/>
          <p14:tracePt t="4690" x="1462088" y="1157288"/>
          <p14:tracePt t="4706" x="1462088" y="1139825"/>
          <p14:tracePt t="4723" x="1455738" y="1123950"/>
          <p14:tracePt t="4740" x="1455738" y="1095375"/>
          <p14:tracePt t="4757" x="1455738" y="1038225"/>
          <p14:tracePt t="4774" x="1466850" y="993775"/>
          <p14:tracePt t="4790" x="1479550" y="942975"/>
          <p14:tracePt t="4807" x="1484313" y="892175"/>
          <p14:tracePt t="4823" x="1490663" y="846138"/>
          <p14:tracePt t="4840" x="1501775" y="819150"/>
          <p14:tracePt t="4856" x="1512888" y="790575"/>
          <p14:tracePt t="4873" x="1535113" y="750888"/>
          <p14:tracePt t="4890" x="1574800" y="722313"/>
          <p14:tracePt t="4906" x="1647825" y="677863"/>
          <p14:tracePt t="4923" x="1755775" y="638175"/>
          <p14:tracePt t="4940" x="1846263" y="603250"/>
          <p14:tracePt t="4957" x="1941513" y="569913"/>
          <p14:tracePt t="4973" x="2093913" y="565150"/>
          <p14:tracePt t="4990" x="2173288" y="565150"/>
          <p14:tracePt t="5008" x="2235200" y="565150"/>
          <p14:tracePt t="5023" x="2286000" y="569913"/>
          <p14:tracePt t="5040" x="2354263" y="581025"/>
          <p14:tracePt t="5057" x="2427288" y="587375"/>
          <p14:tracePt t="5073" x="2511425" y="609600"/>
          <p14:tracePt t="5090" x="2601913" y="642938"/>
          <p14:tracePt t="5106" x="2659063" y="671513"/>
          <p14:tracePt t="5123" x="2709863" y="693738"/>
          <p14:tracePt t="5140" x="2725738" y="711200"/>
          <p14:tracePt t="5156" x="2743200" y="722313"/>
          <p14:tracePt t="5173" x="2754313" y="722313"/>
          <p14:tracePt t="5191" x="2771775" y="733425"/>
          <p14:tracePt t="5207" x="2782888" y="739775"/>
          <p14:tracePt t="5223" x="2800350" y="755650"/>
          <p14:tracePt t="5240" x="2805113" y="762000"/>
          <p14:tracePt t="5256" x="2811463" y="768350"/>
          <p14:tracePt t="5289" x="2811463" y="779463"/>
          <p14:tracePt t="5306" x="2811463" y="795338"/>
          <p14:tracePt t="5323" x="2822575" y="812800"/>
          <p14:tracePt t="5340" x="2822575" y="830263"/>
          <p14:tracePt t="5357" x="2822575" y="863600"/>
          <p14:tracePt t="5373" x="2822575" y="874713"/>
          <p14:tracePt t="5389" x="2811463" y="914400"/>
          <p14:tracePt t="5406" x="2800350" y="942975"/>
          <p14:tracePt t="5423" x="2794000" y="965200"/>
          <p14:tracePt t="5440" x="2787650" y="993775"/>
          <p14:tracePt t="5457" x="2782888" y="1016000"/>
          <p14:tracePt t="5473" x="2776538" y="1038225"/>
          <p14:tracePt t="5490" x="2754313" y="1073150"/>
          <p14:tracePt t="5496" x="2749550" y="1077913"/>
          <p14:tracePt t="5506" x="2736850" y="1100138"/>
          <p14:tracePt t="5523" x="2698750" y="1146175"/>
          <p14:tracePt t="5541" x="2647950" y="1208088"/>
          <p14:tracePt t="5558" x="2579688" y="1276350"/>
          <p14:tracePt t="5573" x="2478088" y="1400175"/>
          <p14:tracePt t="5590" x="2409825" y="1473200"/>
          <p14:tracePt t="5606" x="2359025" y="1524000"/>
          <p14:tracePt t="5623" x="2268538" y="1574800"/>
          <p14:tracePt t="5639" x="2195513" y="1597025"/>
          <p14:tracePt t="5656" x="2139950" y="1603375"/>
          <p14:tracePt t="5673" x="2111375" y="1603375"/>
          <p14:tracePt t="5690" x="2089150" y="1603375"/>
          <p14:tracePt t="5706" x="2065338" y="1597025"/>
          <p14:tracePt t="5723" x="2032000" y="1574800"/>
          <p14:tracePt t="5740" x="2009775" y="1568450"/>
          <p14:tracePt t="5756" x="1998663" y="1552575"/>
          <p14:tracePt t="5773" x="1987550" y="1541463"/>
          <p14:tracePt t="5790" x="1981200" y="1535113"/>
          <p14:tracePt t="5806" x="1958975" y="1506538"/>
          <p14:tracePt t="5823" x="1947863" y="1495425"/>
          <p14:tracePt t="5839" x="1936750" y="1479550"/>
          <p14:tracePt t="5856" x="1924050" y="1466850"/>
          <p14:tracePt t="5889" x="1924050" y="1462088"/>
          <p14:tracePt t="5906" x="1924050" y="1455738"/>
          <p14:tracePt t="5923" x="1924050" y="1444625"/>
          <p14:tracePt t="5940" x="1947863" y="1422400"/>
          <p14:tracePt t="5956" x="2071688" y="1360488"/>
          <p14:tracePt t="5973" x="2173288" y="1292225"/>
          <p14:tracePt t="5989" x="2308225" y="1219200"/>
          <p14:tracePt t="6006" x="2460625" y="1150938"/>
          <p14:tracePt t="6025" x="2613025" y="1095375"/>
          <p14:tracePt t="6039" x="2732088" y="1066800"/>
          <p14:tracePt t="6056" x="2833688" y="1060450"/>
          <p14:tracePt t="6073" x="2878138" y="1060450"/>
          <p14:tracePt t="6089" x="2884488" y="1060450"/>
          <p14:tracePt t="6106" x="2889250" y="1060450"/>
          <p14:tracePt t="6123" x="2901950" y="1060450"/>
          <p14:tracePt t="6141" x="2913063" y="1066800"/>
          <p14:tracePt t="6159" x="2917825" y="1084263"/>
          <p14:tracePt t="6172" x="2917825" y="1100138"/>
          <p14:tracePt t="6189" x="2917825" y="1117600"/>
          <p14:tracePt t="6206" x="2917825" y="1123950"/>
          <p14:tracePt t="6227" x="2917825" y="1135063"/>
          <p14:tracePt t="6240" x="2917825" y="1150938"/>
          <p14:tracePt t="6256" x="2917825" y="1157288"/>
          <p14:tracePt t="6273" x="2917825" y="1162050"/>
          <p14:tracePt t="6290" x="2917825" y="1179513"/>
          <p14:tracePt t="6306" x="2906713" y="1196975"/>
          <p14:tracePt t="6323" x="2895600" y="1225550"/>
          <p14:tracePt t="6339" x="2884488" y="1252538"/>
          <p14:tracePt t="6356" x="2838450" y="1303338"/>
          <p14:tracePt t="6373" x="2816225" y="1343025"/>
          <p14:tracePt t="6391" x="2805113" y="1365250"/>
          <p14:tracePt t="6406" x="2800350" y="1371600"/>
          <p14:tracePt t="6716" x="2794000" y="1371600"/>
          <p14:tracePt t="6734" x="2776538" y="1371600"/>
          <p14:tracePt t="6747" x="2765425" y="1371600"/>
          <p14:tracePt t="6752" x="2736850" y="1371600"/>
          <p14:tracePt t="6756" x="2720975" y="1371600"/>
          <p14:tracePt t="6773" x="2674938" y="1371600"/>
          <p14:tracePt t="6790" x="2670175" y="1371600"/>
          <p14:tracePt t="6806" x="2641600" y="1371600"/>
          <p14:tracePt t="6822" x="2597150" y="1365250"/>
          <p14:tracePt t="6839" x="2540000" y="1365250"/>
          <p14:tracePt t="6856" x="2500313" y="1365250"/>
          <p14:tracePt t="6873" x="2489200" y="1365250"/>
          <p14:tracePt t="6889" x="2466975" y="1365250"/>
          <p14:tracePt t="6906" x="2449513" y="1365250"/>
          <p14:tracePt t="7405" x="2438400" y="1365250"/>
          <p14:tracePt t="7421" x="2432050" y="1365250"/>
          <p14:tracePt t="7428" x="2427288" y="1365250"/>
          <p14:tracePt t="7437" x="2420938" y="1360488"/>
          <p14:tracePt t="7452" x="2416175" y="1360488"/>
          <p14:tracePt t="7468" x="2409825" y="1360488"/>
          <p14:tracePt t="7485" x="2398713" y="1360488"/>
          <p14:tracePt t="7502" x="2381250" y="1354138"/>
          <p14:tracePt t="7508" x="2370138" y="1354138"/>
          <p14:tracePt t="7518" x="2365375" y="1354138"/>
          <p14:tracePt t="7535" x="2354263" y="1354138"/>
          <p14:tracePt t="7551" x="2325688" y="1354138"/>
          <p14:tracePt t="7568" x="2303463" y="1354138"/>
          <p14:tracePt t="7605" x="2297113" y="1354138"/>
          <p14:tracePt t="7618" x="2292350" y="1349375"/>
          <p14:tracePt t="7635" x="2286000" y="1343025"/>
          <p14:tracePt t="7652" x="2274888" y="1338263"/>
          <p14:tracePt t="7668" x="2263775" y="1338263"/>
          <p14:tracePt t="7685" x="2257425" y="1338263"/>
          <p14:tracePt t="7750" x="2252663" y="1320800"/>
          <p14:tracePt t="7757" x="2241550" y="1320800"/>
          <p14:tracePt t="7774" x="2235200" y="1314450"/>
          <p14:tracePt t="7785" x="2224088" y="1309688"/>
          <p14:tracePt t="7802" x="2217738" y="1303338"/>
          <p14:tracePt t="7818" x="2195513" y="1287463"/>
          <p14:tracePt t="7908" x="2190750" y="1287463"/>
          <p14:tracePt t="7924" x="2184400" y="1287463"/>
          <p14:tracePt t="8020" x="2178050" y="1287463"/>
          <p14:tracePt t="8030" x="2178050" y="1281113"/>
          <p14:tracePt t="8445" x="2190750" y="1287463"/>
          <p14:tracePt t="8478" x="2195513" y="1292225"/>
          <p14:tracePt t="8497" x="2201863" y="1292225"/>
          <p14:tracePt t="8504" x="2206625" y="1292225"/>
          <p14:tracePt t="8582" x="2212975" y="1292225"/>
          <p14:tracePt t="8604" x="2217738" y="1292225"/>
          <p14:tracePt t="8614" x="2235200" y="1292225"/>
          <p14:tracePt t="8621" x="2246313" y="1292225"/>
          <p14:tracePt t="8637" x="2252663" y="1292225"/>
          <p14:tracePt t="8653" x="2257425" y="1292225"/>
          <p14:tracePt t="8764" x="2263775" y="1292225"/>
          <p14:tracePt t="8780" x="2268538" y="1292225"/>
          <p14:tracePt t="8792" x="2274888" y="1292225"/>
          <p14:tracePt t="8879" x="2279650" y="1292225"/>
          <p14:tracePt t="9213" x="2279650" y="1298575"/>
          <p14:tracePt t="9260" x="2263775" y="1303338"/>
          <p14:tracePt t="9270" x="2246313" y="1327150"/>
          <p14:tracePt t="9280" x="2217738" y="1327150"/>
          <p14:tracePt t="9501" x="2224088" y="1327150"/>
          <p14:tracePt t="9509" x="2235200" y="1327150"/>
          <p14:tracePt t="9517" x="2241550" y="1327150"/>
          <p14:tracePt t="9530" x="2257425" y="1327150"/>
          <p14:tracePt t="9546" x="2274888" y="1327150"/>
          <p14:tracePt t="9563" x="2292350" y="1327150"/>
          <p14:tracePt t="9580" x="2314575" y="1327150"/>
          <p14:tracePt t="9605" x="2319338" y="1327150"/>
          <p14:tracePt t="9614" x="2325688" y="1327150"/>
          <p14:tracePt t="9630" x="2336800" y="1327150"/>
          <p14:tracePt t="9647" x="2347913" y="1327150"/>
          <p14:tracePt t="9663" x="2376488" y="1320800"/>
          <p14:tracePt t="9680" x="2405063" y="1314450"/>
          <p14:tracePt t="9696" x="2420938" y="1314450"/>
          <p14:tracePt t="9713" x="2427288" y="1314450"/>
          <p14:tracePt t="9730" x="2438400" y="1314450"/>
          <p14:tracePt t="9910" x="2427288" y="1303338"/>
          <p14:tracePt t="9917" x="2416175" y="1303338"/>
          <p14:tracePt t="9930" x="2354263" y="1303338"/>
          <p14:tracePt t="9946" x="2241550" y="1303338"/>
          <p14:tracePt t="9964" x="2144713" y="1303338"/>
          <p14:tracePt t="9980" x="2116138" y="1303338"/>
          <p14:tracePt t="9996" x="2054225" y="1303338"/>
          <p14:tracePt t="10013" x="1998663" y="1303338"/>
          <p14:tracePt t="10030" x="1963738" y="1303338"/>
          <p14:tracePt t="10532" x="1958975" y="1303338"/>
          <p14:tracePt t="10556" x="1970088" y="1303338"/>
          <p14:tracePt t="10598" x="1974850" y="1303338"/>
          <p14:tracePt t="10781" x="1987550" y="1303338"/>
          <p14:tracePt t="10789" x="1998663" y="1298575"/>
          <p14:tracePt t="10797" x="2003425" y="1298575"/>
          <p14:tracePt t="10812" x="2020888" y="1298575"/>
          <p14:tracePt t="10829" x="2054225" y="1298575"/>
          <p14:tracePt t="10846" x="2100263" y="1292225"/>
          <p14:tracePt t="10862" x="2139950" y="1292225"/>
          <p14:tracePt t="10879" x="2173288" y="1292225"/>
          <p14:tracePt t="10912" x="2184400" y="1292225"/>
          <p14:tracePt t="10929" x="2206625" y="1292225"/>
          <p14:tracePt t="10946" x="2228850" y="1292225"/>
          <p14:tracePt t="10964" x="2252663" y="1292225"/>
          <p14:tracePt t="10979" x="2257425" y="1292225"/>
          <p14:tracePt t="10996" x="2274888" y="1292225"/>
          <p14:tracePt t="11001" x="2279650" y="1292225"/>
          <p14:tracePt t="11012" x="2286000" y="1292225"/>
          <p14:tracePt t="11109" x="2292350" y="1292225"/>
          <p14:tracePt t="11118" x="2303463" y="1292225"/>
          <p14:tracePt t="11129" x="2314575" y="1292225"/>
          <p14:tracePt t="11146" x="2319338" y="1292225"/>
          <p14:tracePt t="11163" x="2330450" y="1292225"/>
          <p14:tracePt t="11179" x="2343150" y="1292225"/>
          <p14:tracePt t="11195" x="2347913" y="1292225"/>
          <p14:tracePt t="11212" x="2365375" y="1292225"/>
          <p14:tracePt t="11245" x="2381250" y="1292225"/>
          <p14:tracePt t="11366" x="2387600" y="1292225"/>
          <p14:tracePt t="11386" x="2393950" y="1292225"/>
          <p14:tracePt t="11390" x="2398713" y="1292225"/>
          <p14:tracePt t="11468" x="2405063" y="1292225"/>
          <p14:tracePt t="11476" x="2409825" y="1292225"/>
          <p14:tracePt t="11590" x="2416175" y="1292225"/>
          <p14:tracePt t="11598" x="2420938" y="1292225"/>
          <p14:tracePt t="11613" x="2420938" y="1298575"/>
          <p14:tracePt t="11781" x="2420938" y="1303338"/>
          <p14:tracePt t="11916" x="2409825" y="1298575"/>
          <p14:tracePt t="12556" x="2405063" y="1298575"/>
          <p14:tracePt t="12820" x="2409825" y="1298575"/>
          <p14:tracePt t="12829" x="2416175" y="1298575"/>
          <p14:tracePt t="12845" x="2420938" y="1298575"/>
          <p14:tracePt t="12862" x="2427288" y="1298575"/>
          <p14:tracePt t="12868" x="2432050" y="1298575"/>
          <p14:tracePt t="12878" x="2449513" y="1298575"/>
          <p14:tracePt t="12892" x="2471738" y="1298575"/>
          <p14:tracePt t="12909" x="2506663" y="1298575"/>
          <p14:tracePt t="12926" x="2546350" y="1309688"/>
          <p14:tracePt t="12942" x="2573338" y="1331913"/>
          <p14:tracePt t="12959" x="2584450" y="1338263"/>
          <p14:tracePt t="12976" x="2601913" y="1343025"/>
          <p14:tracePt t="12992" x="2608263" y="1349375"/>
          <p14:tracePt t="12995" x="2613025" y="1354138"/>
          <p14:tracePt t="13011" x="2624138" y="1365250"/>
          <p14:tracePt t="13026" x="2624138" y="1371600"/>
          <p14:tracePt t="13042" x="2630488" y="1371600"/>
          <p14:tracePt t="13108" x="2630488" y="1382713"/>
          <p14:tracePt t="13117" x="2624138" y="1389063"/>
          <p14:tracePt t="13125" x="2590800" y="1411288"/>
          <p14:tracePt t="13143" x="2546350" y="1439863"/>
          <p14:tracePt t="13159" x="2489200" y="1473200"/>
          <p14:tracePt t="13175" x="2444750" y="1495425"/>
          <p14:tracePt t="13192" x="2381250" y="1517650"/>
          <p14:tracePt t="13210" x="2325688" y="1530350"/>
          <p14:tracePt t="13225" x="2274888" y="1535113"/>
          <p14:tracePt t="13242" x="2246313" y="1541463"/>
          <p14:tracePt t="13259" x="2217738" y="1541463"/>
          <p14:tracePt t="13388" x="2241550" y="1541463"/>
          <p14:tracePt t="13397" x="2257425" y="1541463"/>
          <p14:tracePt t="13404" x="2336800" y="1541463"/>
          <p14:tracePt t="13413" x="2416175" y="1541463"/>
          <p14:tracePt t="13426" x="2482850" y="1541463"/>
          <p14:tracePt t="13442" x="2500313" y="1541463"/>
          <p14:tracePt t="13501" x="2506663" y="1541463"/>
          <p14:tracePt t="13518" x="2511425" y="1541463"/>
          <p14:tracePt t="13525" x="2517775" y="1546225"/>
          <p14:tracePt t="13533" x="2517775" y="1552575"/>
          <p14:tracePt t="13582" x="2522538" y="1552575"/>
          <p14:tracePt t="13589" x="2522538" y="1563688"/>
          <p14:tracePt t="13604" x="2522538" y="1568450"/>
          <p14:tracePt t="13630" x="2517775" y="1574800"/>
          <p14:tracePt t="13637" x="2511425" y="1574800"/>
          <p14:tracePt t="13646" x="2500313" y="1585913"/>
          <p14:tracePt t="16229" x="2495550" y="1585913"/>
          <p14:tracePt t="16238" x="2517775" y="1585913"/>
          <p14:tracePt t="16246" x="2641600" y="1585913"/>
          <p14:tracePt t="16257" x="2732088" y="1585913"/>
          <p14:tracePt t="16273" x="2838450" y="1585913"/>
          <p14:tracePt t="16290" x="2906713" y="1585913"/>
          <p14:tracePt t="16306" x="2997200" y="1585913"/>
          <p14:tracePt t="16324" x="3182938" y="1625600"/>
          <p14:tracePt t="16340" x="3363913" y="1643063"/>
          <p14:tracePt t="16357" x="3589338" y="1654175"/>
          <p14:tracePt t="16373" x="3613150" y="1654175"/>
          <p14:tracePt t="16421" x="3624263" y="1654175"/>
          <p14:tracePt t="16430" x="3629025" y="1654175"/>
          <p14:tracePt t="16441" x="3635375" y="1654175"/>
          <p14:tracePt t="16457" x="3675063" y="1654175"/>
          <p14:tracePt t="16473" x="3736975" y="1658938"/>
          <p14:tracePt t="16490" x="3792538" y="1670050"/>
          <p14:tracePt t="16496" x="3803650" y="1670050"/>
          <p14:tracePt t="16516" x="3816350" y="1670050"/>
          <p14:tracePt t="16525" x="3821113" y="1676400"/>
          <p14:tracePt t="16540" x="3827463" y="1676400"/>
          <p14:tracePt t="16556" x="3867150" y="1687513"/>
          <p14:tracePt t="16573" x="3973513" y="1693863"/>
          <p14:tracePt t="16590" x="4154488" y="1693863"/>
          <p14:tracePt t="16606" x="4640263" y="1693863"/>
          <p14:tracePt t="16623" x="5418138" y="1789113"/>
          <p14:tracePt t="16640" x="6242050" y="1901825"/>
          <p14:tracePt t="16656" x="6778625" y="1998663"/>
          <p14:tracePt t="16673" x="6902450" y="2049463"/>
          <p14:tracePt t="16690" x="6919913" y="2054225"/>
          <p14:tracePt t="16726" x="6926263" y="2054225"/>
          <p14:tracePt t="16732" x="6937375" y="2054225"/>
          <p14:tracePt t="16742" x="6937375" y="2049463"/>
          <p14:tracePt t="16757" x="6970713" y="2032000"/>
          <p14:tracePt t="16773" x="6981825" y="2020888"/>
          <p14:tracePt t="16790" x="6992938" y="2009775"/>
          <p14:tracePt t="16807" x="7004050" y="2003425"/>
          <p14:tracePt t="16823" x="7010400" y="2003425"/>
          <p14:tracePt t="16840" x="7021513" y="2003425"/>
          <p14:tracePt t="16856" x="7061200" y="2003425"/>
          <p14:tracePt t="16873" x="7105650" y="2003425"/>
          <p14:tracePt t="16889" x="7140575" y="2003425"/>
          <p14:tracePt t="16906" x="7219950" y="2003425"/>
          <p14:tracePt t="16923" x="7304088" y="1987550"/>
          <p14:tracePt t="16940" x="7366000" y="1952625"/>
          <p14:tracePt t="16956" x="7399338" y="1936750"/>
          <p14:tracePt t="16991" x="7405688" y="1936750"/>
          <p14:tracePt t="17005" x="7410450" y="1930400"/>
          <p14:tracePt t="17012" x="7423150" y="1924050"/>
          <p14:tracePt t="17023" x="7434263" y="1919288"/>
          <p14:tracePt t="17040" x="7456488" y="1897063"/>
          <p14:tracePt t="17056" x="7485063" y="1890713"/>
          <p14:tracePt t="17073" x="7500938" y="1879600"/>
          <p14:tracePt t="17357" x="7500938" y="1873250"/>
          <p14:tracePt t="17365" x="7496175" y="1862138"/>
          <p14:tracePt t="17373" x="7461250" y="1857375"/>
          <p14:tracePt t="17381" x="7434263" y="1851025"/>
          <p14:tracePt t="17396" x="7359650" y="1835150"/>
          <p14:tracePt t="17412" x="7304088" y="1835150"/>
          <p14:tracePt t="17428" x="7100888" y="1828800"/>
          <p14:tracePt t="17445" x="6965950" y="1828800"/>
          <p14:tracePt t="17462" x="6869113" y="1828800"/>
          <p14:tracePt t="17478" x="6778625" y="1828800"/>
          <p14:tracePt t="17495" x="6705600" y="1835150"/>
          <p14:tracePt t="17512" x="6694488" y="1835150"/>
          <p14:tracePt t="17544" x="6699250" y="1835150"/>
          <p14:tracePt t="17549" x="6711950" y="1835150"/>
          <p14:tracePt t="17562" x="6727825" y="1835150"/>
          <p14:tracePt t="17578" x="6891338" y="1822450"/>
          <p14:tracePt t="17596" x="7050088" y="1795463"/>
          <p14:tracePt t="17612" x="7202488" y="1778000"/>
          <p14:tracePt t="17629" x="7591425" y="1771650"/>
          <p14:tracePt t="17646" x="7823200" y="1771650"/>
          <p14:tracePt t="17662" x="7947025" y="1771650"/>
          <p14:tracePt t="17678" x="7958138" y="1771650"/>
          <p14:tracePt t="17812" x="7964488" y="1771650"/>
          <p14:tracePt t="18005" x="7964488" y="1766888"/>
          <p14:tracePt t="18012" x="7964488" y="1760538"/>
          <p14:tracePt t="18021" x="7964488" y="1749425"/>
          <p14:tracePt t="18036" x="7964488" y="1738313"/>
          <p14:tracePt t="18055" x="7964488" y="1720850"/>
          <p14:tracePt t="18084" x="7964488" y="1682750"/>
          <p14:tracePt t="18100" x="7947025" y="1665288"/>
          <p14:tracePt t="18118" x="7942263" y="1643063"/>
          <p14:tracePt t="18134" x="7935913" y="1614488"/>
          <p14:tracePt t="18154" x="7931150" y="1597025"/>
          <p14:tracePt t="18167" x="7924800" y="1568450"/>
          <p14:tracePt t="18184" x="7924800" y="1557338"/>
          <p14:tracePt t="18200" x="7924800" y="1530350"/>
          <p14:tracePt t="18217" x="7964488" y="1512888"/>
          <p14:tracePt t="18234" x="8015288" y="1466850"/>
          <p14:tracePt t="18250" x="8088313" y="1444625"/>
          <p14:tracePt t="18267" x="8156575" y="1416050"/>
          <p14:tracePt t="18284" x="8240713" y="1382713"/>
          <p14:tracePt t="18300" x="8375650" y="1343025"/>
          <p14:tracePt t="18317" x="8505825" y="1314450"/>
          <p14:tracePt t="18334" x="8578850" y="1292225"/>
          <p14:tracePt t="18351" x="8618538" y="1276350"/>
          <p14:tracePt t="18367" x="8636000" y="1270000"/>
          <p14:tracePt t="18384" x="8642350" y="1270000"/>
          <p14:tracePt t="18417" x="8653463" y="1270000"/>
          <p14:tracePt t="18434" x="8686800" y="1263650"/>
          <p14:tracePt t="18450" x="8709025" y="1263650"/>
          <p14:tracePt t="18468" x="8726488" y="1263650"/>
          <p14:tracePt t="18484" x="8737600" y="1263650"/>
          <p14:tracePt t="18501" x="8810625" y="1270000"/>
          <p14:tracePt t="18517" x="8861425" y="1298575"/>
          <p14:tracePt t="18534" x="8872538" y="1303338"/>
          <p14:tracePt t="18551" x="8890000" y="1309688"/>
          <p14:tracePt t="18567" x="8901113" y="1327150"/>
          <p14:tracePt t="18584" x="8907463" y="1343025"/>
          <p14:tracePt t="18601" x="8912225" y="1360488"/>
          <p14:tracePt t="18618" x="8934450" y="1393825"/>
          <p14:tracePt t="18634" x="8951913" y="1428750"/>
          <p14:tracePt t="18654" x="8985250" y="1455738"/>
          <p14:tracePt t="18668" x="8985250" y="1462088"/>
          <p14:tracePt t="18684" x="8991600" y="1484313"/>
          <p14:tracePt t="18700" x="9009063" y="1495425"/>
          <p14:tracePt t="18717" x="9013825" y="1524000"/>
          <p14:tracePt t="18734" x="9020175" y="1530350"/>
          <p14:tracePt t="18750" x="9024938" y="1530350"/>
          <p14:tracePt t="18767" x="9024938" y="1541463"/>
          <p14:tracePt t="18783" x="9024938" y="1552575"/>
          <p14:tracePt t="18800" x="9024938" y="1563688"/>
          <p14:tracePt t="18818" x="9024938" y="1597025"/>
          <p14:tracePt t="18833" x="9024938" y="1614488"/>
          <p14:tracePt t="18850" x="9020175" y="1643063"/>
          <p14:tracePt t="18867" x="9020175" y="1654175"/>
          <p14:tracePt t="18884" x="9013825" y="1670050"/>
          <p14:tracePt t="18901" x="9002713" y="1687513"/>
          <p14:tracePt t="18917" x="8974138" y="1716088"/>
          <p14:tracePt t="18933" x="8969375" y="1720850"/>
          <p14:tracePt t="18950" x="8958263" y="1727200"/>
          <p14:tracePt t="18967" x="8929688" y="1738313"/>
          <p14:tracePt t="18983" x="8856663" y="1755775"/>
          <p14:tracePt t="19000" x="8805863" y="1755775"/>
          <p14:tracePt t="19007" x="8788400" y="1755775"/>
          <p14:tracePt t="19017" x="8770938" y="1755775"/>
          <p14:tracePt t="19034" x="8743950" y="1755775"/>
          <p14:tracePt t="19050" x="8693150" y="1755775"/>
          <p14:tracePt t="19067" x="8618538" y="1749425"/>
          <p14:tracePt t="19084" x="8523288" y="1738313"/>
          <p14:tracePt t="19100" x="8439150" y="1709738"/>
          <p14:tracePt t="19118" x="8404225" y="1687513"/>
          <p14:tracePt t="19134" x="8370888" y="1687513"/>
          <p14:tracePt t="19181" x="8364538" y="1676400"/>
          <p14:tracePt t="19189" x="8359775" y="1676400"/>
          <p14:tracePt t="19200" x="8359775" y="1670050"/>
          <p14:tracePt t="19217" x="8359775" y="1654175"/>
          <p14:tracePt t="19233" x="8359775" y="1636713"/>
          <p14:tracePt t="19250" x="8359775" y="1631950"/>
          <p14:tracePt t="19268" x="8364538" y="1614488"/>
          <p14:tracePt t="19284" x="8410575" y="1614488"/>
          <p14:tracePt t="19300" x="8472488" y="1614488"/>
          <p14:tracePt t="19317" x="8505825" y="1614488"/>
          <p14:tracePt t="19333" x="8545513" y="1614488"/>
          <p14:tracePt t="19350" x="8591550" y="1608138"/>
          <p14:tracePt t="19368" x="8624888" y="1603375"/>
          <p14:tracePt t="19383" x="8669338" y="1603375"/>
          <p14:tracePt t="19400" x="8693150" y="1603375"/>
          <p14:tracePt t="19417" x="8715375" y="1603375"/>
          <p14:tracePt t="19433" x="8737600" y="1603375"/>
          <p14:tracePt t="19450" x="8743950" y="1603375"/>
          <p14:tracePt t="19467" x="8743950" y="1608138"/>
          <p14:tracePt t="19484" x="8748713" y="1619250"/>
          <p14:tracePt t="19500" x="8748713" y="1643063"/>
          <p14:tracePt t="19517" x="8748713" y="1654175"/>
          <p14:tracePt t="19534" x="8748713" y="1665288"/>
          <p14:tracePt t="19550" x="8748713" y="1676400"/>
          <p14:tracePt t="19567" x="8737600" y="1687513"/>
          <p14:tracePt t="19911" x="8731250" y="1687513"/>
          <p14:tracePt t="19932" x="8726488" y="1687513"/>
          <p14:tracePt t="19965" x="8720138" y="1687513"/>
          <p14:tracePt t="19973" x="8715375" y="1687513"/>
          <p14:tracePt t="19991" x="8697913" y="1687513"/>
          <p14:tracePt t="19996" x="8680450" y="1687513"/>
          <p14:tracePt t="20008" x="8658225" y="1687513"/>
          <p14:tracePt t="20023" x="8607425" y="1687513"/>
          <p14:tracePt t="20039" x="8545513" y="1687513"/>
          <p14:tracePt t="20056" x="8494713" y="1687513"/>
          <p14:tracePt t="20073" x="8308975" y="1744663"/>
          <p14:tracePt t="20089" x="8178800" y="1789113"/>
          <p14:tracePt t="20106" x="8099425" y="1811338"/>
          <p14:tracePt t="20123" x="8026400" y="1828800"/>
          <p14:tracePt t="20140" x="7902575" y="1828800"/>
          <p14:tracePt t="20156" x="7653338" y="1828800"/>
          <p14:tracePt t="20173" x="7332663" y="1828800"/>
          <p14:tracePt t="20190" x="6665913" y="1828800"/>
          <p14:tracePt t="20206" x="5886450" y="1828800"/>
          <p14:tracePt t="20223" x="5086350" y="1828800"/>
          <p14:tracePt t="20239" x="4397375" y="1828800"/>
          <p14:tracePt t="20257" x="3911600" y="1828800"/>
          <p14:tracePt t="20272" x="3679825" y="1828800"/>
          <p14:tracePt t="20289" x="3544888" y="1822450"/>
          <p14:tracePt t="20306" x="3460750" y="1800225"/>
          <p14:tracePt t="20324" x="3341688" y="1766888"/>
          <p14:tracePt t="20339" x="3200400" y="1738313"/>
          <p14:tracePt t="20356" x="3036888" y="1698625"/>
          <p14:tracePt t="20373" x="2906713" y="1670050"/>
          <p14:tracePt t="20390" x="2754313" y="1647825"/>
          <p14:tracePt t="20407" x="2597150" y="1608138"/>
          <p14:tracePt t="20423" x="2365375" y="1541463"/>
          <p14:tracePt t="20441" x="2100263" y="1462088"/>
          <p14:tracePt t="20456" x="1897063" y="1404938"/>
          <p14:tracePt t="20473" x="1789113" y="1377950"/>
          <p14:tracePt t="20489" x="1766888" y="1360488"/>
          <p14:tracePt t="20541" x="1766888" y="1354138"/>
          <p14:tracePt t="20558" x="1778000" y="1343025"/>
          <p14:tracePt t="20564" x="1806575" y="1338263"/>
          <p14:tracePt t="20574" x="1822450" y="1331913"/>
          <p14:tracePt t="20589" x="1835150" y="1327150"/>
          <p14:tracePt t="20606" x="1839913" y="1320800"/>
          <p14:tracePt t="20623" x="1862138" y="1309688"/>
          <p14:tracePt t="20639" x="1885950" y="1303338"/>
          <p14:tracePt t="20656" x="1936750" y="1292225"/>
          <p14:tracePt t="20672" x="1987550" y="1292225"/>
          <p14:tracePt t="20689" x="2038350" y="1287463"/>
          <p14:tracePt t="20706" x="2116138" y="1287463"/>
          <p14:tracePt t="20708" x="2151063" y="1276350"/>
          <p14:tracePt t="20723" x="2178050" y="1276350"/>
          <p14:tracePt t="20739" x="2206625" y="1270000"/>
          <p14:tracePt t="20756" x="2241550" y="1270000"/>
          <p14:tracePt t="20773" x="2252663" y="1263650"/>
          <p14:tracePt t="20789" x="2268538" y="1258888"/>
          <p14:tracePt t="21141" x="2274888" y="1258888"/>
          <p14:tracePt t="21156" x="2279650" y="1258888"/>
          <p14:tracePt t="21168" x="2286000" y="1258888"/>
          <p14:tracePt t="21175" x="2292350" y="1258888"/>
          <p14:tracePt t="21192" x="2303463" y="1258888"/>
          <p14:tracePt t="21209" x="2308225" y="1258888"/>
          <p14:tracePt t="21225" x="2336800" y="1258888"/>
          <p14:tracePt t="21242" x="2376488" y="1258888"/>
          <p14:tracePt t="21258" x="2449513" y="1258888"/>
          <p14:tracePt t="21275" x="2489200" y="1258888"/>
          <p14:tracePt t="21292" x="2522538" y="1258888"/>
          <p14:tracePt t="21308" x="2584450" y="1258888"/>
          <p14:tracePt t="21325" x="2659063" y="1247775"/>
          <p14:tracePt t="21342" x="2771775" y="1230313"/>
          <p14:tracePt t="21359" x="2928938" y="1230313"/>
          <p14:tracePt t="21375" x="3076575" y="1230313"/>
          <p14:tracePt t="21391" x="3313113" y="1230313"/>
          <p14:tracePt t="21408" x="3663950" y="1258888"/>
          <p14:tracePt t="21426" x="4064000" y="1331913"/>
          <p14:tracePt t="21442" x="4470400" y="1422400"/>
          <p14:tracePt t="21459" x="4713288" y="1479550"/>
          <p14:tracePt t="21476" x="4905375" y="1517650"/>
          <p14:tracePt t="21492" x="5068888" y="1546225"/>
          <p14:tracePt t="21497" x="5137150" y="1546225"/>
          <p14:tracePt t="21508" x="5260975" y="1552575"/>
          <p14:tracePt t="21525" x="5316538" y="1563688"/>
          <p14:tracePt t="21542" x="5508625" y="1563688"/>
          <p14:tracePt t="21559" x="5734050" y="1563688"/>
          <p14:tracePt t="21575" x="6034088" y="1574800"/>
          <p14:tracePt t="21592" x="6310313" y="1592263"/>
          <p14:tracePt t="21608" x="6473825" y="1608138"/>
          <p14:tracePt t="21625" x="6575425" y="1619250"/>
          <p14:tracePt t="21641" x="6683375" y="1619250"/>
          <p14:tracePt t="21658" x="6807200" y="1619250"/>
          <p14:tracePt t="21675" x="6931025" y="1619250"/>
          <p14:tracePt t="21692" x="7078663" y="1619250"/>
          <p14:tracePt t="21708" x="7405688" y="1636713"/>
          <p14:tracePt t="21725" x="7540625" y="1665288"/>
          <p14:tracePt t="21741" x="7637463" y="1687513"/>
          <p14:tracePt t="21758" x="7710488" y="1698625"/>
          <p14:tracePt t="21775" x="7761288" y="1716088"/>
          <p14:tracePt t="21973" x="7783513" y="1727200"/>
          <p14:tracePt t="21980" x="7783513" y="1733550"/>
          <p14:tracePt t="21997" x="7794625" y="1738313"/>
          <p14:tracePt t="22013" x="7805738" y="1749425"/>
          <p14:tracePt t="22030" x="7823200" y="1760538"/>
          <p14:tracePt t="22063" x="7829550" y="1766888"/>
          <p14:tracePt t="22081" x="7823200" y="1771650"/>
          <p14:tracePt t="22097" x="7816850" y="1771650"/>
          <p14:tracePt t="22114" x="7812088" y="1771650"/>
          <p14:tracePt t="22525" x="7805738" y="1778000"/>
          <p14:tracePt t="22534" x="7805738" y="1789113"/>
          <p14:tracePt t="22540" x="7800975" y="1789113"/>
          <p14:tracePt t="22550" x="7794625" y="1795463"/>
          <p14:tracePt t="22564" x="7783513" y="1800225"/>
          <p14:tracePt t="22581" x="7778750" y="1800225"/>
          <p14:tracePt t="22615" x="7766050" y="1800225"/>
          <p14:tracePt t="22631" x="7761288" y="1795463"/>
          <p14:tracePt t="22647" x="7761288" y="1784350"/>
          <p14:tracePt t="22664" x="7761288" y="1766888"/>
          <p14:tracePt t="22681" x="7761288" y="1744663"/>
          <p14:tracePt t="22698" x="7761288" y="1733550"/>
          <p14:tracePt t="22714" x="7800975" y="1704975"/>
          <p14:tracePt t="22731" x="7862888" y="1676400"/>
          <p14:tracePt t="22748" x="7931150" y="1636713"/>
          <p14:tracePt t="22764" x="8015288" y="1581150"/>
          <p14:tracePt t="22781" x="8054975" y="1546225"/>
          <p14:tracePt t="22797" x="8077200" y="1535113"/>
          <p14:tracePt t="22814" x="8099425" y="1517650"/>
          <p14:tracePt t="22831" x="8105775" y="1512888"/>
          <p14:tracePt t="22876" x="8110538" y="1512888"/>
          <p14:tracePt t="22885" x="8110538" y="1517650"/>
          <p14:tracePt t="22897" x="8116888" y="1535113"/>
          <p14:tracePt t="22917" x="8121650" y="1557338"/>
          <p14:tracePt t="22931" x="8121650" y="1563688"/>
          <p14:tracePt t="22947" x="8121650" y="1592263"/>
          <p14:tracePt t="22964" x="8121650" y="1636713"/>
          <p14:tracePt t="22981" x="8116888" y="1682750"/>
          <p14:tracePt t="22997" x="8099425" y="1749425"/>
          <p14:tracePt t="23015" x="8054975" y="1806575"/>
          <p14:tracePt t="23031" x="8008938" y="1862138"/>
          <p14:tracePt t="23047" x="7924800" y="1947863"/>
          <p14:tracePt t="23064" x="7851775" y="2032000"/>
          <p14:tracePt t="23081" x="7812088" y="2071688"/>
          <p14:tracePt t="23097" x="7778750" y="2105025"/>
          <p14:tracePt t="23114" x="7739063" y="2151063"/>
          <p14:tracePt t="23132" x="7637463" y="2241550"/>
          <p14:tracePt t="23151" x="7388225" y="2444750"/>
          <p14:tracePt t="23165" x="7202488" y="2624138"/>
          <p14:tracePt t="23181" x="7061200" y="2765425"/>
          <p14:tracePt t="23197" x="6858000" y="2946400"/>
          <p14:tracePt t="23214" x="6637338" y="3171825"/>
          <p14:tracePt t="23230" x="6423025" y="3370263"/>
          <p14:tracePt t="23247" x="6259513" y="3556000"/>
          <p14:tracePt t="23264" x="6180138" y="3657600"/>
          <p14:tracePt t="23280" x="6118225" y="3719513"/>
          <p14:tracePt t="23297" x="6096000" y="3736975"/>
          <p14:tracePt t="23315" x="6078538" y="3759200"/>
          <p14:tracePt t="23331" x="6067425" y="3770313"/>
          <p14:tracePt t="23348" x="6067425" y="3776663"/>
          <p14:tracePt t="23369" x="6062663" y="3776663"/>
          <p14:tracePt t="23436" x="6056313" y="3776663"/>
          <p14:tracePt t="23453" x="6051550" y="3781425"/>
          <p14:tracePt t="23573" x="6045200" y="3781425"/>
          <p14:tracePt t="23581" x="6038850" y="3781425"/>
          <p14:tracePt t="23588" x="6034088" y="3781425"/>
          <p14:tracePt t="23597" x="6027738" y="3781425"/>
          <p14:tracePt t="23615" x="6022975" y="3781425"/>
          <p14:tracePt t="23631" x="6011863" y="3781425"/>
          <p14:tracePt t="23647" x="6005513" y="3781425"/>
          <p14:tracePt t="23664" x="6000750" y="3781425"/>
          <p14:tracePt t="23681" x="5943600" y="3725863"/>
          <p14:tracePt t="23697" x="5899150" y="3668713"/>
          <p14:tracePt t="23714" x="5859463" y="3624263"/>
          <p14:tracePt t="23730" x="5830888" y="3595688"/>
          <p14:tracePt t="23747" x="5773738" y="3549650"/>
          <p14:tracePt t="23764" x="5700713" y="3533775"/>
          <p14:tracePt t="23780" x="5632450" y="3533775"/>
          <p14:tracePt t="23797" x="5497513" y="3549650"/>
          <p14:tracePt t="23814" x="5334000" y="3646488"/>
          <p14:tracePt t="23831" x="5181600" y="3714750"/>
          <p14:tracePt t="23847" x="5011738" y="3787775"/>
          <p14:tracePt t="23864" x="4859338" y="3860800"/>
          <p14:tracePt t="23880" x="4718050" y="3917950"/>
          <p14:tracePt t="23897" x="4565650" y="3979863"/>
          <p14:tracePt t="23914" x="4397375" y="4052888"/>
          <p14:tracePt t="23930" x="4256088" y="4114800"/>
          <p14:tracePt t="23947" x="4154488" y="4176713"/>
          <p14:tracePt t="23964" x="4064000" y="4222750"/>
          <p14:tracePt t="23980" x="3929063" y="4289425"/>
          <p14:tracePt t="23997" x="3810000" y="4324350"/>
          <p14:tracePt t="24014" x="3690938" y="4357688"/>
          <p14:tracePt t="24030" x="3549650" y="4391025"/>
          <p14:tracePt t="24047" x="3397250" y="4425950"/>
          <p14:tracePt t="24065" x="3262313" y="4437063"/>
          <p14:tracePt t="24081" x="3059113" y="4448175"/>
          <p14:tracePt t="24098" x="2800350" y="4452938"/>
          <p14:tracePt t="24114" x="2557463" y="4492625"/>
          <p14:tracePt t="24131" x="2370138" y="4503738"/>
          <p14:tracePt t="24147" x="2308225" y="4510088"/>
          <p14:tracePt t="24164" x="2268538" y="4510088"/>
          <p14:tracePt t="24180" x="2184400" y="4510088"/>
          <p14:tracePt t="24197" x="2100263" y="4510088"/>
          <p14:tracePt t="24214" x="2009775" y="4510088"/>
          <p14:tracePt t="24230" x="1897063" y="4510088"/>
          <p14:tracePt t="24247" x="1784350" y="4448175"/>
          <p14:tracePt t="24264" x="1658938" y="4379913"/>
          <p14:tracePt t="24280" x="1557338" y="4300538"/>
          <p14:tracePt t="24297" x="1473200" y="4227513"/>
          <p14:tracePt t="24313" x="1411288" y="4154488"/>
          <p14:tracePt t="24331" x="1349375" y="4092575"/>
          <p14:tracePt t="24349" x="1309688" y="4052888"/>
          <p14:tracePt t="24364" x="1281113" y="4019550"/>
          <p14:tracePt t="24381" x="1263650" y="3979863"/>
          <p14:tracePt t="24397" x="1263650" y="3933825"/>
          <p14:tracePt t="24414" x="1263650" y="3867150"/>
          <p14:tracePt t="24430" x="1270000" y="3792538"/>
          <p14:tracePt t="24447" x="1287463" y="3708400"/>
          <p14:tracePt t="24464" x="1309688" y="3624263"/>
          <p14:tracePt t="24481" x="1314450" y="3578225"/>
          <p14:tracePt t="24497" x="1338263" y="3533775"/>
          <p14:tracePt t="24502" x="1360488" y="3505200"/>
          <p14:tracePt t="24514" x="1360488" y="3494088"/>
          <p14:tracePt t="24531" x="1400175" y="3465513"/>
          <p14:tracePt t="24547" x="1416050" y="3443288"/>
          <p14:tracePt t="24565" x="1455738" y="3425825"/>
          <p14:tracePt t="24581" x="1568450" y="3375025"/>
          <p14:tracePt t="24597" x="1682750" y="3359150"/>
          <p14:tracePt t="24614" x="1800225" y="3352800"/>
          <p14:tracePt t="24630" x="1912938" y="3352800"/>
          <p14:tracePt t="24647" x="2003425" y="3352800"/>
          <p14:tracePt t="24664" x="2049463" y="3352800"/>
          <p14:tracePt t="24681" x="2093913" y="3359150"/>
          <p14:tracePt t="24697" x="2122488" y="3375025"/>
          <p14:tracePt t="24714" x="2166938" y="3397250"/>
          <p14:tracePt t="24730" x="2206625" y="3421063"/>
          <p14:tracePt t="24747" x="2252663" y="3465513"/>
          <p14:tracePt t="24764" x="2297113" y="3516313"/>
          <p14:tracePt t="24780" x="2393950" y="3606800"/>
          <p14:tracePt t="24797" x="2449513" y="3686175"/>
          <p14:tracePt t="24814" x="2495550" y="3752850"/>
          <p14:tracePt t="24831" x="2557463" y="3867150"/>
          <p14:tracePt t="24847" x="2597150" y="3956050"/>
          <p14:tracePt t="24864" x="2624138" y="4041775"/>
          <p14:tracePt t="24880" x="2635250" y="4097338"/>
          <p14:tracePt t="24898" x="2641600" y="4165600"/>
          <p14:tracePt t="24914" x="2647950" y="4260850"/>
          <p14:tracePt t="24930" x="2647950" y="4351338"/>
          <p14:tracePt t="24947" x="2613025" y="4476750"/>
          <p14:tracePt t="24964" x="2573338" y="4622800"/>
          <p14:tracePt t="24981" x="2522538" y="4814888"/>
          <p14:tracePt t="24997" x="2506663" y="4910138"/>
          <p14:tracePt t="25003" x="2489200" y="4967288"/>
          <p14:tracePt t="25014" x="2489200" y="5011738"/>
          <p14:tracePt t="25031" x="2466975" y="5086350"/>
          <p14:tracePt t="25047" x="2449513" y="5137150"/>
          <p14:tracePt t="25064" x="2416175" y="5181600"/>
          <p14:tracePt t="25080" x="2354263" y="5232400"/>
          <p14:tracePt t="25097" x="2303463" y="5283200"/>
          <p14:tracePt t="25113" x="2252663" y="5300663"/>
          <p14:tracePt t="25130" x="2201863" y="5351463"/>
          <p14:tracePt t="25148" x="2151063" y="5373688"/>
          <p14:tracePt t="25169" x="2093913" y="5413375"/>
          <p14:tracePt t="25180" x="2043113" y="5435600"/>
          <p14:tracePt t="25197" x="1998663" y="5441950"/>
          <p14:tracePt t="25213" x="1970088" y="5441950"/>
          <p14:tracePt t="25230" x="1941513" y="5441950"/>
          <p14:tracePt t="25247" x="1885950" y="5424488"/>
          <p14:tracePt t="25263" x="1789113" y="5316538"/>
          <p14:tracePt t="25280" x="1687513" y="5192713"/>
          <p14:tracePt t="25297" x="1636713" y="5062538"/>
          <p14:tracePt t="25313" x="1563688" y="4910138"/>
          <p14:tracePt t="25331" x="1501775" y="4752975"/>
          <p14:tracePt t="25347" x="1439863" y="4622800"/>
          <p14:tracePt t="25363" x="1411288" y="4514850"/>
          <p14:tracePt t="25380" x="1382713" y="4362450"/>
          <p14:tracePt t="25397" x="1382713" y="4256088"/>
          <p14:tracePt t="25414" x="1382713" y="4143375"/>
          <p14:tracePt t="25430" x="1382713" y="4041775"/>
          <p14:tracePt t="25447" x="1382713" y="3951288"/>
          <p14:tracePt t="25463" x="1382713" y="3878263"/>
          <p14:tracePt t="25480" x="1416050" y="3832225"/>
          <p14:tracePt t="25497" x="1428750" y="3803650"/>
          <p14:tracePt t="25501" x="1455738" y="3776663"/>
          <p14:tracePt t="25513" x="1462088" y="3765550"/>
          <p14:tracePt t="25530" x="1484313" y="3725863"/>
          <p14:tracePt t="25546" x="1517650" y="3679825"/>
          <p14:tracePt t="25563" x="1557338" y="3651250"/>
          <p14:tracePt t="25581" x="1597025" y="3606800"/>
          <p14:tracePt t="25597" x="1608138" y="3600450"/>
          <p14:tracePt t="25614" x="1625600" y="3584575"/>
          <p14:tracePt t="25630" x="1636713" y="3578225"/>
          <p14:tracePt t="25647" x="1636713" y="3573463"/>
          <p14:tracePt t="25878" x="1636713" y="3584575"/>
          <p14:tracePt t="25885" x="1625600" y="3595688"/>
          <p14:tracePt t="25893" x="1608138" y="3606800"/>
          <p14:tracePt t="25903" x="1603375" y="3617913"/>
          <p14:tracePt t="25920" x="1563688" y="3657600"/>
          <p14:tracePt t="25937" x="1541463" y="3690938"/>
          <p14:tracePt t="25997" x="1535113" y="3697288"/>
          <p14:tracePt t="26007" x="1524000" y="3702050"/>
          <p14:tracePt t="26016" x="1517650" y="3702050"/>
          <p14:tracePt t="26025" x="1506538" y="3708400"/>
          <p14:tracePt t="26037" x="1490663" y="3714750"/>
          <p14:tracePt t="26053" x="1484313" y="3714750"/>
          <p14:tracePt t="26092" x="1466850" y="3714750"/>
          <p14:tracePt t="26106" x="1450975" y="3714750"/>
          <p14:tracePt t="26120" x="1439863" y="3714750"/>
          <p14:tracePt t="26136" x="1433513" y="3714750"/>
          <p14:tracePt t="26155" x="1422400" y="3714750"/>
          <p14:tracePt t="26170" x="1416050" y="3714750"/>
          <p14:tracePt t="26186" x="1404938" y="3714750"/>
          <p14:tracePt t="26203" x="1377950" y="3714750"/>
          <p14:tracePt t="26220" x="1360488" y="3714750"/>
          <p14:tracePt t="26517" x="1371600" y="3714750"/>
          <p14:tracePt t="26524" x="1400175" y="3714750"/>
          <p14:tracePt t="26532" x="1411288" y="3714750"/>
          <p14:tracePt t="26550" x="1416050" y="3714750"/>
          <p14:tracePt t="26559" x="1439863" y="3714750"/>
          <p14:tracePt t="26575" x="1444625" y="3714750"/>
          <p14:tracePt t="26592" x="1490663" y="3714750"/>
          <p14:tracePt t="26608" x="1524000" y="3714750"/>
          <p14:tracePt t="26625" x="1541463" y="3725863"/>
          <p14:tracePt t="26643" x="1568450" y="3730625"/>
          <p14:tracePt t="26662" x="1597025" y="3736975"/>
          <p14:tracePt t="26675" x="1603375" y="3741738"/>
          <p14:tracePt t="26692" x="1619250" y="3748088"/>
          <p14:tracePt t="26709" x="1658938" y="3752850"/>
          <p14:tracePt t="26725" x="1687513" y="3776663"/>
          <p14:tracePt t="26742" x="1709738" y="3776663"/>
          <p14:tracePt t="26759" x="1727200" y="3781425"/>
          <p14:tracePt t="26972" x="1733550" y="3781425"/>
          <p14:tracePt t="27117" x="1749425" y="3781425"/>
          <p14:tracePt t="27135" x="1760538" y="3781425"/>
          <p14:tracePt t="27141" x="1766888" y="3776663"/>
          <p14:tracePt t="27161" x="1778000" y="3770313"/>
          <p14:tracePt t="27171" x="1784350" y="3770313"/>
          <p14:tracePt t="27188" x="1822450" y="3752850"/>
          <p14:tracePt t="27204" x="1868488" y="3748088"/>
          <p14:tracePt t="27221" x="1897063" y="3748088"/>
          <p14:tracePt t="27238" x="1919288" y="3741738"/>
          <p14:tracePt t="27254" x="1936750" y="3741738"/>
          <p14:tracePt t="27271" x="1970088" y="3741738"/>
          <p14:tracePt t="27287" x="2025650" y="3741738"/>
          <p14:tracePt t="27304" x="2065338" y="3725863"/>
          <p14:tracePt t="27321" x="2127250" y="3708400"/>
          <p14:tracePt t="27337" x="2151063" y="3708400"/>
          <p14:tracePt t="27354" x="2162175" y="3708400"/>
          <p14:tracePt t="27382" x="2178050" y="3708400"/>
          <p14:tracePt t="27392" x="2184400" y="3708400"/>
          <p14:tracePt t="27404" x="2195513" y="3708400"/>
          <p14:tracePt t="27421" x="2228850" y="3714750"/>
          <p14:tracePt t="27437" x="2257425" y="3719513"/>
          <p14:tracePt t="27454" x="2279650" y="3725863"/>
          <p14:tracePt t="27471" x="2314575" y="3730625"/>
          <p14:tracePt t="27487" x="2354263" y="3730625"/>
          <p14:tracePt t="27492" x="2365375" y="3736975"/>
          <p14:tracePt t="27504" x="2370138" y="3736975"/>
          <p14:tracePt t="27521" x="2381250" y="3736975"/>
          <p14:tracePt t="27538" x="2387600" y="3736975"/>
          <p14:tracePt t="27554" x="2393950" y="3741738"/>
          <p14:tracePt t="27571" x="2427288" y="3741738"/>
          <p14:tracePt t="27587" x="2444750" y="3741738"/>
          <p14:tracePt t="27757" x="2449513" y="3748088"/>
          <p14:tracePt t="28180" x="2455863" y="3748088"/>
          <p14:tracePt t="28398" x="2455863" y="3759200"/>
          <p14:tracePt t="28444" x="2460625" y="3765550"/>
          <p14:tracePt t="28453" x="2460625" y="3770313"/>
          <p14:tracePt t="28468" x="2466975" y="3770313"/>
          <p14:tracePt t="28621" x="2471738" y="3776663"/>
          <p14:tracePt t="28671" x="2478088" y="3776663"/>
          <p14:tracePt t="28773" x="2478088" y="3770313"/>
          <p14:tracePt t="28781" x="2478088" y="3765550"/>
          <p14:tracePt t="28848" x="2478088" y="3759200"/>
          <p14:tracePt t="28854" x="2471738" y="3752850"/>
          <p14:tracePt t="28866" x="2471738" y="3748088"/>
          <p14:tracePt t="33197" x="2471738" y="3741738"/>
          <p14:tracePt t="33205" x="2466975" y="3736975"/>
          <p14:tracePt t="33212" x="2460625" y="3730625"/>
          <p14:tracePt t="33224" x="2416175" y="3708400"/>
          <p14:tracePt t="33241" x="2173288" y="3629025"/>
          <p14:tracePt t="33258" x="1835150" y="3556000"/>
          <p14:tracePt t="33275" x="1778000" y="3549650"/>
          <p14:tracePt t="33308" x="1766888" y="3549650"/>
          <p14:tracePt t="33325" x="1755775" y="3556000"/>
          <p14:tracePt t="33341" x="1738313" y="3562350"/>
          <p14:tracePt t="33358" x="1720850" y="3567113"/>
          <p14:tracePt t="33374" x="1693863" y="3578225"/>
          <p14:tracePt t="33391" x="1625600" y="3624263"/>
          <p14:tracePt t="33408" x="1541463" y="3646488"/>
          <p14:tracePt t="33425" x="1455738" y="3679825"/>
          <p14:tracePt t="33441" x="1349375" y="3690938"/>
          <p14:tracePt t="33458" x="1263650" y="3708400"/>
          <p14:tracePt t="33474" x="1225550" y="3719513"/>
          <p14:tracePt t="33620" x="1225550" y="3714750"/>
          <p14:tracePt t="33628" x="1230313" y="3714750"/>
          <p14:tracePt t="33636" x="1241425" y="3708400"/>
          <p14:tracePt t="33648" x="1263650" y="3708400"/>
          <p14:tracePt t="33658" x="1276350" y="3708400"/>
          <p14:tracePt t="33675" x="1320800" y="3679825"/>
          <p14:tracePt t="33692" x="1371600" y="3675063"/>
          <p14:tracePt t="33708" x="1416050" y="3668713"/>
          <p14:tracePt t="33727" x="1455738" y="3663950"/>
          <p14:tracePt t="33741" x="1501775" y="3663950"/>
          <p14:tracePt t="33758" x="1585913" y="3663950"/>
          <p14:tracePt t="33774" x="1670050" y="3663950"/>
          <p14:tracePt t="33791" x="1704975" y="3663950"/>
          <p14:tracePt t="33808" x="1720850" y="3663950"/>
          <p14:tracePt t="33991" x="1727200" y="3663950"/>
          <p14:tracePt t="33996" x="1733550" y="3663950"/>
          <p14:tracePt t="34012" x="1738313" y="3663950"/>
          <p14:tracePt t="34024" x="1749425" y="3663950"/>
          <p14:tracePt t="34046" x="1755775" y="3668713"/>
          <p14:tracePt t="34061" x="1760538" y="3668713"/>
          <p14:tracePt t="34124" x="1766888" y="3679825"/>
          <p14:tracePt t="34140" x="1771650" y="3679825"/>
          <p14:tracePt t="34157" x="1771650" y="3686175"/>
          <p14:tracePt t="35212" x="1755775" y="3686175"/>
          <p14:tracePt t="35220" x="1733550" y="3686175"/>
          <p14:tracePt t="35228" x="1716088" y="3686175"/>
          <p14:tracePt t="35238" x="1698625" y="3679825"/>
          <p14:tracePt t="35255" x="1654175" y="3679825"/>
          <p14:tracePt t="35274" x="1619250" y="3679825"/>
          <p14:tracePt t="35288" x="1603375" y="3679825"/>
          <p14:tracePt t="35305" x="1592263" y="3679825"/>
          <p14:tracePt t="35338" x="1585913" y="3679825"/>
          <p14:tracePt t="35355" x="1574800" y="3679825"/>
          <p14:tracePt t="35371" x="1568450" y="3679825"/>
          <p14:tracePt t="35556" x="1568450" y="3675063"/>
          <p14:tracePt t="35566" x="1568450" y="3668713"/>
          <p14:tracePt t="35574" x="1574800" y="3668713"/>
          <p14:tracePt t="35588" x="1581150" y="3663950"/>
          <p14:tracePt t="35655" x="1581150" y="3651250"/>
          <p14:tracePt t="35676" x="1574800" y="3640138"/>
          <p14:tracePt t="39413" x="1597025" y="3646488"/>
          <p14:tracePt t="39420" x="1647825" y="3651250"/>
          <p14:tracePt t="39431" x="1704975" y="3668713"/>
          <p14:tracePt t="39438" x="1738313" y="3702050"/>
          <p14:tracePt t="39455" x="1822450" y="3741738"/>
          <p14:tracePt t="39471" x="1958975" y="3803650"/>
          <p14:tracePt t="39488" x="2076450" y="3843338"/>
          <p14:tracePt t="39493" x="2162175" y="3867150"/>
          <p14:tracePt t="39507" x="2228850" y="3900488"/>
          <p14:tracePt t="39522" x="2263775" y="3905250"/>
          <p14:tracePt t="39538" x="2263775" y="3911600"/>
          <p14:tracePt t="39555" x="2274888" y="3929063"/>
          <p14:tracePt t="39572" x="2279650" y="3944938"/>
          <p14:tracePt t="39588" x="2297113" y="4006850"/>
          <p14:tracePt t="39605" x="2303463" y="4035425"/>
          <p14:tracePt t="39805" x="2303463" y="4041775"/>
          <p14:tracePt t="39812" x="2303463" y="4052888"/>
          <p14:tracePt t="39822" x="2292350" y="4064000"/>
          <p14:tracePt t="39838" x="2252663" y="4075113"/>
          <p14:tracePt t="39855" x="2195513" y="4081463"/>
          <p14:tracePt t="39871" x="2133600" y="4086225"/>
          <p14:tracePt t="39888" x="2071688" y="4086225"/>
          <p14:tracePt t="39905" x="1992313" y="4086225"/>
          <p14:tracePt t="39921" x="1924050" y="4086225"/>
          <p14:tracePt t="39938" x="1890713" y="4097338"/>
          <p14:tracePt t="39956" x="1885950" y="4097338"/>
          <p14:tracePt t="39974" x="1879600" y="4097338"/>
          <p14:tracePt t="39996" x="1879600" y="4103688"/>
          <p14:tracePt t="40013" x="1879600" y="4121150"/>
          <p14:tracePt t="40024" x="1879600" y="4125913"/>
          <p14:tracePt t="40038" x="1901825" y="4137025"/>
          <p14:tracePt t="40055" x="1930400" y="4143375"/>
          <p14:tracePt t="40396" x="1941513" y="4143375"/>
          <p14:tracePt t="40405" x="1947863" y="4143375"/>
          <p14:tracePt t="40413" x="1958975" y="4143375"/>
          <p14:tracePt t="40428" x="1974850" y="4143375"/>
          <p14:tracePt t="40445" x="2032000" y="4143375"/>
          <p14:tracePt t="40461" x="2116138" y="4143375"/>
          <p14:tracePt t="40477" x="2178050" y="4143375"/>
          <p14:tracePt t="40494" x="2228850" y="4143375"/>
          <p14:tracePt t="40510" x="2257425" y="4143375"/>
          <p14:tracePt t="40527" x="2279650" y="4143375"/>
          <p14:tracePt t="40544" x="2303463" y="4143375"/>
          <p14:tracePt t="40560" x="2325688" y="4143375"/>
          <p14:tracePt t="40577" x="2343150" y="4143375"/>
          <p14:tracePt t="40594" x="2387600" y="4148138"/>
          <p14:tracePt t="40610" x="2420938" y="4148138"/>
          <p14:tracePt t="40628" x="2432050" y="4148138"/>
          <p14:tracePt t="40644" x="2444750" y="4148138"/>
          <p14:tracePt t="40732" x="2438400" y="4148138"/>
          <p14:tracePt t="40740" x="2416175" y="4148138"/>
          <p14:tracePt t="40748" x="2409825" y="4148138"/>
          <p14:tracePt t="40761" x="2365375" y="4148138"/>
          <p14:tracePt t="40777" x="2314575" y="4148138"/>
          <p14:tracePt t="40794" x="2279650" y="4148138"/>
          <p14:tracePt t="40811" x="2268538" y="4148138"/>
          <p14:tracePt t="40827" x="2257425" y="4148138"/>
          <p14:tracePt t="40933" x="2263775" y="4148138"/>
          <p14:tracePt t="40942" x="2297113" y="4148138"/>
          <p14:tracePt t="40949" x="2354263" y="4148138"/>
          <p14:tracePt t="40960" x="2387600" y="4148138"/>
          <p14:tracePt t="40977" x="2466975" y="4165600"/>
          <p14:tracePt t="40994" x="2495550" y="4165600"/>
          <p14:tracePt t="40998" x="2500313" y="4165600"/>
          <p14:tracePt t="41010" x="2511425" y="4165600"/>
          <p14:tracePt t="41027" x="2517775" y="4176713"/>
          <p14:tracePt t="41062" x="2517775" y="4183063"/>
          <p14:tracePt t="41078" x="2420938" y="4183063"/>
          <p14:tracePt t="41094" x="2190750" y="4183063"/>
          <p14:tracePt t="41110" x="1936750" y="4132263"/>
          <p14:tracePt t="41127" x="1760538" y="4075113"/>
          <p14:tracePt t="41144" x="1727200" y="4057650"/>
          <p14:tracePt t="41160" x="1727200" y="4052888"/>
          <p14:tracePt t="41212" x="1733550" y="4052888"/>
          <p14:tracePt t="41220" x="1749425" y="4052888"/>
          <p14:tracePt t="41229" x="1811338" y="4052888"/>
          <p14:tracePt t="41244" x="1879600" y="4052888"/>
          <p14:tracePt t="41260" x="2235200" y="4137025"/>
          <p14:tracePt t="41277" x="2670175" y="4244975"/>
          <p14:tracePt t="41293" x="3065463" y="4306888"/>
          <p14:tracePt t="41310" x="3211513" y="4318000"/>
          <p14:tracePt t="41327" x="3222625" y="4318000"/>
          <p14:tracePt t="41372" x="3222625" y="4311650"/>
          <p14:tracePt t="41381" x="3211513" y="4311650"/>
          <p14:tracePt t="41394" x="3194050" y="4311650"/>
          <p14:tracePt t="41410" x="3081338" y="4311650"/>
          <p14:tracePt t="41427" x="2957513" y="4311650"/>
          <p14:tracePt t="41444" x="2776538" y="4311650"/>
          <p14:tracePt t="41461" x="2528888" y="4311650"/>
          <p14:tracePt t="41478" x="2482850" y="4311650"/>
          <p14:tracePt t="41493" x="2478088" y="4311650"/>
          <p14:tracePt t="41549" x="2489200" y="4306888"/>
          <p14:tracePt t="41557" x="2506663" y="4306888"/>
          <p14:tracePt t="41565" x="2551113" y="4306888"/>
          <p14:tracePt t="41577" x="2597150" y="4306888"/>
          <p14:tracePt t="41593" x="2686050" y="4306888"/>
          <p14:tracePt t="41610" x="2736850" y="4306888"/>
          <p14:tracePt t="41644" x="2703513" y="4306888"/>
          <p14:tracePt t="41660" x="2551113" y="4284663"/>
          <p14:tracePt t="41677" x="2398713" y="4267200"/>
          <p14:tracePt t="41695" x="2325688" y="4238625"/>
          <p14:tracePt t="41710" x="2314575" y="4233863"/>
          <p14:tracePt t="41792" x="2330450" y="4233863"/>
          <p14:tracePt t="41800" x="2343150" y="4233863"/>
          <p14:tracePt t="41810" x="2387600" y="4233863"/>
          <p14:tracePt t="41827" x="2409825" y="4233863"/>
          <p14:tracePt t="41843" x="2420938" y="4233863"/>
          <p14:tracePt t="41878" x="2427288" y="4233863"/>
          <p14:tracePt t="41893" x="2432050" y="4233863"/>
          <p14:tracePt t="41901" x="2438400" y="4233863"/>
          <p14:tracePt t="41925" x="2449513" y="4233863"/>
          <p14:tracePt t="41957" x="2455863" y="4233863"/>
          <p14:tracePt t="41980" x="2460625" y="4233863"/>
          <p14:tracePt t="42007" x="2466975" y="4233863"/>
          <p14:tracePt t="42012" x="2471738" y="4233863"/>
          <p14:tracePt t="42025" x="2478088" y="4233863"/>
          <p14:tracePt t="42029" x="2482850" y="4233863"/>
          <p14:tracePt t="42043" x="2489200" y="4233863"/>
          <p14:tracePt t="42060" x="2500313" y="4244975"/>
          <p14:tracePt t="42076" x="2506663" y="4244975"/>
          <p14:tracePt t="42141" x="2511425" y="4244975"/>
          <p14:tracePt t="42152" x="2511425" y="4249738"/>
          <p14:tracePt t="42160" x="2517775" y="4256088"/>
          <p14:tracePt t="42177" x="2533650" y="4306888"/>
          <p14:tracePt t="42193" x="2557463" y="4402138"/>
          <p14:tracePt t="42210" x="2557463" y="4503738"/>
          <p14:tracePt t="42230" x="2557463" y="4594225"/>
          <p14:tracePt t="42243" x="2557463" y="4656138"/>
          <p14:tracePt t="42260" x="2546350" y="4691063"/>
          <p14:tracePt t="42276" x="2533650" y="4718050"/>
          <p14:tracePt t="42293" x="2517775" y="4741863"/>
          <p14:tracePt t="42310" x="2495550" y="4752975"/>
          <p14:tracePt t="42326" x="2482850" y="4764088"/>
          <p14:tracePt t="42343" x="2471738" y="4764088"/>
          <p14:tracePt t="42360" x="2460625" y="4781550"/>
          <p14:tracePt t="42377" x="2455863" y="4781550"/>
          <p14:tracePt t="42395" x="2438400" y="4786313"/>
          <p14:tracePt t="42410" x="2405063" y="4792663"/>
          <p14:tracePt t="42427" x="2365375" y="4797425"/>
          <p14:tracePt t="42445" x="2330450" y="4803775"/>
          <p14:tracePt t="42460" x="2308225" y="4808538"/>
          <p14:tracePt t="42476" x="2297113" y="4808538"/>
          <p14:tracePt t="42493" x="2286000" y="4808538"/>
          <p14:tracePt t="42510" x="2274888" y="4808538"/>
          <p14:tracePt t="42526" x="2263775" y="4808538"/>
          <p14:tracePt t="42543" x="2235200" y="4808538"/>
          <p14:tracePt t="42560" x="2224088" y="4808538"/>
          <p14:tracePt t="42577" x="2217738" y="4808538"/>
          <p14:tracePt t="42636" x="2228850" y="4808538"/>
          <p14:tracePt t="42646" x="2246313" y="4814888"/>
          <p14:tracePt t="42653" x="2263775" y="4814888"/>
          <p14:tracePt t="42660" x="2308225" y="4814888"/>
          <p14:tracePt t="42676" x="2420938" y="4814888"/>
          <p14:tracePt t="42696" x="2579688" y="4814888"/>
          <p14:tracePt t="42710" x="2760663" y="4814888"/>
          <p14:tracePt t="42726" x="2873375" y="4814888"/>
          <p14:tracePt t="42743" x="2946400" y="4814888"/>
          <p14:tracePt t="42760" x="2997200" y="4814888"/>
          <p14:tracePt t="42777" x="3025775" y="4826000"/>
          <p14:tracePt t="42793" x="3036888" y="4848225"/>
          <p14:tracePt t="42810" x="3036888" y="4854575"/>
          <p14:tracePt t="42827" x="3036888" y="4859338"/>
          <p14:tracePt t="42843" x="2997200" y="4870450"/>
          <p14:tracePt t="42860" x="2895600" y="4883150"/>
          <p14:tracePt t="42877" x="2681288" y="4883150"/>
          <p14:tracePt t="42895" x="2562225" y="4883150"/>
          <p14:tracePt t="42911" x="2511425" y="4865688"/>
          <p14:tracePt t="42926" x="2500313" y="4865688"/>
          <p14:tracePt t="42974" x="2506663" y="4865688"/>
          <p14:tracePt t="42984" x="2522538" y="4865688"/>
          <p14:tracePt t="42993" x="2540000" y="4865688"/>
          <p14:tracePt t="43010" x="2608263" y="4865688"/>
          <p14:tracePt t="43026" x="2725738" y="4865688"/>
          <p14:tracePt t="43043" x="2794000" y="4865688"/>
          <p14:tracePt t="43060" x="2794000" y="4859338"/>
          <p14:tracePt t="43292" x="2794000" y="4854575"/>
          <p14:tracePt t="43302" x="2794000" y="4848225"/>
          <p14:tracePt t="43311" x="2787650" y="4848225"/>
          <p14:tracePt t="43326" x="2754313" y="4814888"/>
          <p14:tracePt t="43343" x="2732088" y="4803775"/>
          <p14:tracePt t="43444" x="2720975" y="4803775"/>
          <p14:tracePt t="43452" x="2703513" y="4803775"/>
          <p14:tracePt t="43462" x="2674938" y="4814888"/>
          <p14:tracePt t="43476" x="2641600" y="4837113"/>
          <p14:tracePt t="43493" x="2608263" y="4859338"/>
          <p14:tracePt t="43513" x="2590800" y="4876800"/>
          <p14:tracePt t="43526" x="2584450" y="4899025"/>
          <p14:tracePt t="43543" x="2562225" y="4945063"/>
          <p14:tracePt t="43560" x="2522538" y="4989513"/>
          <p14:tracePt t="43576" x="2482850" y="5051425"/>
          <p14:tracePt t="43593" x="2438400" y="5091113"/>
          <p14:tracePt t="43610" x="2393950" y="5124450"/>
          <p14:tracePt t="43626" x="2359025" y="5164138"/>
          <p14:tracePt t="43644" x="2303463" y="5192713"/>
          <p14:tracePt t="43660" x="2217738" y="5210175"/>
          <p14:tracePt t="43676" x="2038350" y="5265738"/>
          <p14:tracePt t="43694" x="1908175" y="5283200"/>
          <p14:tracePt t="43710" x="1817688" y="5300663"/>
          <p14:tracePt t="43726" x="1766888" y="5305425"/>
          <p14:tracePt t="43743" x="1709738" y="5311775"/>
          <p14:tracePt t="43759" x="1647825" y="5327650"/>
          <p14:tracePt t="43776" x="1568450" y="5327650"/>
          <p14:tracePt t="43793" x="1473200" y="5345113"/>
          <p14:tracePt t="43809" x="1411288" y="5356225"/>
          <p14:tracePt t="43826" x="1389063" y="5356225"/>
          <p14:tracePt t="43843" x="1377950" y="5356225"/>
          <p14:tracePt t="43859" x="1349375" y="5367338"/>
          <p14:tracePt t="43877" x="1314450" y="5373688"/>
          <p14:tracePt t="43893" x="1303338" y="5373688"/>
          <p14:tracePt t="43910" x="1287463" y="5384800"/>
          <p14:tracePt t="43926" x="1252538" y="5402263"/>
          <p14:tracePt t="43943" x="1236663" y="5413375"/>
          <p14:tracePt t="43961" x="1236663" y="5418138"/>
          <p14:tracePt t="44021" x="1236663" y="5424488"/>
          <p14:tracePt t="44029" x="1258888" y="5435600"/>
          <p14:tracePt t="44036" x="1276350" y="5435600"/>
          <p14:tracePt t="44046" x="1281113" y="5435600"/>
          <p14:tracePt t="44060" x="1292225" y="5441950"/>
          <p14:tracePt t="44076" x="1360488" y="5446713"/>
          <p14:tracePt t="44093" x="1404938" y="5468938"/>
          <p14:tracePt t="44109" x="1462088" y="5475288"/>
          <p14:tracePt t="44126" x="1524000" y="5480050"/>
          <p14:tracePt t="44143" x="1654175" y="5497513"/>
          <p14:tracePt t="44160" x="1822450" y="5497513"/>
          <p14:tracePt t="44179" x="1981200" y="5497513"/>
          <p14:tracePt t="44193" x="2082800" y="5497513"/>
          <p14:tracePt t="44209" x="2173288" y="5497513"/>
          <p14:tracePt t="44226" x="2206625" y="5497513"/>
          <p14:tracePt t="44556" x="2206625" y="5492750"/>
          <p14:tracePt t="44564" x="2206625" y="5480050"/>
          <p14:tracePt t="44572" x="2206625" y="5475288"/>
          <p14:tracePt t="44586" x="2217738" y="5464175"/>
          <p14:tracePt t="44599" x="2224088" y="5457825"/>
          <p14:tracePt t="44620" x="2228850" y="5457825"/>
          <p14:tracePt t="44837" x="2228850" y="5453063"/>
          <p14:tracePt t="44849" x="2224088" y="5446713"/>
          <p14:tracePt t="44858" x="2206625" y="5435600"/>
          <p14:tracePt t="44871" x="2195513" y="5429250"/>
          <p14:tracePt t="46565" x="2184400" y="5429250"/>
          <p14:tracePt t="46573" x="2173288" y="5429250"/>
          <p14:tracePt t="46612" x="2166938" y="5435600"/>
          <p14:tracePt t="46620" x="2155825" y="5492750"/>
          <p14:tracePt t="46629" x="2155825" y="5537200"/>
          <p14:tracePt t="46637" x="2155825" y="5581650"/>
          <p14:tracePt t="46654" x="2201863" y="5683250"/>
          <p14:tracePt t="46671" x="2292350" y="5797550"/>
          <p14:tracePt t="46687" x="2455863" y="5937250"/>
          <p14:tracePt t="46704" x="2630488" y="6005513"/>
          <p14:tracePt t="46721" x="2776538" y="6096000"/>
          <p14:tracePt t="46737" x="2844800" y="6146800"/>
          <p14:tracePt t="46755" x="2844800" y="6153150"/>
          <p14:tracePt t="46957" x="2844800" y="6146800"/>
          <p14:tracePt t="46967" x="2811463" y="6113463"/>
          <p14:tracePt t="46978" x="2800350" y="6089650"/>
          <p14:tracePt t="46990" x="2732088" y="6034088"/>
          <p14:tracePt t="46998" x="2692400" y="6011863"/>
          <p14:tracePt t="47007" x="2652713" y="5976938"/>
          <p14:tracePt t="47020" x="2601913" y="5976938"/>
          <p14:tracePt t="47037" x="2597150" y="5976938"/>
          <p14:tracePt t="47190" x="2601913" y="5976938"/>
          <p14:tracePt t="47201" x="2619375" y="5976938"/>
          <p14:tracePt t="47211" x="2630488" y="5976938"/>
          <p14:tracePt t="47222" x="2720975" y="5976938"/>
          <p14:tracePt t="47241" x="2787650" y="5976938"/>
          <p14:tracePt t="47255" x="2862263" y="5976938"/>
          <p14:tracePt t="47271" x="2895600" y="5976938"/>
          <p14:tracePt t="47287" x="2917825" y="5976938"/>
          <p14:tracePt t="47304" x="2946400" y="5976938"/>
          <p14:tracePt t="47321" x="3008313" y="5976938"/>
          <p14:tracePt t="47337" x="3081338" y="5976938"/>
          <p14:tracePt t="47354" x="3200400" y="5976938"/>
          <p14:tracePt t="47370" x="3273425" y="5976938"/>
          <p14:tracePt t="47387" x="3273425" y="5972175"/>
          <p14:tracePt t="47408" x="3284538" y="5972175"/>
          <p14:tracePt t="47420" x="3330575" y="5961063"/>
          <p14:tracePt t="47438" x="3386138" y="5943600"/>
          <p14:tracePt t="47454" x="3409950" y="5937250"/>
          <p14:tracePt t="47472" x="3421063" y="5932488"/>
          <p14:tracePt t="47645" x="3432175" y="5926138"/>
          <p14:tracePt t="47653" x="3443288" y="5926138"/>
          <p14:tracePt t="47663" x="3460750" y="5926138"/>
          <p14:tracePt t="47741" x="3471863" y="5926138"/>
          <p14:tracePt t="47749" x="3482975" y="5926138"/>
          <p14:tracePt t="47757" x="3487738" y="5926138"/>
          <p14:tracePt t="47770" x="3505200" y="5926138"/>
          <p14:tracePt t="47787" x="3527425" y="5926138"/>
          <p14:tracePt t="47804" x="3538538" y="5926138"/>
          <p14:tracePt t="47820" x="3549650" y="5926138"/>
          <p14:tracePt t="47837" x="3567113" y="5926138"/>
          <p14:tracePt t="47854" x="3595688" y="5926138"/>
          <p14:tracePt t="47870" x="3617913" y="5921375"/>
          <p14:tracePt t="47887" x="3629025" y="5921375"/>
          <p14:tracePt t="47904" x="3663950" y="5915025"/>
          <p14:tracePt t="47920" x="3668713" y="5910263"/>
          <p14:tracePt t="47937" x="3690938" y="5910263"/>
          <p14:tracePt t="47954" x="3730625" y="5899150"/>
          <p14:tracePt t="47970" x="3787775" y="5892800"/>
          <p14:tracePt t="47987" x="3854450" y="5892800"/>
          <p14:tracePt t="47992" x="3894138" y="5886450"/>
          <p14:tracePt t="48004" x="3900488" y="5886450"/>
          <p14:tracePt t="48024" x="3944938" y="5881688"/>
          <p14:tracePt t="48037" x="3956050" y="5881688"/>
          <p14:tracePt t="48053" x="3995738" y="5875338"/>
          <p14:tracePt t="48070" x="4035425" y="5875338"/>
          <p14:tracePt t="48087" x="4070350" y="5870575"/>
          <p14:tracePt t="48104" x="4103688" y="5870575"/>
          <p14:tracePt t="48120" x="4125913" y="5870575"/>
          <p14:tracePt t="48137" x="4154488" y="5870575"/>
          <p14:tracePt t="48154" x="4183063" y="5870575"/>
          <p14:tracePt t="48172" x="4205288" y="5870575"/>
          <p14:tracePt t="48190" x="4249738" y="5870575"/>
          <p14:tracePt t="48204" x="4267200" y="5870575"/>
          <p14:tracePt t="48221" x="4357688" y="5870575"/>
          <p14:tracePt t="48237" x="4397375" y="5870575"/>
          <p14:tracePt t="48255" x="4452938" y="5881688"/>
          <p14:tracePt t="48270" x="4503738" y="5892800"/>
          <p14:tracePt t="48287" x="4554538" y="5892800"/>
          <p14:tracePt t="48303" x="4629150" y="5903913"/>
          <p14:tracePt t="48320" x="4718050" y="5949950"/>
          <p14:tracePt t="48337" x="4859338" y="5994400"/>
          <p14:tracePt t="48354" x="5000625" y="6045200"/>
          <p14:tracePt t="48370" x="5141913" y="6107113"/>
          <p14:tracePt t="48387" x="5276850" y="6157913"/>
          <p14:tracePt t="48404" x="5362575" y="6186488"/>
          <p14:tracePt t="48420" x="5492750" y="6215063"/>
          <p14:tracePt t="48437" x="5537200" y="6215063"/>
          <p14:tracePt t="48453" x="5559425" y="6215063"/>
          <p14:tracePt t="48470" x="5570538" y="6208713"/>
          <p14:tracePt t="48488" x="5576888" y="6208713"/>
          <p14:tracePt t="48565" x="5581650" y="6208713"/>
          <p14:tracePt t="48573" x="5588000" y="6208713"/>
          <p14:tracePt t="48581" x="5594350" y="6208713"/>
          <p14:tracePt t="48725" x="5599113" y="6208713"/>
          <p14:tracePt t="48777" x="5605463" y="6208713"/>
          <p14:tracePt t="48781" x="5605463" y="6203950"/>
          <p14:tracePt t="48798" x="5605463" y="6191250"/>
          <p14:tracePt t="48814" x="5605463" y="6180138"/>
          <p14:tracePt t="48822" x="5605463" y="6169025"/>
          <p14:tracePt t="48845" x="5599113" y="6164263"/>
          <p14:tracePt t="49540" x="5581650" y="6157913"/>
          <p14:tracePt t="49548" x="5554663" y="6153150"/>
          <p14:tracePt t="49557" x="5497513" y="6153150"/>
          <p14:tracePt t="49568" x="5418138" y="6153150"/>
          <p14:tracePt t="49580" x="5340350" y="6153150"/>
          <p14:tracePt t="49597" x="5260975" y="6153150"/>
          <p14:tracePt t="49648" x="5254625" y="6153150"/>
          <p14:tracePt t="49653" x="5249863" y="6153150"/>
          <p14:tracePt t="49663" x="5226050" y="6153150"/>
          <p14:tracePt t="49680" x="5192713" y="6153150"/>
          <p14:tracePt t="49696" x="5181600" y="6153150"/>
          <p14:tracePt t="49713" x="5153025" y="6164263"/>
          <p14:tracePt t="49730" x="5137150" y="6169025"/>
          <p14:tracePt t="49746" x="5113338" y="6169025"/>
          <p14:tracePt t="49764" x="5062538" y="6175375"/>
          <p14:tracePt t="49780" x="4960938" y="6175375"/>
          <p14:tracePt t="49796" x="4786313" y="6164263"/>
          <p14:tracePt t="49813" x="4757738" y="6164263"/>
          <p14:tracePt t="49830" x="4746625" y="6157913"/>
          <p14:tracePt t="49846" x="4741863" y="6153150"/>
          <p14:tracePt t="49863" x="4735513" y="6146800"/>
          <p14:tracePt t="49990" x="4741863" y="6146800"/>
          <p14:tracePt t="50004" x="4775200" y="6146800"/>
          <p14:tracePt t="50012" x="4786313" y="6146800"/>
          <p14:tracePt t="50025" x="4808538" y="6146800"/>
          <p14:tracePt t="50030" x="4843463" y="6146800"/>
          <p14:tracePt t="50046" x="4956175" y="6146800"/>
          <p14:tracePt t="50063" x="5046663" y="6146800"/>
          <p14:tracePt t="50080" x="5164138" y="6146800"/>
          <p14:tracePt t="50097" x="5254625" y="6146800"/>
          <p14:tracePt t="50113" x="5322888" y="6118225"/>
          <p14:tracePt t="50130" x="5367338" y="6107113"/>
          <p14:tracePt t="50146" x="5413375" y="6096000"/>
          <p14:tracePt t="50165" x="5486400" y="6089650"/>
          <p14:tracePt t="50180" x="5497513" y="6089650"/>
          <p14:tracePt t="50196" x="5519738" y="6084888"/>
          <p14:tracePt t="50213" x="5530850" y="6078538"/>
          <p14:tracePt t="50233" x="5559425" y="6078538"/>
          <p14:tracePt t="50247" x="5594350" y="6078538"/>
          <p14:tracePt t="50263" x="5621338" y="6078538"/>
          <p14:tracePt t="50280" x="5661025" y="6078538"/>
          <p14:tracePt t="50297" x="5707063" y="6078538"/>
          <p14:tracePt t="50313" x="5740400" y="6078538"/>
          <p14:tracePt t="50330" x="5746750" y="6078538"/>
          <p14:tracePt t="50347" x="5757863" y="6078538"/>
          <p14:tracePt t="50381" x="5773738" y="6078538"/>
          <p14:tracePt t="50396" x="5780088" y="6078538"/>
          <p14:tracePt t="50508" x="5780088" y="6073775"/>
          <p14:tracePt t="50516" x="5797550" y="6073775"/>
          <p14:tracePt t="50529" x="5813425" y="6067425"/>
          <p14:tracePt t="50546" x="5842000" y="6062663"/>
          <p14:tracePt t="50563" x="5881688" y="6056313"/>
          <p14:tracePt t="50580" x="5910263" y="6051550"/>
          <p14:tracePt t="50597" x="5954713" y="6045200"/>
          <p14:tracePt t="50613" x="5983288" y="6038850"/>
          <p14:tracePt t="50629" x="6005513" y="6034088"/>
          <p14:tracePt t="50648" x="6027738" y="6027738"/>
          <p14:tracePt t="50663" x="6062663" y="6022975"/>
          <p14:tracePt t="50679" x="6067425" y="6022975"/>
          <p14:tracePt t="50699" x="6084888" y="6016625"/>
          <p14:tracePt t="50713" x="6096000" y="6016625"/>
          <p14:tracePt t="50730" x="6102350" y="6016625"/>
          <p14:tracePt t="50747" x="6107113" y="6016625"/>
          <p14:tracePt t="50876" x="6118225" y="6016625"/>
          <p14:tracePt t="50884" x="6129338" y="6011863"/>
          <p14:tracePt t="50896" x="6135688" y="6005513"/>
          <p14:tracePt t="50913" x="6135688" y="6000750"/>
          <p14:tracePt t="51436" x="6135688" y="5994400"/>
          <p14:tracePt t="51452" x="6135688" y="5976938"/>
          <p14:tracePt t="51460" x="6129338" y="5965825"/>
          <p14:tracePt t="51470" x="6124575" y="5949950"/>
          <p14:tracePt t="51486" x="6118225" y="5937250"/>
          <p14:tracePt t="51503" x="6107113" y="5921375"/>
          <p14:tracePt t="51520" x="6084888" y="5892800"/>
          <p14:tracePt t="52053" x="6073775" y="5886450"/>
          <p14:tracePt t="52061" x="6062663" y="5881688"/>
          <p14:tracePt t="52071" x="6051550" y="5875338"/>
          <p14:tracePt t="52086" x="6016625" y="5870575"/>
          <p14:tracePt t="52102" x="5972175" y="5835650"/>
          <p14:tracePt t="52119" x="5886450" y="5797550"/>
          <p14:tracePt t="52136" x="5813425" y="5751513"/>
          <p14:tracePt t="52154" x="5791200" y="5729288"/>
          <p14:tracePt t="52175" x="5762625" y="5695950"/>
          <p14:tracePt t="52189" x="5683250" y="5632450"/>
          <p14:tracePt t="52202" x="5661025" y="5605463"/>
          <p14:tracePt t="52219" x="5621338" y="5554663"/>
          <p14:tracePt t="52236" x="5594350" y="5492750"/>
          <p14:tracePt t="52253" x="5559425" y="5378450"/>
          <p14:tracePt t="52269" x="5548313" y="5334000"/>
          <p14:tracePt t="52286" x="5543550" y="5305425"/>
          <p14:tracePt t="52302" x="5543550" y="5276850"/>
          <p14:tracePt t="52321" x="5537200" y="5254625"/>
          <p14:tracePt t="52336" x="5537200" y="5238750"/>
          <p14:tracePt t="52352" x="5537200" y="5232400"/>
          <p14:tracePt t="52740" x="5537200" y="5226050"/>
          <p14:tracePt t="52748" x="5537200" y="5221288"/>
          <p14:tracePt t="52764" x="5543550" y="5221288"/>
          <p14:tracePt t="52776" x="5543550" y="5214938"/>
          <p14:tracePt t="52786" x="5548313" y="5210175"/>
          <p14:tracePt t="52802" x="5548313" y="5199063"/>
          <p14:tracePt t="52819" x="5554663" y="5181600"/>
          <p14:tracePt t="52852" x="5559425" y="5148263"/>
          <p14:tracePt t="52869" x="5570538" y="5113338"/>
          <p14:tracePt t="52885" x="5570538" y="5080000"/>
          <p14:tracePt t="52902" x="5570538" y="5006975"/>
          <p14:tracePt t="52919" x="5570538" y="4949825"/>
          <p14:tracePt t="52935" x="5548313" y="4865688"/>
          <p14:tracePt t="52952" x="5503863" y="4786313"/>
          <p14:tracePt t="52969" x="5464175" y="4706938"/>
          <p14:tracePt t="52985" x="5424488" y="4629150"/>
          <p14:tracePt t="53002" x="5384800" y="4560888"/>
          <p14:tracePt t="53006" x="5367338" y="4538663"/>
          <p14:tracePt t="53019" x="5362575" y="4510088"/>
          <p14:tracePt t="53036" x="5356225" y="4492625"/>
          <p14:tracePt t="53059" x="5356225" y="4464050"/>
          <p14:tracePt t="53069" x="5356225" y="4459288"/>
          <p14:tracePt t="53086" x="5356225" y="4441825"/>
          <p14:tracePt t="53102" x="5356225" y="4430713"/>
          <p14:tracePt t="53119" x="5356225" y="4419600"/>
          <p14:tracePt t="53172" x="5362575" y="4419600"/>
          <p14:tracePt t="53325" x="5362575" y="4413250"/>
          <p14:tracePt t="53340" x="5334000" y="4408488"/>
          <p14:tracePt t="53350" x="5283200" y="4408488"/>
          <p14:tracePt t="53356" x="5249863" y="4397375"/>
          <p14:tracePt t="53369" x="5187950" y="4379913"/>
          <p14:tracePt t="53385" x="5068888" y="4340225"/>
          <p14:tracePt t="53402" x="4960938" y="4300538"/>
          <p14:tracePt t="53419" x="4938713" y="4273550"/>
          <p14:tracePt t="53436" x="4910138" y="4244975"/>
          <p14:tracePt t="53452" x="4870450" y="4183063"/>
          <p14:tracePt t="53469" x="4803775" y="4103688"/>
          <p14:tracePt t="53485" x="4752975" y="4035425"/>
          <p14:tracePt t="53502" x="4695825" y="3973513"/>
          <p14:tracePt t="53518" x="4691063" y="3944938"/>
          <p14:tracePt t="53535" x="4691063" y="3933825"/>
          <p14:tracePt t="53556" x="4691063" y="3922713"/>
          <p14:tracePt t="53569" x="4695825" y="3911600"/>
          <p14:tracePt t="53585" x="4735513" y="3889375"/>
          <p14:tracePt t="53603" x="4814888" y="3883025"/>
          <p14:tracePt t="53619" x="4916488" y="3883025"/>
          <p14:tracePt t="53635" x="5108575" y="3883025"/>
          <p14:tracePt t="53652" x="5334000" y="3889375"/>
          <p14:tracePt t="53669" x="5599113" y="3968750"/>
          <p14:tracePt t="53687" x="5645150" y="4002088"/>
          <p14:tracePt t="53702" x="5645150" y="4041775"/>
          <p14:tracePt t="53719" x="5645150" y="4108450"/>
          <p14:tracePt t="53736" x="5605463" y="4187825"/>
          <p14:tracePt t="53752" x="5565775" y="4289425"/>
          <p14:tracePt t="53769" x="5548313" y="4408488"/>
          <p14:tracePt t="53786" x="5530850" y="4543425"/>
          <p14:tracePt t="53803" x="5519738" y="4786313"/>
          <p14:tracePt t="53820" x="5457825" y="5029200"/>
          <p14:tracePt t="53836" x="5453063" y="5073650"/>
          <p14:tracePt t="54151" x="5441950" y="5091113"/>
          <p14:tracePt t="54162" x="5435600" y="5091113"/>
          <p14:tracePt t="54172" x="5395913" y="5062538"/>
          <p14:tracePt t="54189" x="5345113" y="5029200"/>
          <p14:tracePt t="54205" x="5300663" y="4995863"/>
          <p14:tracePt t="54222" x="5283200" y="4972050"/>
          <p14:tracePt t="54238" x="5272088" y="4949825"/>
          <p14:tracePt t="54255" x="5254625" y="4933950"/>
          <p14:tracePt t="54272" x="5238750" y="4916488"/>
          <p14:tracePt t="54289" x="5226050" y="4910138"/>
          <p14:tracePt t="54305" x="5221288" y="4910138"/>
          <p14:tracePt t="54322" x="5214938" y="4905375"/>
          <p14:tracePt t="54339" x="5210175" y="4894263"/>
          <p14:tracePt t="54355" x="5192713" y="4883150"/>
          <p14:tracePt t="54372" x="5141913" y="4859338"/>
          <p14:tracePt t="54389" x="5119688" y="4843463"/>
          <p14:tracePt t="54405" x="5086350" y="4814888"/>
          <p14:tracePt t="54422" x="5068888" y="4797425"/>
          <p14:tracePt t="54438" x="5046663" y="4775200"/>
          <p14:tracePt t="54455" x="5011738" y="4757738"/>
          <p14:tracePt t="54472" x="4972050" y="4718050"/>
          <p14:tracePt t="54489" x="4899025" y="4679950"/>
          <p14:tracePt t="54493" x="4870450" y="4662488"/>
          <p14:tracePt t="54506" x="4843463" y="4640263"/>
          <p14:tracePt t="54524" x="4741863" y="4560888"/>
          <p14:tracePt t="54539" x="4730750" y="4549775"/>
          <p14:tracePt t="54555" x="4679950" y="4492625"/>
          <p14:tracePt t="54572" x="4589463" y="4368800"/>
          <p14:tracePt t="54588" x="4464050" y="4249738"/>
          <p14:tracePt t="54605" x="4346575" y="4143375"/>
          <p14:tracePt t="54622" x="4273550" y="4064000"/>
          <p14:tracePt t="54638" x="4205288" y="3979863"/>
          <p14:tracePt t="54656" x="4121150" y="3878263"/>
          <p14:tracePt t="54672" x="4035425" y="3792538"/>
          <p14:tracePt t="54688" x="3990975" y="3730625"/>
          <p14:tracePt t="54705" x="3979863" y="3690938"/>
          <p14:tracePt t="54722" x="3968750" y="3675063"/>
          <p14:tracePt t="54738" x="3968750" y="3646488"/>
          <p14:tracePt t="54755" x="3962400" y="3613150"/>
          <p14:tracePt t="54773" x="3944938" y="3549650"/>
          <p14:tracePt t="54789" x="3940175" y="3476625"/>
          <p14:tracePt t="54805" x="3922713" y="3359150"/>
          <p14:tracePt t="54822" x="3911600" y="3302000"/>
          <p14:tracePt t="54838" x="3900488" y="3240088"/>
          <p14:tracePt t="54855" x="3889375" y="3206750"/>
          <p14:tracePt t="54872" x="3878263" y="3178175"/>
          <p14:tracePt t="54888" x="3867150" y="3155950"/>
          <p14:tracePt t="54905" x="3860800" y="3116263"/>
          <p14:tracePt t="54922" x="3860800" y="3092450"/>
          <p14:tracePt t="54939" x="3849688" y="3048000"/>
          <p14:tracePt t="54957" x="3849688" y="3014663"/>
          <p14:tracePt t="54972" x="3849688" y="2957513"/>
          <p14:tracePt t="54988" x="3871913" y="2906713"/>
          <p14:tracePt t="55006" x="3968750" y="2827338"/>
          <p14:tracePt t="55022" x="4121150" y="2765425"/>
          <p14:tracePt t="55038" x="4425950" y="2659063"/>
          <p14:tracePt t="55055" x="4916488" y="2562225"/>
          <p14:tracePt t="55072" x="5407025" y="2478088"/>
          <p14:tracePt t="55090" x="5892800" y="2409825"/>
          <p14:tracePt t="55106" x="6276975" y="2376488"/>
          <p14:tracePt t="55122" x="6553200" y="2343150"/>
          <p14:tracePt t="55139" x="6723063" y="2336800"/>
          <p14:tracePt t="55157" x="6858000" y="2336800"/>
          <p14:tracePt t="55178" x="7054850" y="2336800"/>
          <p14:tracePt t="55191" x="7246938" y="2347913"/>
          <p14:tracePt t="55205" x="7410450" y="2365375"/>
          <p14:tracePt t="55222" x="7473950" y="2381250"/>
          <p14:tracePt t="55238" x="7500938" y="2398713"/>
          <p14:tracePt t="55255" x="7518400" y="2409825"/>
          <p14:tracePt t="55273" x="7524750" y="2416175"/>
          <p14:tracePt t="55289" x="7551738" y="2438400"/>
          <p14:tracePt t="55305" x="7562850" y="2444750"/>
          <p14:tracePt t="55461" x="7562850" y="2449513"/>
          <p14:tracePt t="55477" x="7558088" y="2449513"/>
          <p14:tracePt t="55485" x="7540625" y="2460625"/>
          <p14:tracePt t="55496" x="7524750" y="2460625"/>
          <p14:tracePt t="55507" x="7489825" y="2466975"/>
          <p14:tracePt t="55526" x="7434263" y="2489200"/>
          <p14:tracePt t="55541" x="7423150" y="2495550"/>
          <p14:tracePt t="55724" x="7434263" y="2495550"/>
          <p14:tracePt t="55732" x="7445375" y="2482850"/>
          <p14:tracePt t="55741" x="7461250" y="2478088"/>
          <p14:tracePt t="55755" x="7478713" y="2471738"/>
          <p14:tracePt t="55772" x="7512050" y="2460625"/>
          <p14:tracePt t="55791" x="7518400" y="2455863"/>
          <p14:tracePt t="55957" x="7489825" y="2438400"/>
          <p14:tracePt t="55965" x="7434263" y="2427288"/>
          <p14:tracePt t="55975" x="7377113" y="2409825"/>
          <p14:tracePt t="55994" x="7304088" y="2398713"/>
          <p14:tracePt t="55999" x="7242175" y="2370138"/>
          <p14:tracePt t="56011" x="7191375" y="2365375"/>
          <p14:tracePt t="56027" x="7078663" y="2336800"/>
          <p14:tracePt t="56044" x="6965950" y="2308225"/>
          <p14:tracePt t="56060" x="6807200" y="2246313"/>
          <p14:tracePt t="56077" x="6711950" y="2212975"/>
          <p14:tracePt t="56094" x="6672263" y="2201863"/>
          <p14:tracePt t="56111" x="6661150" y="2201863"/>
          <p14:tracePt t="56173" x="6648450" y="2201863"/>
          <p14:tracePt t="56181" x="6637338" y="2190750"/>
          <p14:tracePt t="56198" x="6502400" y="2184400"/>
          <p14:tracePt t="56210" x="6434138" y="2184400"/>
          <p14:tracePt t="56228" x="6265863" y="2184400"/>
          <p14:tracePt t="56244" x="6022975" y="2184400"/>
          <p14:tracePt t="56260" x="5649913" y="2184400"/>
          <p14:tracePt t="56277" x="5402263" y="2184400"/>
          <p14:tracePt t="56294" x="5181600" y="2184400"/>
          <p14:tracePt t="56310" x="5057775" y="2184400"/>
          <p14:tracePt t="56327" x="4938713" y="2184400"/>
          <p14:tracePt t="56344" x="4848225" y="2184400"/>
          <p14:tracePt t="56360" x="4718050" y="2184400"/>
          <p14:tracePt t="56378" x="4572000" y="2173288"/>
          <p14:tracePt t="56394" x="4425950" y="2173288"/>
          <p14:tracePt t="56411" x="4194175" y="2166938"/>
          <p14:tracePt t="56427" x="3917950" y="2166938"/>
          <p14:tracePt t="56444" x="3262313" y="2139950"/>
          <p14:tracePt t="56461" x="2855913" y="2111375"/>
          <p14:tracePt t="56477" x="2647950" y="2111375"/>
          <p14:tracePt t="56493" x="2619375" y="2111375"/>
          <p14:tracePt t="56510" x="2608263" y="2111375"/>
          <p14:tracePt t="56527" x="2597150" y="2105025"/>
          <p14:tracePt t="56544" x="2568575" y="2105025"/>
          <p14:tracePt t="56560" x="2506663" y="2105025"/>
          <p14:tracePt t="56577" x="2460625" y="2105025"/>
          <p14:tracePt t="56593" x="2427288" y="2105025"/>
          <p14:tracePt t="56610" x="2359025" y="2105025"/>
          <p14:tracePt t="56628" x="2224088" y="2105025"/>
          <p14:tracePt t="56644" x="2065338" y="2105025"/>
          <p14:tracePt t="56662" x="1879600" y="2111375"/>
          <p14:tracePt t="56677" x="1806575" y="2122488"/>
          <p14:tracePt t="56694" x="1778000" y="2122488"/>
          <p14:tracePt t="56712" x="1760538" y="2127250"/>
          <p14:tracePt t="56757" x="1760538" y="2133600"/>
          <p14:tracePt t="56764" x="1778000" y="2139950"/>
          <p14:tracePt t="56777" x="1857375" y="2151063"/>
          <p14:tracePt t="56793" x="2014538" y="2151063"/>
          <p14:tracePt t="56810" x="2228850" y="2151063"/>
          <p14:tracePt t="56828" x="2568575" y="2151063"/>
          <p14:tracePt t="56844" x="3167063" y="2151063"/>
          <p14:tracePt t="56860" x="4543425" y="2139950"/>
          <p14:tracePt t="56877" x="5232400" y="2139950"/>
          <p14:tracePt t="56894" x="5627688" y="2127250"/>
          <p14:tracePt t="56911" x="5830888" y="2127250"/>
          <p14:tracePt t="56927" x="6022975" y="2127250"/>
          <p14:tracePt t="56944" x="6265863" y="2127250"/>
          <p14:tracePt t="56961" x="6581775" y="2127250"/>
          <p14:tracePt t="56977" x="6886575" y="2127250"/>
          <p14:tracePt t="56994" x="7366000" y="2127250"/>
          <p14:tracePt t="56999" x="7620000" y="2127250"/>
          <p14:tracePt t="57010" x="7851775" y="2127250"/>
          <p14:tracePt t="57027" x="8291513" y="2127250"/>
          <p14:tracePt t="57044" x="8624888" y="2127250"/>
          <p14:tracePt t="57062" x="9036050" y="2127250"/>
          <p14:tracePt t="57077" x="9274175" y="2127250"/>
          <p14:tracePt t="57094" x="9488488" y="2127250"/>
          <p14:tracePt t="57111" x="9680575" y="2127250"/>
          <p14:tracePt t="57127" x="9815513" y="2127250"/>
          <p14:tracePt t="57144" x="9906000" y="2127250"/>
          <p14:tracePt t="57163" x="9928225" y="2127250"/>
          <p14:tracePt t="57177" x="9967913" y="2127250"/>
          <p14:tracePt t="57194" x="10058400" y="2127250"/>
          <p14:tracePt t="57210" x="10166350" y="2116138"/>
          <p14:tracePt t="57228" x="10210800" y="2100263"/>
          <p14:tracePt t="57247" x="10221913" y="2093913"/>
          <p14:tracePt t="57430" x="10217150" y="2093913"/>
          <p14:tracePt t="57447" x="10210800" y="2093913"/>
          <p14:tracePt t="57453" x="10182225" y="2100263"/>
          <p14:tracePt t="57464" x="10148888" y="2100263"/>
          <p14:tracePt t="57477" x="10102850" y="2105025"/>
          <p14:tracePt t="57493" x="10025063" y="2111375"/>
          <p14:tracePt t="57510" x="9912350" y="2122488"/>
          <p14:tracePt t="57527" x="9775825" y="2127250"/>
          <p14:tracePt t="57544" x="9612313" y="2144713"/>
          <p14:tracePt t="57561" x="9431338" y="2166938"/>
          <p14:tracePt t="57577" x="9110663" y="2184400"/>
          <p14:tracePt t="57593" x="8715375" y="2184400"/>
          <p14:tracePt t="57610" x="8004175" y="2184400"/>
          <p14:tracePt t="57627" x="7180263" y="2184400"/>
          <p14:tracePt t="57644" x="6259513" y="2184400"/>
          <p14:tracePt t="57660" x="5429250" y="2184400"/>
          <p14:tracePt t="57677" x="5232400" y="2184400"/>
          <p14:tracePt t="57693" x="5124450" y="2184400"/>
          <p14:tracePt t="57711" x="5068888" y="2184400"/>
          <p14:tracePt t="57729" x="5018088" y="2184400"/>
          <p14:tracePt t="57743" x="4933950" y="2184400"/>
          <p14:tracePt t="57760" x="4803775" y="2184400"/>
          <p14:tracePt t="57777" x="4724400" y="2184400"/>
          <p14:tracePt t="57793" x="4673600" y="2184400"/>
          <p14:tracePt t="57810" x="4611688" y="2195513"/>
          <p14:tracePt t="57827" x="4510088" y="2201863"/>
          <p14:tracePt t="57844" x="4375150" y="2201863"/>
          <p14:tracePt t="57860" x="4238625" y="2235200"/>
          <p14:tracePt t="57877" x="4216400" y="2241550"/>
          <p14:tracePt t="57910" x="4205288" y="2241550"/>
          <p14:tracePt t="57926" x="4187825" y="2246313"/>
          <p14:tracePt t="57944" x="4183063" y="2252663"/>
          <p14:tracePt t="57960" x="4171950" y="2252663"/>
          <p14:tracePt t="57976" x="4154488" y="2252663"/>
          <p14:tracePt t="57993" x="4097338" y="2257425"/>
          <p14:tracePt t="57997" x="4081463" y="2263775"/>
          <p14:tracePt t="58011" x="4057650" y="2263775"/>
          <p14:tracePt t="58027" x="3984625" y="2292350"/>
          <p14:tracePt t="58043" x="3944938" y="2303463"/>
          <p14:tracePt t="58060" x="3905250" y="2308225"/>
          <p14:tracePt t="58077" x="3894138" y="2308225"/>
          <p14:tracePt t="58093" x="3889375" y="2314575"/>
          <p14:tracePt t="58110" x="3883025" y="2325688"/>
          <p14:tracePt t="58129" x="3883025" y="2330450"/>
          <p14:tracePt t="58145" x="3878263" y="2330450"/>
          <p14:tracePt t="58177" x="3871913" y="2330450"/>
          <p14:tracePt t="58193" x="3867150" y="2336800"/>
          <p14:tracePt t="58210" x="3860800" y="2336800"/>
          <p14:tracePt t="58227" x="3854450" y="2343150"/>
          <p14:tracePt t="58243" x="3854450" y="2347913"/>
          <p14:tracePt t="58260" x="3849688" y="2365375"/>
          <p14:tracePt t="58277" x="3849688" y="2370138"/>
          <p14:tracePt t="58293" x="3849688" y="2381250"/>
          <p14:tracePt t="58310" x="3849688" y="2387600"/>
          <p14:tracePt t="58326" x="3849688" y="2405063"/>
          <p14:tracePt t="58343" x="3838575" y="2409825"/>
          <p14:tracePt t="58500" x="3838575" y="2416175"/>
          <p14:tracePt t="58525" x="3838575" y="2420938"/>
          <p14:tracePt t="58532" x="3838575" y="2427288"/>
          <p14:tracePt t="58565" x="3838575" y="2432050"/>
          <p14:tracePt t="58597" x="3838575" y="2438400"/>
          <p14:tracePt t="58620" x="3838575" y="2449513"/>
          <p14:tracePt t="58630" x="3838575" y="2455863"/>
          <p14:tracePt t="58648" x="3854450" y="2466975"/>
          <p14:tracePt t="58656" x="3883025" y="2466975"/>
          <p14:tracePt t="58671" x="3984625" y="2489200"/>
          <p14:tracePt t="58677" x="4052888" y="2506663"/>
          <p14:tracePt t="58693" x="4210050" y="2506663"/>
          <p14:tracePt t="58710" x="4329113" y="2506663"/>
          <p14:tracePt t="58730" x="4514850" y="2506663"/>
          <p14:tracePt t="58743" x="4695825" y="2506663"/>
          <p14:tracePt t="58760" x="4854575" y="2506663"/>
          <p14:tracePt t="58776" x="4967288" y="2506663"/>
          <p14:tracePt t="58793" x="5062538" y="2506663"/>
          <p14:tracePt t="58810" x="5113338" y="2511425"/>
          <p14:tracePt t="58827" x="5164138" y="2511425"/>
          <p14:tracePt t="58843" x="5238750" y="2528888"/>
          <p14:tracePt t="58860" x="5327650" y="2528888"/>
          <p14:tracePt t="58876" x="5413375" y="2528888"/>
          <p14:tracePt t="58893" x="5424488" y="2528888"/>
          <p14:tracePt t="59221" x="5441950" y="2528888"/>
          <p14:tracePt t="59228" x="5468938" y="2533650"/>
          <p14:tracePt t="59237" x="5492750" y="2533650"/>
          <p14:tracePt t="59248" x="5497513" y="2533650"/>
          <p14:tracePt t="59265" x="5508625" y="2533650"/>
          <p14:tracePt t="59299" x="5514975" y="2533650"/>
          <p14:tracePt t="59316" x="5526088" y="2533650"/>
          <p14:tracePt t="59332" x="5565775" y="2533650"/>
          <p14:tracePt t="59349" x="5678488" y="2533650"/>
          <p14:tracePt t="59365" x="5780088" y="2533650"/>
          <p14:tracePt t="59383" x="5903913" y="2533650"/>
          <p14:tracePt t="59399" x="6056313" y="2557463"/>
          <p14:tracePt t="59415" x="6169025" y="2573338"/>
          <p14:tracePt t="59432" x="6265863" y="2584450"/>
          <p14:tracePt t="59448" x="6321425" y="2590800"/>
          <p14:tracePt t="59465" x="6356350" y="2590800"/>
          <p14:tracePt t="59482" x="6361113" y="2590800"/>
          <p14:tracePt t="59498" x="6378575" y="2590800"/>
          <p14:tracePt t="59503" x="6394450" y="2590800"/>
          <p14:tracePt t="59515" x="6423025" y="2584450"/>
          <p14:tracePt t="59532" x="6484938" y="2546350"/>
          <p14:tracePt t="59548" x="6496050" y="2546350"/>
          <p14:tracePt t="59630" x="6513513" y="2546350"/>
          <p14:tracePt t="59636" x="6519863" y="2546350"/>
          <p14:tracePt t="59648" x="6535738" y="2557463"/>
          <p14:tracePt t="59666" x="6672263" y="2584450"/>
          <p14:tracePt t="59683" x="6818313" y="2624138"/>
          <p14:tracePt t="59699" x="6915150" y="2641600"/>
          <p14:tracePt t="59715" x="6937375" y="2652713"/>
          <p14:tracePt t="59732" x="6942138" y="2652713"/>
          <p14:tracePt t="60061" x="6959600" y="2652713"/>
          <p14:tracePt t="60068" x="6965950" y="2652713"/>
          <p14:tracePt t="60084" x="7010400" y="2659063"/>
          <p14:tracePt t="60099" x="7016750" y="2659063"/>
          <p14:tracePt t="60612" x="7004050" y="2659063"/>
          <p14:tracePt t="60620" x="6992938" y="2659063"/>
          <p14:tracePt t="60635" x="6977063" y="2659063"/>
          <p14:tracePt t="60648" x="6965950" y="2652713"/>
          <p14:tracePt t="60661" x="6959600" y="2647950"/>
          <p14:tracePt t="60677" x="6948488" y="2630488"/>
          <p14:tracePt t="60695" x="6937375" y="2624138"/>
          <p14:tracePt t="60711" x="6919913" y="2619375"/>
          <p14:tracePt t="60727" x="6902450" y="2608263"/>
          <p14:tracePt t="60744" x="6858000" y="2579688"/>
          <p14:tracePt t="60761" x="6800850" y="2557463"/>
          <p14:tracePt t="60778" x="6784975" y="2557463"/>
          <p14:tracePt t="60794" x="6767513" y="2540000"/>
          <p14:tracePt t="60948" x="6767513" y="2546350"/>
          <p14:tracePt t="60956" x="6767513" y="2551113"/>
          <p14:tracePt t="60965" x="6767513" y="2557463"/>
          <p14:tracePt t="60977" x="6767513" y="2568575"/>
          <p14:tracePt t="60994" x="6767513" y="2579688"/>
          <p14:tracePt t="61011" x="6767513" y="2584450"/>
          <p14:tracePt t="61292" x="6773863" y="2601913"/>
          <p14:tracePt t="61304" x="6800850" y="2601913"/>
          <p14:tracePt t="61310" x="6851650" y="2601913"/>
          <p14:tracePt t="61327" x="6908800" y="2608263"/>
          <p14:tracePt t="61344" x="6937375" y="2608263"/>
          <p14:tracePt t="61360" x="6953250" y="2608263"/>
          <p14:tracePt t="61377" x="6981825" y="2608263"/>
          <p14:tracePt t="61394" x="7004050" y="2613025"/>
          <p14:tracePt t="61411" x="7027863" y="2613025"/>
          <p14:tracePt t="61428" x="7061200" y="2613025"/>
          <p14:tracePt t="61444" x="7105650" y="2613025"/>
          <p14:tracePt t="61460" x="7112000" y="2613025"/>
          <p14:tracePt t="61901" x="7118350" y="2613025"/>
          <p14:tracePt t="62261" x="7100888" y="2613025"/>
          <p14:tracePt t="62269" x="7067550" y="2613025"/>
          <p14:tracePt t="62276" x="6988175" y="2613025"/>
          <p14:tracePt t="62288" x="6931025" y="2613025"/>
          <p14:tracePt t="62305" x="6880225" y="2613025"/>
          <p14:tracePt t="62357" x="6875463" y="2613025"/>
          <p14:tracePt t="62364" x="6880225" y="2608263"/>
          <p14:tracePt t="62374" x="6891338" y="2601913"/>
          <p14:tracePt t="62388" x="6937375" y="2597150"/>
          <p14:tracePt t="62405" x="6992938" y="2579688"/>
          <p14:tracePt t="62421" x="7032625" y="2579688"/>
          <p14:tracePt t="62438" x="7072313" y="2579688"/>
          <p14:tracePt t="62455" x="7129463" y="2584450"/>
          <p14:tracePt t="62473" x="7191375" y="2601913"/>
          <p14:tracePt t="62488" x="7213600" y="2601913"/>
          <p14:tracePt t="62492" x="7219950" y="2601913"/>
          <p14:tracePt t="62546" x="7224713" y="2601913"/>
          <p14:tracePt t="62550" x="7231063" y="2601913"/>
          <p14:tracePt t="62558" x="7242175" y="2601913"/>
          <p14:tracePt t="62654" x="7231063" y="2601913"/>
          <p14:tracePt t="62663" x="7219950" y="2601913"/>
          <p14:tracePt t="62671" x="7202488" y="2601913"/>
          <p14:tracePt t="62688" x="7134225" y="2601913"/>
          <p14:tracePt t="62705" x="7118350" y="2601913"/>
          <p14:tracePt t="62721" x="7112000" y="2601913"/>
          <p14:tracePt t="62828" x="7123113" y="2597150"/>
          <p14:tracePt t="62837" x="7129463" y="2597150"/>
          <p14:tracePt t="62844" x="7140575" y="2597150"/>
          <p14:tracePt t="62855" x="7151688" y="2597150"/>
          <p14:tracePt t="62871" x="7169150" y="2597150"/>
          <p14:tracePt t="62888" x="7202488" y="2597150"/>
          <p14:tracePt t="62905" x="7242175" y="2597150"/>
          <p14:tracePt t="62921" x="7286625" y="2597150"/>
          <p14:tracePt t="62938" x="7304088" y="2597150"/>
          <p14:tracePt t="63068" x="7304088" y="2584450"/>
          <p14:tracePt t="63076" x="7297738" y="2579688"/>
          <p14:tracePt t="63089" x="7286625" y="2573338"/>
          <p14:tracePt t="63104" x="7258050" y="2573338"/>
          <p14:tracePt t="63121" x="7242175" y="2568575"/>
          <p14:tracePt t="63485" x="7235825" y="2568575"/>
          <p14:tracePt t="63493" x="7219950" y="2562225"/>
          <p14:tracePt t="63501" x="7213600" y="2562225"/>
          <p14:tracePt t="63510" x="7196138" y="2557463"/>
          <p14:tracePt t="63527" x="7169150" y="2557463"/>
          <p14:tracePt t="63668" x="7191375" y="2557463"/>
          <p14:tracePt t="63677" x="7213600" y="2557463"/>
          <p14:tracePt t="63684" x="7246938" y="2557463"/>
          <p14:tracePt t="63693" x="7264400" y="2557463"/>
          <p14:tracePt t="63710" x="7308850" y="2557463"/>
          <p14:tracePt t="63727" x="7337425" y="2557463"/>
          <p14:tracePt t="63743" x="7423150" y="2557463"/>
          <p14:tracePt t="63760" x="7496175" y="2562225"/>
          <p14:tracePt t="63777" x="7575550" y="2562225"/>
          <p14:tracePt t="63793" x="7613650" y="2568575"/>
          <p14:tracePt t="63810" x="7637463" y="2568575"/>
          <p14:tracePt t="63894" x="7631113" y="2562225"/>
          <p14:tracePt t="63901" x="7608888" y="2540000"/>
          <p14:tracePt t="63910" x="7580313" y="2540000"/>
          <p14:tracePt t="63927" x="7478713" y="2528888"/>
          <p14:tracePt t="63943" x="7343775" y="2511425"/>
          <p14:tracePt t="63960" x="7169150" y="2500313"/>
          <p14:tracePt t="63976" x="7032625" y="2471738"/>
          <p14:tracePt t="63993" x="6915150" y="2466975"/>
          <p14:tracePt t="63998" x="6880225" y="2460625"/>
          <p14:tracePt t="64010" x="6864350" y="2455863"/>
          <p14:tracePt t="64068" x="6864350" y="2449513"/>
          <p14:tracePt t="64076" x="6864350" y="2444750"/>
          <p14:tracePt t="64085" x="6869113" y="2444750"/>
          <p14:tracePt t="64093" x="6875463" y="2444750"/>
          <p14:tracePt t="64110" x="6915150" y="2438400"/>
          <p14:tracePt t="64126" x="6931025" y="2438400"/>
          <p14:tracePt t="64144" x="6965950" y="2438400"/>
          <p14:tracePt t="64160" x="6999288" y="2438400"/>
          <p14:tracePt t="64176" x="7032625" y="2438400"/>
          <p14:tracePt t="64428" x="7027863" y="2438400"/>
          <p14:tracePt t="64436" x="7016750" y="2444750"/>
          <p14:tracePt t="64444" x="6992938" y="2444750"/>
          <p14:tracePt t="64453" x="6948488" y="2444750"/>
          <p14:tracePt t="64467" x="6891338" y="2449513"/>
          <p14:tracePt t="64484" x="6813550" y="2449513"/>
          <p14:tracePt t="64501" x="6716713" y="2449513"/>
          <p14:tracePt t="64518" x="6665913" y="2449513"/>
          <p14:tracePt t="64535" x="6626225" y="2449513"/>
          <p14:tracePt t="64550" x="6564313" y="2444750"/>
          <p14:tracePt t="64570" x="6542088" y="2432050"/>
          <p14:tracePt t="64584" x="6524625" y="2427288"/>
          <p14:tracePt t="64601" x="6524625" y="2420938"/>
          <p14:tracePt t="64617" x="6513513" y="2416175"/>
          <p14:tracePt t="64635" x="6502400" y="2416175"/>
          <p14:tracePt t="64749" x="6502400" y="2409825"/>
          <p14:tracePt t="64758" x="6508750" y="2409825"/>
          <p14:tracePt t="64768" x="6519863" y="2409825"/>
          <p14:tracePt t="64785" x="6524625" y="2405063"/>
          <p14:tracePt t="64801" x="6553200" y="2398713"/>
          <p14:tracePt t="64817" x="6586538" y="2393950"/>
          <p14:tracePt t="64834" x="6643688" y="2393950"/>
          <p14:tracePt t="64851" x="6705600" y="2393950"/>
          <p14:tracePt t="64868" x="6800850" y="2393950"/>
          <p14:tracePt t="64884" x="7004050" y="2393950"/>
          <p14:tracePt t="64901" x="7134225" y="2393950"/>
          <p14:tracePt t="64917" x="7246938" y="2393950"/>
          <p14:tracePt t="64934" x="7337425" y="2393950"/>
          <p14:tracePt t="64951" x="7416800" y="2393950"/>
          <p14:tracePt t="64968" x="7500938" y="2393950"/>
          <p14:tracePt t="64984" x="7558088" y="2393950"/>
          <p14:tracePt t="65001" x="7602538" y="2393950"/>
          <p14:tracePt t="65005" x="7620000" y="2393950"/>
          <p14:tracePt t="65018" x="7642225" y="2393950"/>
          <p14:tracePt t="65034" x="7688263" y="2393950"/>
          <p14:tracePt t="65051" x="7710488" y="2393950"/>
          <p14:tracePt t="65068" x="7732713" y="2393950"/>
          <p14:tracePt t="65084" x="7761288" y="2416175"/>
          <p14:tracePt t="65165" x="7761288" y="2420938"/>
          <p14:tracePt t="65184" x="7754938" y="2432050"/>
          <p14:tracePt t="65200" x="7743825" y="2444750"/>
          <p14:tracePt t="65217" x="7715250" y="2466975"/>
          <p14:tracePt t="65234" x="7677150" y="2471738"/>
          <p14:tracePt t="65251" x="7608888" y="2478088"/>
          <p14:tracePt t="65268" x="7507288" y="2478088"/>
          <p14:tracePt t="65284" x="7394575" y="2478088"/>
          <p14:tracePt t="65301" x="7207250" y="2478088"/>
          <p14:tracePt t="65317" x="7118350" y="2471738"/>
          <p14:tracePt t="65334" x="7032625" y="2449513"/>
          <p14:tracePt t="65351" x="6970713" y="2444750"/>
          <p14:tracePt t="65367" x="6908800" y="2432050"/>
          <p14:tracePt t="65384" x="6869113" y="2420938"/>
          <p14:tracePt t="65400" x="6835775" y="2405063"/>
          <p14:tracePt t="65417" x="6818313" y="2398713"/>
          <p14:tracePt t="65434" x="6773863" y="2387600"/>
          <p14:tracePt t="65451" x="6745288" y="2376488"/>
          <p14:tracePt t="65467" x="6734175" y="2370138"/>
          <p14:tracePt t="65484" x="6727825" y="2370138"/>
          <p14:tracePt t="65604" x="6745288" y="2370138"/>
          <p14:tracePt t="65612" x="6767513" y="2370138"/>
          <p14:tracePt t="65621" x="6829425" y="2370138"/>
          <p14:tracePt t="65634" x="6864350" y="2370138"/>
          <p14:tracePt t="65651" x="6959600" y="2370138"/>
          <p14:tracePt t="65668" x="7072313" y="2370138"/>
          <p14:tracePt t="65684" x="7151688" y="2370138"/>
          <p14:tracePt t="65701" x="7308850" y="2381250"/>
          <p14:tracePt t="65717" x="7405688" y="2381250"/>
          <p14:tracePt t="65734" x="7456488" y="2387600"/>
          <p14:tracePt t="65750" x="7507288" y="2393950"/>
          <p14:tracePt t="65767" x="7535863" y="2398713"/>
          <p14:tracePt t="65784" x="7551738" y="2405063"/>
          <p14:tracePt t="65817" x="7569200" y="2405063"/>
          <p14:tracePt t="65834" x="7597775" y="2427288"/>
          <p14:tracePt t="65850" x="7608888" y="2432050"/>
          <p14:tracePt t="65990" x="7608888" y="2438400"/>
          <p14:tracePt t="66008" x="7608888" y="2444750"/>
          <p14:tracePt t="66013" x="7602538" y="2449513"/>
          <p14:tracePt t="66021" x="7597775" y="2455863"/>
          <p14:tracePt t="66117" x="7591425" y="2455863"/>
          <p14:tracePt t="66124" x="7575550" y="2444750"/>
          <p14:tracePt t="66133" x="7562850" y="2438400"/>
          <p14:tracePt t="66153" x="7558088" y="2432050"/>
          <p14:tracePt t="66167" x="7546975" y="2427288"/>
          <p14:tracePt t="66184" x="7535863" y="2427288"/>
          <p14:tracePt t="66200" x="7529513" y="2427288"/>
          <p14:tracePt t="66217" x="7512050" y="2427288"/>
          <p14:tracePt t="66234" x="7467600" y="2427288"/>
          <p14:tracePt t="66250" x="7434263" y="2427288"/>
          <p14:tracePt t="66268" x="7399338" y="2427288"/>
          <p14:tracePt t="66284" x="7383463" y="2427288"/>
          <p14:tracePt t="66301" x="7366000" y="2427288"/>
          <p14:tracePt t="66317" x="7359650" y="2427288"/>
          <p14:tracePt t="66334" x="7348538" y="2427288"/>
          <p14:tracePt t="66350" x="7321550" y="2432050"/>
          <p14:tracePt t="66369" x="7297738" y="2438400"/>
          <p14:tracePt t="66383" x="7286625" y="2444750"/>
          <p14:tracePt t="66400" x="7275513" y="2449513"/>
          <p14:tracePt t="66417" x="7253288" y="2455863"/>
          <p14:tracePt t="66433" x="7213600" y="2460625"/>
          <p14:tracePt t="66450" x="7191375" y="2466975"/>
          <p14:tracePt t="66467" x="7145338" y="2482850"/>
          <p14:tracePt t="66484" x="7129463" y="2489200"/>
          <p14:tracePt t="66500" x="7094538" y="2506663"/>
          <p14:tracePt t="66517" x="7078663" y="2511425"/>
          <p14:tracePt t="66534" x="7050088" y="2517775"/>
          <p14:tracePt t="66550" x="7004050" y="2533650"/>
          <p14:tracePt t="66567" x="6977063" y="2540000"/>
          <p14:tracePt t="66583" x="6953250" y="2546350"/>
          <p14:tracePt t="66600" x="6926263" y="2562225"/>
          <p14:tracePt t="66617" x="6886575" y="2573338"/>
          <p14:tracePt t="66633" x="6864350" y="2579688"/>
          <p14:tracePt t="66650" x="6840538" y="2584450"/>
          <p14:tracePt t="66669" x="6813550" y="2590800"/>
          <p14:tracePt t="66700" x="6807200" y="2601913"/>
          <p14:tracePt t="66734" x="6800850" y="2601913"/>
          <p14:tracePt t="66740" x="6789738" y="2601913"/>
          <p14:tracePt t="66750" x="6778625" y="2601913"/>
          <p14:tracePt t="66767" x="6762750" y="2601913"/>
          <p14:tracePt t="66784" x="6756400" y="2601913"/>
          <p14:tracePt t="66800" x="6734175" y="2601913"/>
          <p14:tracePt t="66817" x="6716713" y="2601913"/>
          <p14:tracePt t="67008" x="6711950" y="2601913"/>
          <p14:tracePt t="67015" x="6711950" y="2597150"/>
          <p14:tracePt t="67030" x="6711950" y="2590800"/>
          <p14:tracePt t="67039" x="6716713" y="2590800"/>
          <p14:tracePt t="67056" x="6727825" y="2579688"/>
          <p14:tracePt t="67072" x="6773863" y="2573338"/>
          <p14:tracePt t="67089" x="6840538" y="2573338"/>
          <p14:tracePt t="67106" x="6908800" y="2573338"/>
          <p14:tracePt t="67122" x="6970713" y="2573338"/>
          <p14:tracePt t="67139" x="6999288" y="2573338"/>
          <p14:tracePt t="67157" x="7016750" y="2573338"/>
          <p14:tracePt t="67172" x="7054850" y="2584450"/>
          <p14:tracePt t="67189" x="7072313" y="2590800"/>
          <p14:tracePt t="67205" x="7083425" y="2613025"/>
          <p14:tracePt t="67381" x="7083425" y="2619375"/>
          <p14:tracePt t="67404" x="7083425" y="2624138"/>
          <p14:tracePt t="67414" x="7083425" y="2630488"/>
          <p14:tracePt t="67421" x="7078663" y="2630488"/>
          <p14:tracePt t="67431" x="7067550" y="2635250"/>
          <p14:tracePt t="67444" x="7032625" y="2647950"/>
          <p14:tracePt t="67463" x="6948488" y="2647950"/>
          <p14:tracePt t="67478" x="6875463" y="2647950"/>
          <p14:tracePt t="67494" x="6851650" y="2647950"/>
          <p14:tracePt t="67500" x="6840538" y="2647950"/>
          <p14:tracePt t="67511" x="6807200" y="2624138"/>
          <p14:tracePt t="67528" x="6762750" y="2597150"/>
          <p14:tracePt t="67544" x="6694488" y="2573338"/>
          <p14:tracePt t="67562" x="6661150" y="2546350"/>
          <p14:tracePt t="67578" x="6643688" y="2540000"/>
          <p14:tracePt t="67594" x="6637338" y="2533650"/>
          <p14:tracePt t="67684" x="6626225" y="2533650"/>
          <p14:tracePt t="67692" x="6621463" y="2522538"/>
          <p14:tracePt t="67700" x="6621463" y="2511425"/>
          <p14:tracePt t="67711" x="6615113" y="2500313"/>
          <p14:tracePt t="67727" x="6615113" y="2489200"/>
          <p14:tracePt t="67744" x="6610350" y="2471738"/>
          <p14:tracePt t="67761" x="6610350" y="2455863"/>
          <p14:tracePt t="67778" x="6610350" y="2444750"/>
          <p14:tracePt t="67794" x="6610350" y="2416175"/>
          <p14:tracePt t="67812" x="6610350" y="2393950"/>
          <p14:tracePt t="67829" x="6610350" y="2376488"/>
          <p14:tracePt t="67845" x="6632575" y="2354263"/>
          <p14:tracePt t="67862" x="6661150" y="2325688"/>
          <p14:tracePt t="67878" x="6756400" y="2303463"/>
          <p14:tracePt t="67894" x="6880225" y="2292350"/>
          <p14:tracePt t="67912" x="7038975" y="2292350"/>
          <p14:tracePt t="67928" x="7286625" y="2292350"/>
          <p14:tracePt t="67944" x="7445375" y="2292350"/>
          <p14:tracePt t="67962" x="7613650" y="2286000"/>
          <p14:tracePt t="67978" x="7699375" y="2268538"/>
          <p14:tracePt t="67994" x="7800975" y="2268538"/>
          <p14:tracePt t="67999" x="7823200" y="2263775"/>
          <p14:tracePt t="68011" x="7862888" y="2263775"/>
          <p14:tracePt t="68028" x="7913688" y="2252663"/>
          <p14:tracePt t="68046" x="7942263" y="2246313"/>
          <p14:tracePt t="68160" x="7942263" y="2252663"/>
          <p14:tracePt t="68166" x="7935913" y="2263775"/>
          <p14:tracePt t="68178" x="7935913" y="2268538"/>
          <p14:tracePt t="68198" x="7907338" y="2292350"/>
          <p14:tracePt t="68211" x="7880350" y="2314575"/>
          <p14:tracePt t="68228" x="7845425" y="2330450"/>
          <p14:tracePt t="68244" x="7778750" y="2376488"/>
          <p14:tracePt t="68261" x="7715250" y="2420938"/>
          <p14:tracePt t="68277" x="7631113" y="2455863"/>
          <p14:tracePt t="68295" x="7478713" y="2478088"/>
          <p14:tracePt t="68311" x="7366000" y="2478088"/>
          <p14:tracePt t="68327" x="7219950" y="2478088"/>
          <p14:tracePt t="68344" x="7094538" y="2489200"/>
          <p14:tracePt t="68361" x="6948488" y="2489200"/>
          <p14:tracePt t="68378" x="6789738" y="2489200"/>
          <p14:tracePt t="68394" x="6694488" y="2489200"/>
          <p14:tracePt t="68411" x="6654800" y="2489200"/>
          <p14:tracePt t="68427" x="6632575" y="2489200"/>
          <p14:tracePt t="68445" x="6575425" y="2489200"/>
          <p14:tracePt t="68461" x="6553200" y="2482850"/>
          <p14:tracePt t="68477" x="6530975" y="2478088"/>
          <p14:tracePt t="68494" x="6530975" y="2471738"/>
          <p14:tracePt t="68598" x="6524625" y="2466975"/>
          <p14:tracePt t="68605" x="6524625" y="2460625"/>
          <p14:tracePt t="68620" x="6530975" y="2455863"/>
          <p14:tracePt t="68630" x="6535738" y="2449513"/>
          <p14:tracePt t="68645" x="6559550" y="2449513"/>
          <p14:tracePt t="68663" x="6672263" y="2438400"/>
          <p14:tracePt t="68677" x="6818313" y="2438400"/>
          <p14:tracePt t="68694" x="6965950" y="2449513"/>
          <p14:tracePt t="68711" x="7105650" y="2466975"/>
          <p14:tracePt t="68728" x="7169150" y="2495550"/>
          <p14:tracePt t="68744" x="7242175" y="2506663"/>
          <p14:tracePt t="68761" x="7286625" y="2511425"/>
          <p14:tracePt t="68777" x="7297738" y="2517775"/>
          <p14:tracePt t="68885" x="7304088" y="2517775"/>
          <p14:tracePt t="68893" x="7308850" y="2522538"/>
          <p14:tracePt t="68965" x="7315200" y="2533650"/>
          <p14:tracePt t="68975" x="7321550" y="2540000"/>
          <p14:tracePt t="69132" x="7326313" y="2546350"/>
          <p14:tracePt t="69172" x="7332663" y="2551113"/>
          <p14:tracePt t="69189" x="7348538" y="2551113"/>
          <p14:tracePt t="69196" x="7354888" y="2557463"/>
          <p14:tracePt t="69206" x="7366000" y="2562225"/>
          <p14:tracePt t="69230" x="7399338" y="2573338"/>
          <p14:tracePt t="69249" x="7445375" y="2579688"/>
          <p14:tracePt t="69266" x="7456488" y="2579688"/>
          <p14:tracePt t="69381" x="7456488" y="2584450"/>
          <p14:tracePt t="69582" x="7456488" y="2590800"/>
          <p14:tracePt t="69589" x="7439025" y="2597150"/>
          <p14:tracePt t="69604" x="7434263" y="2601913"/>
          <p14:tracePt t="69893" x="7427913" y="2601913"/>
          <p14:tracePt t="69965" x="7423150" y="2601913"/>
          <p14:tracePt t="69973" x="7410450" y="2601913"/>
          <p14:tracePt t="69980" x="7399338" y="2601913"/>
          <p14:tracePt t="69992" x="7377113" y="2601913"/>
          <p14:tracePt t="70006" x="7337425" y="2601913"/>
          <p14:tracePt t="70061" x="7332663" y="2601913"/>
          <p14:tracePt t="70070" x="7308850" y="2601913"/>
          <p14:tracePt t="70076" x="7297738" y="2601913"/>
          <p14:tracePt t="70091" x="7292975" y="2597150"/>
          <p14:tracePt t="70105" x="7258050" y="2579688"/>
          <p14:tracePt t="70122" x="7231063" y="2568575"/>
          <p14:tracePt t="70139" x="7213600" y="2557463"/>
          <p14:tracePt t="70157" x="7180263" y="2528888"/>
          <p14:tracePt t="70172" x="7151688" y="2511425"/>
          <p14:tracePt t="70229" x="7145338" y="2506663"/>
          <p14:tracePt t="70239" x="7140575" y="2500313"/>
          <p14:tracePt t="70260" x="7140575" y="2495550"/>
          <p14:tracePt t="70270" x="7140575" y="2489200"/>
          <p14:tracePt t="70286" x="7140575" y="2482850"/>
          <p14:tracePt t="70293" x="7140575" y="2471738"/>
          <p14:tracePt t="70305" x="7140575" y="2466975"/>
          <p14:tracePt t="70322" x="7140575" y="2455863"/>
          <p14:tracePt t="70339" x="7140575" y="2444750"/>
          <p14:tracePt t="70356" x="7140575" y="2427288"/>
          <p14:tracePt t="70668" x="7145338" y="2427288"/>
          <p14:tracePt t="70677" x="7151688" y="2416175"/>
          <p14:tracePt t="70718" x="7145338" y="2409825"/>
          <p14:tracePt t="70724" x="7140575" y="2405063"/>
          <p14:tracePt t="74069" x="7129463" y="2405063"/>
          <p14:tracePt t="74077" x="7118350" y="2387600"/>
          <p14:tracePt t="74086" x="7089775" y="2365375"/>
          <p14:tracePt t="74098" x="7038975" y="2330450"/>
          <p14:tracePt t="74107" x="6953250" y="2286000"/>
          <p14:tracePt t="74124" x="6610350" y="2195513"/>
          <p14:tracePt t="74140" x="6096000" y="2100263"/>
          <p14:tracePt t="74157" x="5751513" y="2060575"/>
          <p14:tracePt t="74174" x="5711825" y="2060575"/>
          <p14:tracePt t="74207" x="5707063" y="2054225"/>
          <p14:tracePt t="74225" x="5689600" y="2020888"/>
          <p14:tracePt t="74241" x="5689600" y="1992313"/>
          <p14:tracePt t="74258" x="5700713" y="1936750"/>
          <p14:tracePt t="74274" x="5762625" y="1868488"/>
          <p14:tracePt t="74290" x="5864225" y="1800225"/>
          <p14:tracePt t="74308" x="5972175" y="1755775"/>
          <p14:tracePt t="74324" x="6034088" y="1727200"/>
          <p14:tracePt t="74396" x="6045200" y="1727200"/>
          <p14:tracePt t="74404" x="6051550" y="1727200"/>
          <p14:tracePt t="74412" x="6067425" y="1720850"/>
          <p14:tracePt t="74424" x="6102350" y="1716088"/>
          <p14:tracePt t="74441" x="6146800" y="1704975"/>
          <p14:tracePt t="74457" x="6157913" y="1704975"/>
          <p14:tracePt t="74474" x="6164263" y="1698625"/>
          <p14:tracePt t="74492" x="6169025" y="1698625"/>
          <p14:tracePt t="74508" x="6175375" y="1698625"/>
          <p14:tracePt t="74524" x="6208713" y="1698625"/>
          <p14:tracePt t="74540" x="6350000" y="1698625"/>
          <p14:tracePt t="74557" x="6440488" y="1698625"/>
          <p14:tracePt t="74574" x="6496050" y="1698625"/>
          <p14:tracePt t="74648" x="6530975" y="1698625"/>
          <p14:tracePt t="74653" x="6575425" y="1698625"/>
          <p14:tracePt t="74663" x="6654800" y="1698625"/>
          <p14:tracePt t="74674" x="6711950" y="1682750"/>
          <p14:tracePt t="74690" x="6880225" y="1614488"/>
          <p14:tracePt t="74708" x="7202488" y="1524000"/>
          <p14:tracePt t="74724" x="7473950" y="1422400"/>
          <p14:tracePt t="74740" x="7551738" y="1371600"/>
          <p14:tracePt t="74757" x="7529513" y="1287463"/>
          <p14:tracePt t="74774" x="7445375" y="1236663"/>
          <p14:tracePt t="74790" x="7326313" y="1139825"/>
          <p14:tracePt t="74807" x="7258050" y="1095375"/>
          <p14:tracePt t="74853" x="7270750" y="1100138"/>
          <p14:tracePt t="74862" x="7281863" y="1106488"/>
          <p14:tracePt t="74874" x="7286625" y="1117600"/>
          <p14:tracePt t="74890" x="7343775" y="1162050"/>
          <p14:tracePt t="74907" x="7388225" y="1201738"/>
          <p14:tracePt t="74924" x="7450138" y="1247775"/>
          <p14:tracePt t="74940" x="7524750" y="1292225"/>
          <p14:tracePt t="74957" x="7540625" y="1303338"/>
          <p14:tracePt t="74975" x="7551738" y="1309688"/>
          <p14:tracePt t="74990" x="7569200" y="1320800"/>
          <p14:tracePt t="75007" x="7602538" y="1331913"/>
          <p14:tracePt t="75023" x="7693025" y="1360488"/>
          <p14:tracePt t="75040" x="7840663" y="1389063"/>
          <p14:tracePt t="75057" x="7981950" y="1416050"/>
          <p14:tracePt t="75074" x="8161338" y="1439863"/>
          <p14:tracePt t="75090" x="8302625" y="1455738"/>
          <p14:tracePt t="75107" x="8320088" y="1484313"/>
          <p14:tracePt t="75221" x="8331200" y="1490663"/>
          <p14:tracePt t="75228" x="8331200" y="1501775"/>
          <p14:tracePt t="75241" x="8337550" y="1524000"/>
          <p14:tracePt t="75340" x="8337550" y="1530350"/>
          <p14:tracePt t="75382" x="8331200" y="1530350"/>
          <p14:tracePt t="75388" x="8320088" y="1530350"/>
          <p14:tracePt t="75396" x="8313738" y="1535113"/>
          <p14:tracePt t="75407" x="8308975" y="1541463"/>
          <p14:tracePt t="75425" x="8297863" y="1546225"/>
          <p14:tracePt t="75441" x="8274050" y="1568450"/>
          <p14:tracePt t="75457" x="8247063" y="1581150"/>
          <p14:tracePt t="75474" x="8207375" y="1619250"/>
          <p14:tracePt t="75492" x="8167688" y="1665288"/>
          <p14:tracePt t="75504" x="8167688" y="1670050"/>
          <p14:tracePt t="75511" x="8156575" y="1687513"/>
          <p14:tracePt t="75525" x="8150225" y="1698625"/>
          <p14:tracePt t="75540" x="8145463" y="1709738"/>
          <p14:tracePt t="75557" x="8139113" y="1716088"/>
          <p14:tracePt t="75620" x="8128000" y="1716088"/>
          <p14:tracePt t="75662" x="8121650" y="1716088"/>
          <p14:tracePt t="75748" x="8128000" y="1704975"/>
          <p14:tracePt t="75757" x="8134350" y="1704975"/>
          <p14:tracePt t="75765" x="8150225" y="1704975"/>
          <p14:tracePt t="75774" x="8172450" y="1704975"/>
          <p14:tracePt t="75790" x="8229600" y="1698625"/>
          <p14:tracePt t="75807" x="8251825" y="1693863"/>
          <p14:tracePt t="75823" x="8258175" y="1693863"/>
          <p14:tracePt t="75840" x="8262938" y="1693863"/>
          <p14:tracePt t="75933" x="8269288" y="1693863"/>
          <p14:tracePt t="75981" x="8262938" y="1693863"/>
          <p14:tracePt t="75997" x="8258175" y="1693863"/>
          <p14:tracePt t="76006" x="8251825" y="1693863"/>
          <p14:tracePt t="76013" x="8247063" y="1698625"/>
          <p14:tracePt t="76029" x="8240713" y="1704975"/>
          <p14:tracePt t="76044" x="8240713" y="1709738"/>
          <p14:tracePt t="76221" x="8247063" y="1709738"/>
          <p14:tracePt t="76229" x="8258175" y="1698625"/>
          <p14:tracePt t="76240" x="8262938" y="1698625"/>
          <p14:tracePt t="76257" x="8313738" y="1687513"/>
          <p14:tracePt t="76273" x="8342313" y="1682750"/>
          <p14:tracePt t="76290" x="8370888" y="1670050"/>
          <p14:tracePt t="76306" x="8382000" y="1670050"/>
          <p14:tracePt t="76323" x="8421688" y="1670050"/>
          <p14:tracePt t="76340" x="8528050" y="1670050"/>
          <p14:tracePt t="76357" x="8585200" y="1676400"/>
          <p14:tracePt t="76500" x="8578850" y="1676400"/>
          <p14:tracePt t="76509" x="8567738" y="1682750"/>
          <p14:tracePt t="76516" x="8516938" y="1682750"/>
          <p14:tracePt t="76525" x="8443913" y="1693863"/>
          <p14:tracePt t="76542" x="8399463" y="1698625"/>
          <p14:tracePt t="76556" x="8297863" y="1727200"/>
          <p14:tracePt t="76573" x="8286750" y="1727200"/>
          <p14:tracePt t="76590" x="8280400" y="1727200"/>
          <p14:tracePt t="76606" x="8269288" y="1727200"/>
          <p14:tracePt t="76668" x="8269288" y="1709738"/>
          <p14:tracePt t="76681" x="8286750" y="1698625"/>
          <p14:tracePt t="76685" x="8297863" y="1687513"/>
          <p14:tracePt t="76693" x="8308975" y="1670050"/>
          <p14:tracePt t="76707" x="8320088" y="1658938"/>
          <p14:tracePt t="76723" x="8342313" y="1647825"/>
          <p14:tracePt t="76740" x="8382000" y="1643063"/>
          <p14:tracePt t="76756" x="8489950" y="1643063"/>
          <p14:tracePt t="76773" x="8574088" y="1658938"/>
          <p14:tracePt t="76791" x="8596313" y="1676400"/>
          <p14:tracePt t="76806" x="8607425" y="1687513"/>
          <p14:tracePt t="76823" x="8613775" y="1693863"/>
          <p14:tracePt t="77213" x="8607425" y="1704975"/>
          <p14:tracePt t="77220" x="8596313" y="1709738"/>
          <p14:tracePt t="77229" x="8567738" y="1727200"/>
          <p14:tracePt t="77242" x="8540750" y="1733550"/>
          <p14:tracePt t="77260" x="8505825" y="1755775"/>
          <p14:tracePt t="77276" x="8461375" y="1784350"/>
          <p14:tracePt t="77292" x="8455025" y="1784350"/>
          <p14:tracePt t="77326" x="8450263" y="1789113"/>
          <p14:tracePt t="77343" x="8439150" y="1800225"/>
          <p14:tracePt t="77359" x="8432800" y="1806575"/>
          <p14:tracePt t="77392" x="8426450" y="1806575"/>
          <p14:tracePt t="77409" x="8421688" y="1811338"/>
          <p14:tracePt t="77426" x="8421688" y="1817688"/>
          <p14:tracePt t="77804" x="8415338" y="1822450"/>
          <p14:tracePt t="77820" x="8410575" y="1822450"/>
          <p14:tracePt t="77836" x="8399463" y="1822450"/>
          <p14:tracePt t="77845" x="8375650" y="1846263"/>
          <p14:tracePt t="77855" x="8348663" y="1857375"/>
          <p14:tracePt t="77862" x="8331200" y="1873250"/>
          <p14:tracePt t="77876" x="8286750" y="1873250"/>
          <p14:tracePt t="77892" x="8223250" y="1908175"/>
          <p14:tracePt t="77909" x="8218488" y="1908175"/>
          <p14:tracePt t="77925" x="8212138" y="1908175"/>
          <p14:tracePt t="77942" x="8196263" y="1912938"/>
          <p14:tracePt t="77959" x="8161338" y="1947863"/>
          <p14:tracePt t="77975" x="8054975" y="1963738"/>
          <p14:tracePt t="77992" x="7969250" y="1974850"/>
          <p14:tracePt t="77996" x="7964488" y="19748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3F12B-01EF-4B5D-B5DB-8F611A69324C}"/>
              </a:ext>
            </a:extLst>
          </p:cNvPr>
          <p:cNvSpPr>
            <a:spLocks noGrp="1"/>
          </p:cNvSpPr>
          <p:nvPr>
            <p:ph type="title"/>
          </p:nvPr>
        </p:nvSpPr>
        <p:spPr>
          <a:xfrm>
            <a:off x="533399" y="365125"/>
            <a:ext cx="11070771" cy="1325563"/>
          </a:xfrm>
        </p:spPr>
        <p:txBody>
          <a:bodyPr>
            <a:normAutofit/>
          </a:bodyPr>
          <a:lstStyle/>
          <a:p>
            <a:r>
              <a:rPr lang="en-US" altLang="zh-CN" b="1" kern="100" dirty="0">
                <a:solidFill>
                  <a:srgbClr val="000000"/>
                </a:solidFill>
                <a:latin typeface="Calibri" panose="020F0502020204030204" pitchFamily="34" charset="0"/>
                <a:ea typeface="Calibri" panose="020F0502020204030204" pitchFamily="34" charset="0"/>
              </a:rPr>
              <a:t>Task 3</a:t>
            </a:r>
            <a:r>
              <a:rPr lang="en-US" altLang="zh-CN" kern="100" dirty="0">
                <a:solidFill>
                  <a:srgbClr val="000000"/>
                </a:solidFill>
                <a:latin typeface="Calibri" panose="020F0502020204030204" pitchFamily="34" charset="0"/>
                <a:ea typeface="Calibri" panose="020F0502020204030204" pitchFamily="34" charset="0"/>
              </a:rPr>
              <a:t> </a:t>
            </a:r>
            <a:r>
              <a:rPr lang="en-US" altLang="zh-CN" i="1" kern="100" dirty="0">
                <a:solidFill>
                  <a:srgbClr val="000000"/>
                </a:solidFill>
                <a:latin typeface="Calibri" panose="020F0502020204030204" pitchFamily="34" charset="0"/>
                <a:ea typeface="Calibri" panose="020F0502020204030204" pitchFamily="34" charset="0"/>
              </a:rPr>
              <a:t>Implement the</a:t>
            </a:r>
            <a:r>
              <a:rPr lang="en-US" altLang="zh-CN" kern="100" dirty="0">
                <a:solidFill>
                  <a:srgbClr val="000000"/>
                </a:solidFill>
                <a:latin typeface="Calibri" panose="020F0502020204030204" pitchFamily="34" charset="0"/>
                <a:ea typeface="Calibri" panose="020F0502020204030204" pitchFamily="34" charset="0"/>
              </a:rPr>
              <a:t> </a:t>
            </a:r>
            <a:r>
              <a:rPr lang="en-US" altLang="zh-CN" b="1" kern="100" dirty="0">
                <a:solidFill>
                  <a:srgbClr val="000000"/>
                </a:solidFill>
                <a:latin typeface="Calibri" panose="020F0502020204030204" pitchFamily="34" charset="0"/>
                <a:ea typeface="Calibri" panose="020F0502020204030204" pitchFamily="34" charset="0"/>
              </a:rPr>
              <a:t>lib/</a:t>
            </a:r>
            <a:r>
              <a:rPr lang="en-US" altLang="zh-CN" b="1" kern="100" dirty="0" err="1">
                <a:solidFill>
                  <a:srgbClr val="000000"/>
                </a:solidFill>
                <a:latin typeface="Calibri" panose="020F0502020204030204" pitchFamily="34" charset="0"/>
                <a:ea typeface="Calibri" panose="020F0502020204030204" pitchFamily="34" charset="0"/>
              </a:rPr>
              <a:t>ba-ht.h</a:t>
            </a:r>
            <a:r>
              <a:rPr lang="en-US" altLang="zh-CN" kern="100" dirty="0">
                <a:solidFill>
                  <a:srgbClr val="000000"/>
                </a:solidFill>
                <a:latin typeface="Calibri" panose="020F0502020204030204" pitchFamily="34" charset="0"/>
                <a:ea typeface="Calibri" panose="020F0502020204030204" pitchFamily="34" charset="0"/>
              </a:rPr>
              <a:t> </a:t>
            </a:r>
            <a:r>
              <a:rPr lang="en-US" altLang="zh-CN" i="1" kern="100" dirty="0">
                <a:solidFill>
                  <a:srgbClr val="000000"/>
                </a:solidFill>
                <a:latin typeface="Calibri" panose="020F0502020204030204" pitchFamily="34" charset="0"/>
                <a:ea typeface="Calibri" panose="020F0502020204030204" pitchFamily="34" charset="0"/>
              </a:rPr>
              <a:t>interface in a file called</a:t>
            </a:r>
            <a:r>
              <a:rPr lang="en-US" altLang="zh-CN" kern="100" dirty="0">
                <a:solidFill>
                  <a:srgbClr val="000000"/>
                </a:solidFill>
                <a:latin typeface="Calibri" panose="020F0502020204030204" pitchFamily="34" charset="0"/>
                <a:ea typeface="Calibri" panose="020F0502020204030204" pitchFamily="34" charset="0"/>
              </a:rPr>
              <a:t> </a:t>
            </a:r>
            <a:r>
              <a:rPr lang="en-US" altLang="zh-CN" b="1" kern="100" dirty="0" err="1">
                <a:solidFill>
                  <a:srgbClr val="000000"/>
                </a:solidFill>
                <a:latin typeface="Calibri" panose="020F0502020204030204" pitchFamily="34" charset="0"/>
                <a:ea typeface="Calibri" panose="020F0502020204030204" pitchFamily="34" charset="0"/>
              </a:rPr>
              <a:t>ba-ht.c</a:t>
            </a:r>
            <a:r>
              <a:rPr lang="en-US" altLang="zh-CN" kern="100" dirty="0">
                <a:solidFill>
                  <a:srgbClr val="000000"/>
                </a:solidFill>
                <a:latin typeface="Calibri" panose="020F0502020204030204" pitchFamily="34" charset="0"/>
                <a:ea typeface="Calibri" panose="020F0502020204030204" pitchFamily="34" charset="0"/>
              </a:rPr>
              <a:t>.</a:t>
            </a:r>
            <a:endParaRPr lang="zh-CN" altLang="en-US" dirty="0"/>
          </a:p>
        </p:txBody>
      </p:sp>
      <p:sp>
        <p:nvSpPr>
          <p:cNvPr id="4" name="矩形 3">
            <a:extLst>
              <a:ext uri="{FF2B5EF4-FFF2-40B4-BE49-F238E27FC236}">
                <a16:creationId xmlns:a16="http://schemas.microsoft.com/office/drawing/2014/main" id="{94D1559B-F4E9-44CB-9D4A-79105E4A6C28}"/>
              </a:ext>
            </a:extLst>
          </p:cNvPr>
          <p:cNvSpPr/>
          <p:nvPr/>
        </p:nvSpPr>
        <p:spPr>
          <a:xfrm>
            <a:off x="664029" y="2020666"/>
            <a:ext cx="10689771" cy="3624262"/>
          </a:xfrm>
          <a:prstGeom prst="rect">
            <a:avLst/>
          </a:prstGeom>
        </p:spPr>
        <p:txBody>
          <a:bodyPr wrap="square">
            <a:spAutoFit/>
          </a:bodyPr>
          <a:lstStyle/>
          <a:p>
            <a:pPr marL="82550" indent="140335" algn="just">
              <a:lnSpc>
                <a:spcPct val="103000"/>
              </a:lnSpc>
              <a:spcAft>
                <a:spcPts val="35"/>
              </a:spcAft>
            </a:pPr>
            <a:r>
              <a:rPr lang="en-US" altLang="zh-CN" sz="3200" kern="100" dirty="0">
                <a:solidFill>
                  <a:srgbClr val="000000"/>
                </a:solidFill>
                <a:latin typeface="Calibri" panose="020F0502020204030204" pitchFamily="34" charset="0"/>
                <a:ea typeface="Calibri" panose="020F0502020204030204" pitchFamily="34" charset="0"/>
              </a:rPr>
              <a:t>Note that this hash table stores as its element</a:t>
            </a:r>
            <a:r>
              <a:rPr lang="en-US" altLang="zh-CN" sz="3200" b="1" kern="100" dirty="0">
                <a:solidFill>
                  <a:srgbClr val="000000"/>
                </a:solidFill>
                <a:latin typeface="Calibri" panose="020F0502020204030204" pitchFamily="34" charset="0"/>
                <a:ea typeface="Calibri" panose="020F0502020204030204" pitchFamily="34" charset="0"/>
              </a:rPr>
              <a:t> struct </a:t>
            </a:r>
            <a:r>
              <a:rPr lang="en-US" altLang="zh-CN" sz="3200" b="1" kern="100" dirty="0" err="1">
                <a:solidFill>
                  <a:srgbClr val="000000"/>
                </a:solidFill>
                <a:latin typeface="Calibri" panose="020F0502020204030204" pitchFamily="34" charset="0"/>
                <a:ea typeface="Calibri" panose="020F0502020204030204" pitchFamily="34" charset="0"/>
              </a:rPr>
              <a:t>ba_ht_elem_base</a:t>
            </a:r>
            <a:r>
              <a:rPr lang="en-US" altLang="zh-CN" sz="3200" kern="100" dirty="0">
                <a:solidFill>
                  <a:srgbClr val="000000"/>
                </a:solidFill>
                <a:latin typeface="Calibri" panose="020F0502020204030204" pitchFamily="34" charset="0"/>
                <a:ea typeface="Calibri" panose="020F0502020204030204" pitchFamily="34" charset="0"/>
              </a:rPr>
              <a:t> which has two fields. The field </a:t>
            </a:r>
            <a:r>
              <a:rPr lang="en-US" altLang="zh-CN" sz="3200" b="1" kern="100" dirty="0" err="1">
                <a:solidFill>
                  <a:srgbClr val="000000"/>
                </a:solidFill>
                <a:latin typeface="Calibri" panose="020F0502020204030204" pitchFamily="34" charset="0"/>
                <a:ea typeface="Calibri" panose="020F0502020204030204" pitchFamily="34" charset="0"/>
              </a:rPr>
              <a:t>ba</a:t>
            </a:r>
            <a:r>
              <a:rPr lang="en-US" altLang="zh-CN" sz="3200" kern="100" dirty="0">
                <a:solidFill>
                  <a:srgbClr val="000000"/>
                </a:solidFill>
                <a:latin typeface="Calibri" panose="020F0502020204030204" pitchFamily="34" charset="0"/>
                <a:ea typeface="Calibri" panose="020F0502020204030204" pitchFamily="34" charset="0"/>
              </a:rPr>
              <a:t> is the current board. The field</a:t>
            </a:r>
            <a:r>
              <a:rPr lang="en-US" altLang="zh-CN" sz="3200" b="1" kern="100" dirty="0">
                <a:solidFill>
                  <a:srgbClr val="000000"/>
                </a:solidFill>
                <a:latin typeface="Calibri" panose="020F0502020204030204" pitchFamily="34" charset="0"/>
                <a:ea typeface="Calibri" panose="020F0502020204030204" pitchFamily="34" charset="0"/>
              </a:rPr>
              <a:t> </a:t>
            </a:r>
            <a:r>
              <a:rPr lang="en-US" altLang="zh-CN" sz="3200" b="1" kern="100" dirty="0" err="1">
                <a:solidFill>
                  <a:srgbClr val="000000"/>
                </a:solidFill>
                <a:latin typeface="Calibri" panose="020F0502020204030204" pitchFamily="34" charset="0"/>
                <a:ea typeface="Calibri" panose="020F0502020204030204" pitchFamily="34" charset="0"/>
              </a:rPr>
              <a:t>last_move</a:t>
            </a:r>
            <a:r>
              <a:rPr lang="en-US" altLang="zh-CN" sz="3200" kern="100" dirty="0">
                <a:solidFill>
                  <a:srgbClr val="000000"/>
                </a:solidFill>
                <a:latin typeface="Calibri" panose="020F0502020204030204" pitchFamily="34" charset="0"/>
                <a:ea typeface="Calibri" panose="020F0502020204030204" pitchFamily="34" charset="0"/>
              </a:rPr>
              <a:t> is the index of the button that was pressed to get to the current board </a:t>
            </a:r>
            <a:r>
              <a:rPr lang="en-US" altLang="zh-CN" sz="3200" b="1" kern="100" dirty="0" err="1">
                <a:solidFill>
                  <a:srgbClr val="000000"/>
                </a:solidFill>
                <a:latin typeface="Calibri" panose="020F0502020204030204" pitchFamily="34" charset="0"/>
                <a:ea typeface="Calibri" panose="020F0502020204030204" pitchFamily="34" charset="0"/>
              </a:rPr>
              <a:t>ba</a:t>
            </a:r>
            <a:r>
              <a:rPr lang="en-US" altLang="zh-CN" sz="3200" kern="100" dirty="0">
                <a:solidFill>
                  <a:srgbClr val="000000"/>
                </a:solidFill>
                <a:latin typeface="Calibri" panose="020F0502020204030204" pitchFamily="34" charset="0"/>
                <a:ea typeface="Calibri" panose="020F0502020204030204" pitchFamily="34" charset="0"/>
              </a:rPr>
              <a:t>.</a:t>
            </a:r>
            <a:endParaRPr lang="zh-CN" altLang="zh-CN" sz="3200" kern="100" dirty="0">
              <a:solidFill>
                <a:srgbClr val="000000"/>
              </a:solidFill>
              <a:latin typeface="Calibri" panose="020F0502020204030204" pitchFamily="34" charset="0"/>
              <a:ea typeface="Calibri" panose="020F0502020204030204" pitchFamily="34" charset="0"/>
            </a:endParaRPr>
          </a:p>
          <a:p>
            <a:pPr marL="6350" indent="222885" algn="just">
              <a:lnSpc>
                <a:spcPct val="103000"/>
              </a:lnSpc>
              <a:spcAft>
                <a:spcPts val="1310"/>
              </a:spcAft>
            </a:pPr>
            <a:r>
              <a:rPr lang="en-US" altLang="zh-CN" sz="3200" kern="100" dirty="0">
                <a:solidFill>
                  <a:srgbClr val="000000"/>
                </a:solidFill>
                <a:latin typeface="Calibri" panose="020F0502020204030204" pitchFamily="34" charset="0"/>
                <a:ea typeface="Calibri" panose="020F0502020204030204" pitchFamily="34" charset="0"/>
              </a:rPr>
              <a:t>The key for the hash table should point to the current board </a:t>
            </a:r>
            <a:r>
              <a:rPr lang="en-US" altLang="zh-CN" sz="3200" b="1" kern="100" dirty="0" err="1">
                <a:solidFill>
                  <a:srgbClr val="000000"/>
                </a:solidFill>
                <a:latin typeface="Calibri" panose="020F0502020204030204" pitchFamily="34" charset="0"/>
                <a:ea typeface="Calibri" panose="020F0502020204030204" pitchFamily="34" charset="0"/>
              </a:rPr>
              <a:t>ba</a:t>
            </a:r>
            <a:r>
              <a:rPr lang="en-US" altLang="zh-CN" sz="3200" kern="100" dirty="0">
                <a:solidFill>
                  <a:srgbClr val="000000"/>
                </a:solidFill>
                <a:latin typeface="Calibri" panose="020F0502020204030204" pitchFamily="34" charset="0"/>
                <a:ea typeface="Calibri" panose="020F0502020204030204" pitchFamily="34" charset="0"/>
              </a:rPr>
              <a:t>. Because of this, attempting to lookup a </a:t>
            </a:r>
            <a:r>
              <a:rPr lang="en-US" altLang="zh-CN" sz="3200" b="1" kern="100" dirty="0">
                <a:solidFill>
                  <a:srgbClr val="000000"/>
                </a:solidFill>
                <a:latin typeface="Calibri" panose="020F0502020204030204" pitchFamily="34" charset="0"/>
                <a:ea typeface="Calibri" panose="020F0502020204030204" pitchFamily="34" charset="0"/>
              </a:rPr>
              <a:t>NULL</a:t>
            </a:r>
            <a:r>
              <a:rPr lang="en-US" altLang="zh-CN" sz="3200" kern="100" dirty="0">
                <a:solidFill>
                  <a:srgbClr val="000000"/>
                </a:solidFill>
                <a:latin typeface="Calibri" panose="020F0502020204030204" pitchFamily="34" charset="0"/>
                <a:ea typeface="Calibri" panose="020F0502020204030204" pitchFamily="34" charset="0"/>
              </a:rPr>
              <a:t> key should be considered a violation of the preconditions.</a:t>
            </a:r>
            <a:endParaRPr lang="zh-CN" altLang="zh-CN" sz="3200" kern="100" dirty="0">
              <a:solidFill>
                <a:srgbClr val="000000"/>
              </a:solidFill>
              <a:latin typeface="Calibri" panose="020F0502020204030204" pitchFamily="34" charset="0"/>
              <a:ea typeface="Calibri" panose="020F0502020204030204" pitchFamily="34" charset="0"/>
            </a:endParaRPr>
          </a:p>
        </p:txBody>
      </p:sp>
      <p:pic>
        <p:nvPicPr>
          <p:cNvPr id="3" name="音频 2">
            <a:hlinkClick r:id="" action="ppaction://media"/>
            <a:extLst>
              <a:ext uri="{FF2B5EF4-FFF2-40B4-BE49-F238E27FC236}">
                <a16:creationId xmlns:a16="http://schemas.microsoft.com/office/drawing/2014/main" id="{F631FCCE-D7FA-4993-B86D-9328D9BB76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53451990"/>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18" x="7958138" y="1974850"/>
          <p14:tracePt t="3066" x="7958138" y="1958975"/>
          <p14:tracePt t="3073" x="7958138" y="1924050"/>
          <p14:tracePt t="3082" x="7964488" y="1851025"/>
          <p14:tracePt t="3095" x="7997825" y="1760538"/>
          <p14:tracePt t="3106" x="8032750" y="1654175"/>
          <p14:tracePt t="3123" x="8043863" y="1546225"/>
          <p14:tracePt t="3140" x="8043863" y="1389063"/>
          <p14:tracePt t="3156" x="7975600" y="1123950"/>
          <p14:tracePt t="3173" x="7896225" y="1004888"/>
          <p14:tracePt t="3280" x="7885113" y="1009650"/>
          <p14:tracePt t="3289" x="7862888" y="1033463"/>
          <p14:tracePt t="3297" x="7816850" y="1106488"/>
          <p14:tracePt t="3306" x="7750175" y="1219200"/>
          <p14:tracePt t="3322" x="7518400" y="1506538"/>
          <p14:tracePt t="3339" x="7410450" y="1631950"/>
          <p14:tracePt t="3356" x="7405688" y="1636713"/>
          <p14:tracePt t="3546" x="7405688" y="1631950"/>
          <p14:tracePt t="3554" x="7423150" y="1603375"/>
          <p14:tracePt t="3561" x="7434263" y="1585913"/>
          <p14:tracePt t="3573" x="7456488" y="1541463"/>
          <p14:tracePt t="3590" x="7518400" y="1455738"/>
          <p14:tracePt t="3606" x="7575550" y="1416050"/>
          <p14:tracePt t="3623" x="7693025" y="1343025"/>
          <p14:tracePt t="3639" x="7856538" y="1298575"/>
          <p14:tracePt t="3656" x="8015288" y="1292225"/>
          <p14:tracePt t="3672" x="8110538" y="1292225"/>
          <p14:tracePt t="3690" x="8212138" y="1292225"/>
          <p14:tracePt t="3706" x="8331200" y="1314450"/>
          <p14:tracePt t="3722" x="8439150" y="1349375"/>
          <p14:tracePt t="3739" x="8534400" y="1382713"/>
          <p14:tracePt t="3756" x="8574088" y="1389063"/>
          <p14:tracePt t="3773" x="8591550" y="1393825"/>
          <p14:tracePt t="3789" x="8602663" y="1393825"/>
          <p14:tracePt t="3841" x="8602663" y="1400175"/>
          <p14:tracePt t="3858" x="8602663" y="1404938"/>
          <p14:tracePt t="3865" x="8596313" y="1422400"/>
          <p14:tracePt t="3873" x="8596313" y="1428750"/>
          <p14:tracePt t="3889" x="8591550" y="1444625"/>
          <p14:tracePt t="3970" x="8585200" y="1455738"/>
          <p14:tracePt t="3979" x="8578850" y="1462088"/>
          <p14:tracePt t="3994" x="8574088" y="1462088"/>
          <p14:tracePt t="4006" x="8567738" y="1462088"/>
          <p14:tracePt t="4023" x="8567738" y="1466850"/>
          <p14:tracePt t="4040" x="8551863" y="1466850"/>
          <p14:tracePt t="4056" x="8528050" y="1466850"/>
          <p14:tracePt t="4073" x="8432800" y="1473200"/>
          <p14:tracePt t="4089" x="8370888" y="1479550"/>
          <p14:tracePt t="4106" x="8331200" y="1479550"/>
          <p14:tracePt t="4139" x="8324850" y="1479550"/>
          <p14:tracePt t="4156" x="8308975" y="1484313"/>
          <p14:tracePt t="4173" x="8286750" y="1490663"/>
          <p14:tracePt t="4189" x="8280400" y="1490663"/>
          <p14:tracePt t="4233" x="8269288" y="1490663"/>
          <p14:tracePt t="4242" x="8258175" y="1490663"/>
          <p14:tracePt t="4252" x="8247063" y="1501775"/>
          <p14:tracePt t="4265" x="8240713" y="1501775"/>
          <p14:tracePt t="4273" x="8235950" y="1506538"/>
          <p14:tracePt t="4291" x="8218488" y="1506538"/>
          <p14:tracePt t="4306" x="8201025" y="1506538"/>
          <p14:tracePt t="4322" x="8167688" y="1512888"/>
          <p14:tracePt t="4340" x="8145463" y="1512888"/>
          <p14:tracePt t="4356" x="8099425" y="1512888"/>
          <p14:tracePt t="4372" x="8008938" y="1512888"/>
          <p14:tracePt t="4390" x="7896225" y="1512888"/>
          <p14:tracePt t="4406" x="7727950" y="1512888"/>
          <p14:tracePt t="4422" x="7580313" y="1512888"/>
          <p14:tracePt t="4428" x="7500938" y="1512888"/>
          <p14:tracePt t="4439" x="7456488" y="1512888"/>
          <p14:tracePt t="4456" x="7383463" y="1512888"/>
          <p14:tracePt t="4472" x="7224713" y="1512888"/>
          <p14:tracePt t="4489" x="7089775" y="1512888"/>
          <p14:tracePt t="4506" x="6965950" y="1512888"/>
          <p14:tracePt t="4522" x="6818313" y="1512888"/>
          <p14:tracePt t="4540" x="6734175" y="1512888"/>
          <p14:tracePt t="4555" x="6694488" y="1512888"/>
          <p14:tracePt t="4574" x="6661150" y="1512888"/>
          <p14:tracePt t="4589" x="6648450" y="1512888"/>
          <p14:tracePt t="4607" x="6615113" y="1512888"/>
          <p14:tracePt t="4622" x="6530975" y="1506538"/>
          <p14:tracePt t="4639" x="6440488" y="1495425"/>
          <p14:tracePt t="4655" x="6407150" y="1495425"/>
          <p14:tracePt t="4793" x="6411913" y="1490663"/>
          <p14:tracePt t="4801" x="6423025" y="1490663"/>
          <p14:tracePt t="4811" x="6457950" y="1490663"/>
          <p14:tracePt t="4822" x="6502400" y="1490663"/>
          <p14:tracePt t="4839" x="6564313" y="1484313"/>
          <p14:tracePt t="4856" x="6604000" y="1479550"/>
          <p14:tracePt t="4872" x="6610350" y="1479550"/>
          <p14:tracePt t="4953" x="6597650" y="1479550"/>
          <p14:tracePt t="4961" x="6564313" y="1479550"/>
          <p14:tracePt t="4972" x="6530975" y="1479550"/>
          <p14:tracePt t="4991" x="6440488" y="1479550"/>
          <p14:tracePt t="5005" x="6292850" y="1479550"/>
          <p14:tracePt t="5023" x="6157913" y="1479550"/>
          <p14:tracePt t="5039" x="5943600" y="1479550"/>
          <p14:tracePt t="5057" x="5649913" y="1479550"/>
          <p14:tracePt t="5072" x="5464175" y="1479550"/>
          <p14:tracePt t="5089" x="5316538" y="1479550"/>
          <p14:tracePt t="5105" x="5254625" y="1479550"/>
          <p14:tracePt t="5122" x="5164138" y="1479550"/>
          <p14:tracePt t="5139" x="5073650" y="1479550"/>
          <p14:tracePt t="5156" x="4949825" y="1479550"/>
          <p14:tracePt t="5172" x="4843463" y="1490663"/>
          <p14:tracePt t="5189" x="4768850" y="1501775"/>
          <p14:tracePt t="5205" x="4695825" y="1506538"/>
          <p14:tracePt t="5222" x="4629150" y="1506538"/>
          <p14:tracePt t="5239" x="4583113" y="1517650"/>
          <p14:tracePt t="5256" x="4543425" y="1517650"/>
          <p14:tracePt t="5272" x="4481513" y="1517650"/>
          <p14:tracePt t="5289" x="4311650" y="1524000"/>
          <p14:tracePt t="5305" x="4194175" y="1541463"/>
          <p14:tracePt t="5322" x="4132263" y="1563688"/>
          <p14:tracePt t="5339" x="4121150" y="1563688"/>
          <p14:tracePt t="5355" x="4114800" y="1563688"/>
          <p14:tracePt t="5389" x="4103688" y="1568450"/>
          <p14:tracePt t="5405" x="4092575" y="1568450"/>
          <p14:tracePt t="5422" x="4086225" y="1574800"/>
          <p14:tracePt t="5426" x="4081463" y="1581150"/>
          <p14:tracePt t="5537" x="4075113" y="1585913"/>
          <p14:tracePt t="5544" x="4070350" y="1585913"/>
          <p14:tracePt t="5579" x="4064000" y="1585913"/>
          <p14:tracePt t="5589" x="4052888" y="1585913"/>
          <p14:tracePt t="5592" x="4041775" y="1585913"/>
          <p14:tracePt t="5607" x="4006850" y="1585913"/>
          <p14:tracePt t="5622" x="3968750" y="1585913"/>
          <p14:tracePt t="5639" x="3878263" y="1585913"/>
          <p14:tracePt t="5656" x="3765550" y="1585913"/>
          <p14:tracePt t="5672" x="3651250" y="1585913"/>
          <p14:tracePt t="5689" x="3522663" y="1585913"/>
          <p14:tracePt t="5705" x="3516313" y="1585913"/>
          <p14:tracePt t="5722" x="3505200" y="1585913"/>
          <p14:tracePt t="5739" x="3494088" y="1585913"/>
          <p14:tracePt t="5755" x="3471863" y="1585913"/>
          <p14:tracePt t="5772" x="3465513" y="1585913"/>
          <p14:tracePt t="5817" x="3460750" y="1585913"/>
          <p14:tracePt t="5828" x="3454400" y="1585913"/>
          <p14:tracePt t="5839" x="3448050" y="1585913"/>
          <p14:tracePt t="5855" x="3436938" y="1585913"/>
          <p14:tracePt t="5872" x="3432175" y="1585913"/>
          <p14:tracePt t="5889" x="3381375" y="1585913"/>
          <p14:tracePt t="5905" x="3363913" y="1585913"/>
          <p14:tracePt t="5922" x="3352800" y="1585913"/>
          <p14:tracePt t="5985" x="3346450" y="1585913"/>
          <p14:tracePt t="5993" x="3341688" y="1585913"/>
          <p14:tracePt t="6006" x="3335338" y="1585913"/>
          <p14:tracePt t="6153" x="3341688" y="1585913"/>
          <p14:tracePt t="6161" x="3352800" y="1585913"/>
          <p14:tracePt t="6172" x="3370263" y="1585913"/>
          <p14:tracePt t="6189" x="3392488" y="1592263"/>
          <p14:tracePt t="6206" x="3432175" y="1597025"/>
          <p14:tracePt t="6223" x="3460750" y="1597025"/>
          <p14:tracePt t="6240" x="3522663" y="1608138"/>
          <p14:tracePt t="6256" x="3578225" y="1608138"/>
          <p14:tracePt t="6272" x="3635375" y="1614488"/>
          <p14:tracePt t="6290" x="3686175" y="1631950"/>
          <p14:tracePt t="6305" x="3741738" y="1643063"/>
          <p14:tracePt t="6322" x="3765550" y="1647825"/>
          <p14:tracePt t="6338" x="3810000" y="1665288"/>
          <p14:tracePt t="6355" x="3838575" y="1665288"/>
          <p14:tracePt t="6372" x="3854450" y="1665288"/>
          <p14:tracePt t="6388" x="3854450" y="1670050"/>
          <p14:tracePt t="6465" x="3867150" y="1676400"/>
          <p14:tracePt t="6506" x="3871913" y="1676400"/>
          <p14:tracePt t="6515" x="3878263" y="1676400"/>
          <p14:tracePt t="6522" x="3883025" y="1676400"/>
          <p14:tracePt t="6538" x="3889375" y="1676400"/>
          <p14:tracePt t="6556" x="3900488" y="1682750"/>
          <p14:tracePt t="6579" x="3905250" y="1682750"/>
          <p14:tracePt t="6589" x="3911600" y="1682750"/>
          <p14:tracePt t="6605" x="3922713" y="1682750"/>
          <p14:tracePt t="6622" x="3929063" y="1682750"/>
          <p14:tracePt t="6639" x="3951288" y="1682750"/>
          <p14:tracePt t="6655" x="3979863" y="1682750"/>
          <p14:tracePt t="6672" x="4002088" y="1687513"/>
          <p14:tracePt t="6689" x="4064000" y="1693863"/>
          <p14:tracePt t="6705" x="4097338" y="1698625"/>
          <p14:tracePt t="6722" x="4125913" y="1704975"/>
          <p14:tracePt t="6739" x="4137025" y="1709738"/>
          <p14:tracePt t="6755" x="4154488" y="1709738"/>
          <p14:tracePt t="6772" x="4165600" y="1716088"/>
          <p14:tracePt t="6788" x="4205288" y="1720850"/>
          <p14:tracePt t="6805" x="4256088" y="1727200"/>
          <p14:tracePt t="6822" x="4306888" y="1733550"/>
          <p14:tracePt t="6838" x="4329113" y="1733550"/>
          <p14:tracePt t="6855" x="4335463" y="1744663"/>
          <p14:tracePt t="6953" x="4340225" y="1744663"/>
          <p14:tracePt t="6962" x="4346575" y="1744663"/>
          <p14:tracePt t="7001" x="4351338" y="1744663"/>
          <p14:tracePt t="7009" x="4357688" y="1744663"/>
          <p14:tracePt t="7017" x="4375150" y="1749425"/>
          <p14:tracePt t="7025" x="4379913" y="1749425"/>
          <p14:tracePt t="7038" x="4386263" y="1749425"/>
          <p14:tracePt t="7055" x="4419600" y="1749425"/>
          <p14:tracePt t="7072" x="4459288" y="1749425"/>
          <p14:tracePt t="7088" x="4481513" y="1755775"/>
          <p14:tracePt t="7105" x="4487863" y="1755775"/>
          <p14:tracePt t="7169" x="4492625" y="1755775"/>
          <p14:tracePt t="7177" x="4498975" y="1760538"/>
          <p14:tracePt t="7188" x="4503738" y="1760538"/>
          <p14:tracePt t="7205" x="4514850" y="1766888"/>
          <p14:tracePt t="7222" x="4521200" y="1771650"/>
          <p14:tracePt t="7705" x="4532313" y="1771650"/>
          <p14:tracePt t="7713" x="4538663" y="1771650"/>
          <p14:tracePt t="7721" x="4543425" y="1771650"/>
          <p14:tracePt t="7738" x="4616450" y="1771650"/>
          <p14:tracePt t="7755" x="4786313" y="1771650"/>
          <p14:tracePt t="7772" x="5214938" y="1771650"/>
          <p14:tracePt t="7788" x="5875338" y="1716088"/>
          <p14:tracePt t="7805" x="6484938" y="1670050"/>
          <p14:tracePt t="7821" x="6942138" y="1619250"/>
          <p14:tracePt t="7840" x="7275513" y="1585913"/>
          <p14:tracePt t="7855" x="7321550" y="1585913"/>
          <p14:tracePt t="7871" x="7359650" y="1574800"/>
          <p14:tracePt t="7888" x="7377113" y="1568450"/>
          <p14:tracePt t="7905" x="7410450" y="1546225"/>
          <p14:tracePt t="7921" x="7445375" y="1541463"/>
          <p14:tracePt t="7938" x="7496175" y="1524000"/>
          <p14:tracePt t="7955" x="7535863" y="1512888"/>
          <p14:tracePt t="7971" x="7558088" y="1501775"/>
          <p14:tracePt t="7988" x="7597775" y="1495425"/>
          <p14:tracePt t="8005" x="7620000" y="1490663"/>
          <p14:tracePt t="8022" x="7648575" y="1484313"/>
          <p14:tracePt t="8038" x="7693025" y="1473200"/>
          <p14:tracePt t="8055" x="7766050" y="1450975"/>
          <p14:tracePt t="8072" x="7816850" y="1433513"/>
          <p14:tracePt t="8089" x="7840663" y="1422400"/>
          <p14:tracePt t="8145" x="7840663" y="1416050"/>
          <p14:tracePt t="8153" x="7834313" y="1416050"/>
          <p14:tracePt t="8161" x="7812088" y="1411288"/>
          <p14:tracePt t="8171" x="7761288" y="1393825"/>
          <p14:tracePt t="8192" x="7659688" y="1389063"/>
          <p14:tracePt t="8205" x="7540625" y="1360488"/>
          <p14:tracePt t="8221" x="7456488" y="1354138"/>
          <p14:tracePt t="8238" x="7405688" y="1343025"/>
          <p14:tracePt t="8255" x="7366000" y="1327150"/>
          <p14:tracePt t="8272" x="7337425" y="1314450"/>
          <p14:tracePt t="8289" x="7315200" y="1309688"/>
          <p14:tracePt t="8305" x="7270750" y="1292225"/>
          <p14:tracePt t="8321" x="7246938" y="1287463"/>
          <p14:tracePt t="8338" x="7235825" y="1281113"/>
          <p14:tracePt t="8355" x="7224713" y="1281113"/>
          <p14:tracePt t="8371" x="7207250" y="1276350"/>
          <p14:tracePt t="8388" x="7191375" y="1270000"/>
          <p14:tracePt t="8405" x="7180263" y="1263650"/>
          <p14:tracePt t="8421" x="7145338" y="1258888"/>
          <p14:tracePt t="8427" x="7129463" y="1247775"/>
          <p14:tracePt t="8439" x="7112000" y="1241425"/>
          <p14:tracePt t="8454" x="7078663" y="1236663"/>
          <p14:tracePt t="8471" x="7067550" y="1230313"/>
          <p14:tracePt t="8488" x="7038975" y="1225550"/>
          <p14:tracePt t="8505" x="7010400" y="1212850"/>
          <p14:tracePt t="8521" x="6988175" y="1201738"/>
          <p14:tracePt t="8538" x="6942138" y="1190625"/>
          <p14:tracePt t="8555" x="6902450" y="1190625"/>
          <p14:tracePt t="8572" x="6851650" y="1179513"/>
          <p14:tracePt t="8594" x="6738938" y="1168400"/>
          <p14:tracePt t="8606" x="6610350" y="1150938"/>
          <p14:tracePt t="8622" x="6429375" y="1146175"/>
          <p14:tracePt t="8638" x="6332538" y="1135063"/>
          <p14:tracePt t="8858" x="6332538" y="1128713"/>
          <p14:tracePt t="8874" x="6332538" y="1123950"/>
          <p14:tracePt t="8882" x="6338888" y="1123950"/>
          <p14:tracePt t="8898" x="6343650" y="1123950"/>
          <p14:tracePt t="8911" x="6350000" y="1117600"/>
          <p14:tracePt t="8928" x="6389688" y="1117600"/>
          <p14:tracePt t="8944" x="6508750" y="1100138"/>
          <p14:tracePt t="8961" x="6864350" y="1073150"/>
          <p14:tracePt t="8977" x="7207250" y="1073150"/>
          <p14:tracePt t="8994" x="7450138" y="1073150"/>
          <p14:tracePt t="9010" x="7575550" y="1073150"/>
          <p14:tracePt t="9027" x="7631113" y="1073150"/>
          <p14:tracePt t="9044" x="7659688" y="1073150"/>
          <p14:tracePt t="9060" x="7670800" y="1073150"/>
          <p14:tracePt t="9080" x="7681913" y="1073150"/>
          <p14:tracePt t="9094" x="7693025" y="1066800"/>
          <p14:tracePt t="9111" x="7699375" y="1066800"/>
          <p14:tracePt t="9127" x="7704138" y="1060450"/>
          <p14:tracePt t="9185" x="7693025" y="1060450"/>
          <p14:tracePt t="9194" x="7677150" y="1060450"/>
          <p14:tracePt t="9203" x="7664450" y="1060450"/>
          <p14:tracePt t="9211" x="7642225" y="1060450"/>
          <p14:tracePt t="9227" x="7546975" y="1077913"/>
          <p14:tracePt t="9244" x="7423150" y="1106488"/>
          <p14:tracePt t="9261" x="7281863" y="1128713"/>
          <p14:tracePt t="9277" x="7145338" y="1146175"/>
          <p14:tracePt t="9294" x="7004050" y="1146175"/>
          <p14:tracePt t="9311" x="6891338" y="1146175"/>
          <p14:tracePt t="9327" x="6851650" y="1146175"/>
          <p14:tracePt t="9344" x="6846888" y="1146175"/>
          <p14:tracePt t="9458" x="6851650" y="1146175"/>
          <p14:tracePt t="9465" x="6886575" y="1146175"/>
          <p14:tracePt t="9477" x="6953250" y="1146175"/>
          <p14:tracePt t="9497" x="7118350" y="1146175"/>
          <p14:tracePt t="9512" x="7427913" y="1139825"/>
          <p14:tracePt t="9527" x="7670800" y="1128713"/>
          <p14:tracePt t="9544" x="7805738" y="1128713"/>
          <p14:tracePt t="9561" x="7816850" y="1128713"/>
          <p14:tracePt t="9649" x="7812088" y="1128713"/>
          <p14:tracePt t="9658" x="7789863" y="1128713"/>
          <p14:tracePt t="9666" x="7754938" y="1128713"/>
          <p14:tracePt t="9678" x="7715250" y="1135063"/>
          <p14:tracePt t="9694" x="7569200" y="1135063"/>
          <p14:tracePt t="9711" x="7292975" y="1150938"/>
          <p14:tracePt t="9727" x="6846888" y="1230313"/>
          <p14:tracePt t="9744" x="6546850" y="1230313"/>
          <p14:tracePt t="9761" x="6496050" y="1230313"/>
          <p14:tracePt t="9818" x="6513513" y="1225550"/>
          <p14:tracePt t="9825" x="6559550" y="1212850"/>
          <p14:tracePt t="9834" x="6637338" y="1201738"/>
          <p14:tracePt t="9844" x="6694488" y="1196975"/>
          <p14:tracePt t="9860" x="6886575" y="1185863"/>
          <p14:tracePt t="9877" x="7275513" y="1162050"/>
          <p14:tracePt t="9894" x="7704138" y="1123950"/>
          <p14:tracePt t="9910" x="7856538" y="1106488"/>
          <p14:tracePt t="9977" x="7856538" y="1100138"/>
          <p14:tracePt t="9996" x="7829550" y="1100138"/>
          <p14:tracePt t="10009" x="7772400" y="1100138"/>
          <p14:tracePt t="10027" x="7648575" y="1100138"/>
          <p14:tracePt t="10044" x="7500938" y="1111250"/>
          <p14:tracePt t="10061" x="7258050" y="1111250"/>
          <p14:tracePt t="10080" x="6840538" y="1111250"/>
          <p14:tracePt t="10097" x="6586538" y="1111250"/>
          <p14:tracePt t="10114" x="6451600" y="1111250"/>
          <p14:tracePt t="10122" x="6378575" y="1089025"/>
          <p14:tracePt t="10144" x="6350000" y="1066800"/>
          <p14:tracePt t="10161" x="6343650" y="1060450"/>
          <p14:tracePt t="10177" x="6332538" y="1055688"/>
          <p14:tracePt t="10258" x="6310313" y="1033463"/>
          <p14:tracePt t="10266" x="6292850" y="1022350"/>
          <p14:tracePt t="10277" x="6265863" y="1016000"/>
          <p14:tracePt t="10294" x="6215063" y="982663"/>
          <p14:tracePt t="10311" x="6175375" y="971550"/>
          <p14:tracePt t="10328" x="6169025" y="965200"/>
          <p14:tracePt t="10344" x="6164263" y="958850"/>
          <p14:tracePt t="10425" x="6175375" y="954088"/>
          <p14:tracePt t="10435" x="6191250" y="954088"/>
          <p14:tracePt t="10444" x="6226175" y="947738"/>
          <p14:tracePt t="10462" x="6310313" y="931863"/>
          <p14:tracePt t="10482" x="6484938" y="908050"/>
          <p14:tracePt t="10494" x="6546850" y="881063"/>
          <p14:tracePt t="10510" x="6654800" y="863600"/>
          <p14:tracePt t="10527" x="6767513" y="846138"/>
          <p14:tracePt t="10545" x="6886575" y="841375"/>
          <p14:tracePt t="10560" x="7032625" y="841375"/>
          <p14:tracePt t="10580" x="7258050" y="841375"/>
          <p14:tracePt t="10594" x="7286625" y="841375"/>
          <p14:tracePt t="10610" x="7308850" y="841375"/>
          <p14:tracePt t="10627" x="7321550" y="846138"/>
          <p14:tracePt t="10660" x="7332663" y="857250"/>
          <p14:tracePt t="10746" x="7321550" y="857250"/>
          <p14:tracePt t="10753" x="7286625" y="857250"/>
          <p14:tracePt t="10765" x="7242175" y="881063"/>
          <p14:tracePt t="10777" x="7067550" y="914400"/>
          <p14:tracePt t="10794" x="6926263" y="931863"/>
          <p14:tracePt t="10810" x="6829425" y="954088"/>
          <p14:tracePt t="10889" x="6835775" y="954088"/>
          <p14:tracePt t="10898" x="6864350" y="954088"/>
          <p14:tracePt t="10905" x="6902450" y="954088"/>
          <p14:tracePt t="10917" x="6970713" y="954088"/>
          <p14:tracePt t="10927" x="7032625" y="954088"/>
          <p14:tracePt t="10944" x="7231063" y="954088"/>
          <p14:tracePt t="10960" x="7445375" y="954088"/>
          <p14:tracePt t="10977" x="7772400" y="965200"/>
          <p14:tracePt t="10993" x="7896225" y="965200"/>
          <p14:tracePt t="11051" x="7896225" y="971550"/>
          <p14:tracePt t="11066" x="7874000" y="976313"/>
          <p14:tracePt t="11076" x="7851775" y="976313"/>
          <p14:tracePt t="11084" x="7812088" y="982663"/>
          <p14:tracePt t="11104" x="7693025" y="1004888"/>
          <p14:tracePt t="11125" x="7450138" y="1004888"/>
          <p14:tracePt t="11139" x="7224713" y="1004888"/>
          <p14:tracePt t="11147" x="7089775" y="1004888"/>
          <p14:tracePt t="11160" x="6977063" y="1004888"/>
          <p14:tracePt t="11177" x="6773863" y="1004888"/>
          <p14:tracePt t="11233" x="6784975" y="1004888"/>
          <p14:tracePt t="11241" x="6813550" y="993775"/>
          <p14:tracePt t="11249" x="6851650" y="976313"/>
          <p14:tracePt t="11260" x="6908800" y="971550"/>
          <p14:tracePt t="11277" x="7027863" y="954088"/>
          <p14:tracePt t="11293" x="7185025" y="942975"/>
          <p14:tracePt t="11310" x="7343775" y="942975"/>
          <p14:tracePt t="11327" x="7500938" y="942975"/>
          <p14:tracePt t="11344" x="7551738" y="942975"/>
          <p14:tracePt t="11361" x="7558088" y="942975"/>
          <p14:tracePt t="11377" x="7535863" y="976313"/>
          <p14:tracePt t="11394" x="7456488" y="1016000"/>
          <p14:tracePt t="11410" x="7348538" y="1060450"/>
          <p14:tracePt t="11427" x="7264400" y="1084263"/>
          <p14:tracePt t="11433" x="7253288" y="1095375"/>
          <p14:tracePt t="11444" x="7246938" y="1100138"/>
          <p14:tracePt t="11474" x="7242175" y="1106488"/>
          <p14:tracePt t="11513" x="7246938" y="1106488"/>
          <p14:tracePt t="11522" x="7264400" y="1106488"/>
          <p14:tracePt t="11530" x="7270750" y="1106488"/>
          <p14:tracePt t="11543" x="7292975" y="1106488"/>
          <p14:tracePt t="11562" x="7321550" y="1106488"/>
          <p14:tracePt t="11577" x="7326313" y="1106488"/>
          <p14:tracePt t="11705" x="7326313" y="1117600"/>
          <p14:tracePt t="11721" x="7315200" y="1123950"/>
          <p14:tracePt t="11730" x="7270750" y="1139825"/>
          <p14:tracePt t="11743" x="7196138" y="1157288"/>
          <p14:tracePt t="11760" x="7027863" y="1196975"/>
          <p14:tracePt t="11777" x="6491288" y="1314450"/>
          <p14:tracePt t="11794" x="6096000" y="1377950"/>
          <p14:tracePt t="11810" x="5711825" y="1400175"/>
          <p14:tracePt t="11827" x="5249863" y="1400175"/>
          <p14:tracePt t="11843" x="4978400" y="1400175"/>
          <p14:tracePt t="11860" x="4786313" y="1400175"/>
          <p14:tracePt t="11876" x="4684713" y="1400175"/>
          <p14:tracePt t="11893" x="4600575" y="1400175"/>
          <p14:tracePt t="11910" x="4554538" y="1400175"/>
          <p14:tracePt t="11926" x="4527550" y="1404938"/>
          <p14:tracePt t="11931" x="4514850" y="1411288"/>
          <p14:tracePt t="11943" x="4498975" y="1416050"/>
          <p14:tracePt t="11960" x="4476750" y="1433513"/>
          <p14:tracePt t="11977" x="4402138" y="1450975"/>
          <p14:tracePt t="11993" x="4362450" y="1484313"/>
          <p14:tracePt t="12010" x="4210050" y="1506538"/>
          <p14:tracePt t="12026" x="4081463" y="1535113"/>
          <p14:tracePt t="12043" x="3973513" y="1557338"/>
          <p14:tracePt t="12062" x="3944938" y="1581150"/>
          <p14:tracePt t="12077" x="3917950" y="1592263"/>
          <p14:tracePt t="12095" x="3894138" y="1597025"/>
          <p14:tracePt t="12110" x="3849688" y="1603375"/>
          <p14:tracePt t="12126" x="3803650" y="1603375"/>
          <p14:tracePt t="12143" x="3765550" y="1603375"/>
          <p14:tracePt t="12160" x="3708400" y="1603375"/>
          <p14:tracePt t="12177" x="3613150" y="1603375"/>
          <p14:tracePt t="12193" x="3522663" y="1603375"/>
          <p14:tracePt t="12210" x="3425825" y="1603375"/>
          <p14:tracePt t="12226" x="3352800" y="1592263"/>
          <p14:tracePt t="12244" x="3346450" y="1592263"/>
          <p14:tracePt t="12260" x="3341688" y="1592263"/>
          <p14:tracePt t="12385" x="3352800" y="1597025"/>
          <p14:tracePt t="12393" x="3370263" y="1603375"/>
          <p14:tracePt t="12401" x="3414713" y="1608138"/>
          <p14:tracePt t="12410" x="3436938" y="1614488"/>
          <p14:tracePt t="12427" x="3511550" y="1636713"/>
          <p14:tracePt t="12443" x="3578225" y="1636713"/>
          <p14:tracePt t="12460" x="3708400" y="1654175"/>
          <p14:tracePt t="12476" x="3798888" y="1654175"/>
          <p14:tracePt t="12493" x="3871913" y="1665288"/>
          <p14:tracePt t="12578" x="3849688" y="1665288"/>
          <p14:tracePt t="12587" x="3810000" y="1665288"/>
          <p14:tracePt t="12594" x="3759200" y="1665288"/>
          <p14:tracePt t="12610" x="3624263" y="1665288"/>
          <p14:tracePt t="12626" x="3443288" y="1647825"/>
          <p14:tracePt t="12643" x="3262313" y="1631950"/>
          <p14:tracePt t="12660" x="3132138" y="1592263"/>
          <p14:tracePt t="12676" x="3070225" y="1581150"/>
          <p14:tracePt t="12693" x="3070225" y="1574800"/>
          <p14:tracePt t="12709" x="3065463" y="1568450"/>
          <p14:tracePt t="12793" x="3070225" y="1568450"/>
          <p14:tracePt t="12801" x="3098800" y="1574800"/>
          <p14:tracePt t="12810" x="3132138" y="1574800"/>
          <p14:tracePt t="12826" x="3178175" y="1585913"/>
          <p14:tracePt t="12843" x="3240088" y="1597025"/>
          <p14:tracePt t="12859" x="3302000" y="1614488"/>
          <p14:tracePt t="12876" x="3359150" y="1619250"/>
          <p14:tracePt t="12893" x="3443288" y="1631950"/>
          <p14:tracePt t="12910" x="3538538" y="1647825"/>
          <p14:tracePt t="12927" x="3589338" y="1654175"/>
          <p14:tracePt t="12936" x="3617913" y="1658938"/>
          <p14:tracePt t="12946" x="3646488" y="1665288"/>
          <p14:tracePt t="12961" x="3651250" y="1665288"/>
          <p14:tracePt t="12977" x="3675063" y="1670050"/>
          <p14:tracePt t="12993" x="3719513" y="1676400"/>
          <p14:tracePt t="13010" x="3752850" y="1682750"/>
          <p14:tracePt t="13026" x="3770313" y="1682750"/>
          <p14:tracePt t="13043" x="3816350" y="1704975"/>
          <p14:tracePt t="13059" x="3894138" y="1709738"/>
          <p14:tracePt t="13076" x="4002088" y="1716088"/>
          <p14:tracePt t="13094" x="4125913" y="1716088"/>
          <p14:tracePt t="13113" x="4306888" y="1716088"/>
          <p14:tracePt t="13126" x="4351338" y="1727200"/>
          <p14:tracePt t="13143" x="4459288" y="1727200"/>
          <p14:tracePt t="13160" x="4492625" y="1727200"/>
          <p14:tracePt t="13176" x="4510088" y="1727200"/>
          <p14:tracePt t="13193" x="4560888" y="1698625"/>
          <p14:tracePt t="13210" x="4594225" y="1665288"/>
          <p14:tracePt t="13226" x="4633913" y="1631950"/>
          <p14:tracePt t="13243" x="4645025" y="1625600"/>
          <p14:tracePt t="13260" x="4656138" y="1614488"/>
          <p14:tracePt t="13277" x="4667250" y="1603375"/>
          <p14:tracePt t="13321" x="4667250" y="1597025"/>
          <p14:tracePt t="13345" x="4679950" y="1592263"/>
          <p14:tracePt t="13357" x="4691063" y="1581150"/>
          <p14:tracePt t="13376" x="4695825" y="1581150"/>
          <p14:tracePt t="13393" x="4702175" y="1568450"/>
          <p14:tracePt t="13426" x="4713288" y="1563688"/>
          <p14:tracePt t="13443" x="4713288" y="1557338"/>
          <p14:tracePt t="13460" x="4713288" y="1546225"/>
          <p14:tracePt t="13476" x="4713288" y="1535113"/>
          <p14:tracePt t="13494" x="4684713" y="1484313"/>
          <p14:tracePt t="13510" x="4645025" y="1462088"/>
          <p14:tracePt t="13526" x="4600575" y="1439863"/>
          <p14:tracePt t="13543" x="4583113" y="1433513"/>
          <p14:tracePt t="13560" x="4560888" y="1416050"/>
          <p14:tracePt t="13576" x="4538663" y="1404938"/>
          <p14:tracePt t="13593" x="4487863" y="1389063"/>
          <p14:tracePt t="13609" x="4448175" y="1365250"/>
          <p14:tracePt t="13626" x="4391025" y="1354138"/>
          <p14:tracePt t="13643" x="4340225" y="1343025"/>
          <p14:tracePt t="13660" x="4295775" y="1331913"/>
          <p14:tracePt t="13676" x="4260850" y="1320800"/>
          <p14:tracePt t="13694" x="4216400" y="1309688"/>
          <p14:tracePt t="13711" x="4171950" y="1303338"/>
          <p14:tracePt t="13726" x="4092575" y="1281113"/>
          <p14:tracePt t="13743" x="4057650" y="1258888"/>
          <p14:tracePt t="13760" x="4019550" y="1252538"/>
          <p14:tracePt t="13776" x="3990975" y="1247775"/>
          <p14:tracePt t="13793" x="3929063" y="1236663"/>
          <p14:tracePt t="13809" x="3894138" y="1219200"/>
          <p14:tracePt t="13826" x="3843338" y="1212850"/>
          <p14:tracePt t="13843" x="3810000" y="1208088"/>
          <p14:tracePt t="13859" x="3765550" y="1201738"/>
          <p14:tracePt t="13876" x="3719513" y="1201738"/>
          <p14:tracePt t="13893" x="3697288" y="1201738"/>
          <p14:tracePt t="13909" x="3675063" y="1196975"/>
          <p14:tracePt t="13926" x="3663950" y="1196975"/>
          <p14:tracePt t="13930" x="3651250" y="1196975"/>
          <p14:tracePt t="13943" x="3646488" y="1196975"/>
          <p14:tracePt t="13960" x="3624263" y="1196975"/>
          <p14:tracePt t="13976" x="3606800" y="1196975"/>
          <p14:tracePt t="13993" x="3584575" y="1196975"/>
          <p14:tracePt t="14011" x="3573463" y="1208088"/>
          <p14:tracePt t="14026" x="3562350" y="1212850"/>
          <p14:tracePt t="14043" x="3556000" y="1225550"/>
          <p14:tracePt t="14059" x="3538538" y="1236663"/>
          <p14:tracePt t="14076" x="3538538" y="1247775"/>
          <p14:tracePt t="14094" x="3522663" y="1263650"/>
          <p14:tracePt t="14110" x="3516313" y="1281113"/>
          <p14:tracePt t="14126" x="3516313" y="1303338"/>
          <p14:tracePt t="14143" x="3516313" y="1338263"/>
          <p14:tracePt t="14159" x="3516313" y="1360488"/>
          <p14:tracePt t="14176" x="3562350" y="1416050"/>
          <p14:tracePt t="14193" x="3719513" y="1517650"/>
          <p14:tracePt t="14210" x="3827463" y="1541463"/>
          <p14:tracePt t="14226" x="3911600" y="1568450"/>
          <p14:tracePt t="14243" x="3951288" y="1581150"/>
          <p14:tracePt t="14259" x="3968750" y="1585913"/>
          <p14:tracePt t="14340" x="3973513" y="1585913"/>
          <p14:tracePt t="14347" x="3984625" y="1592263"/>
          <p14:tracePt t="14359" x="3995738" y="1597025"/>
          <p14:tracePt t="14376" x="4019550" y="1608138"/>
          <p14:tracePt t="14393" x="4064000" y="1625600"/>
          <p14:tracePt t="14409" x="4092575" y="1643063"/>
          <p14:tracePt t="14426" x="4114800" y="1658938"/>
          <p14:tracePt t="14435" x="4121150" y="1665288"/>
          <p14:tracePt t="14443" x="4132263" y="1670050"/>
          <p14:tracePt t="14459" x="4137025" y="1682750"/>
          <p14:tracePt t="14476" x="4143375" y="1682750"/>
          <p14:tracePt t="14492" x="4159250" y="1693863"/>
          <p14:tracePt t="14510" x="4187825" y="1698625"/>
          <p14:tracePt t="14526" x="4205288" y="1698625"/>
          <p14:tracePt t="14542" x="4249738" y="1716088"/>
          <p14:tracePt t="14559" x="4295775" y="1720850"/>
          <p14:tracePt t="14578" x="4335463" y="1727200"/>
          <p14:tracePt t="14592" x="4357688" y="1733550"/>
          <p14:tracePt t="14609" x="4375150" y="1738313"/>
          <p14:tracePt t="14626" x="4408488" y="1738313"/>
          <p14:tracePt t="14642" x="4419600" y="1738313"/>
          <p14:tracePt t="14659" x="4448175" y="1738313"/>
          <p14:tracePt t="14676" x="4481513" y="1738313"/>
          <p14:tracePt t="14694" x="4543425" y="1733550"/>
          <p14:tracePt t="14711" x="4633913" y="1698625"/>
          <p14:tracePt t="14726" x="4757738" y="1682750"/>
          <p14:tracePt t="14743" x="4967288" y="1636713"/>
          <p14:tracePt t="14761" x="5159375" y="1574800"/>
          <p14:tracePt t="14776" x="5170488" y="1568450"/>
          <p14:tracePt t="14792" x="5192713" y="1557338"/>
          <p14:tracePt t="14809" x="5221288" y="1530350"/>
          <p14:tracePt t="14826" x="5276850" y="1490663"/>
          <p14:tracePt t="14842" x="5362575" y="1444625"/>
          <p14:tracePt t="14859" x="5537200" y="1389063"/>
          <p14:tracePt t="14876" x="5678488" y="1331913"/>
          <p14:tracePt t="14892" x="5780088" y="1292225"/>
          <p14:tracePt t="14909" x="5870575" y="1252538"/>
          <p14:tracePt t="14926" x="5976938" y="1212850"/>
          <p14:tracePt t="14930" x="6051550" y="1185863"/>
          <p14:tracePt t="14942" x="6118225" y="1157288"/>
          <p14:tracePt t="14959" x="6259513" y="1111250"/>
          <p14:tracePt t="14976" x="6350000" y="1066800"/>
          <p14:tracePt t="14992" x="6473825" y="1016000"/>
          <p14:tracePt t="15009" x="6575425" y="982663"/>
          <p14:tracePt t="15026" x="6672263" y="942975"/>
          <p14:tracePt t="15042" x="6699250" y="931863"/>
          <p14:tracePt t="15059" x="6734175" y="931863"/>
          <p14:tracePt t="15077" x="6745288" y="925513"/>
          <p14:tracePt t="15225" x="6745288" y="931863"/>
          <p14:tracePt t="15233" x="6750050" y="936625"/>
          <p14:tracePt t="15244" x="6762750" y="936625"/>
          <p14:tracePt t="15266" x="6778625" y="954088"/>
          <p14:tracePt t="15276" x="6784975" y="965200"/>
          <p14:tracePt t="15292" x="6796088" y="976313"/>
          <p14:tracePt t="15309" x="6807200" y="993775"/>
          <p14:tracePt t="15326" x="6858000" y="1016000"/>
          <p14:tracePt t="15343" x="6880225" y="1055688"/>
          <p14:tracePt t="15359" x="6919913" y="1077913"/>
          <p14:tracePt t="15376" x="6992938" y="1123950"/>
          <p14:tracePt t="15392" x="7169150" y="1146175"/>
          <p14:tracePt t="15409" x="7253288" y="1162050"/>
          <p14:tracePt t="15426" x="7270750" y="1162050"/>
          <p14:tracePt t="15448" x="7275513" y="1162050"/>
          <p14:tracePt t="15459" x="7286625" y="1162050"/>
          <p14:tracePt t="15475" x="7332663" y="1162050"/>
          <p14:tracePt t="15493" x="7416800" y="1162050"/>
          <p14:tracePt t="15509" x="7473950" y="1150938"/>
          <p14:tracePt t="15525" x="7489825" y="1150938"/>
          <p14:tracePt t="15543" x="7512050" y="1146175"/>
          <p14:tracePt t="15560" x="7551738" y="1135063"/>
          <p14:tracePt t="15576" x="7591425" y="1128713"/>
          <p14:tracePt t="15592" x="7602538" y="1128713"/>
          <p14:tracePt t="15609" x="7613650" y="1117600"/>
          <p14:tracePt t="15642" x="7620000" y="1117600"/>
          <p14:tracePt t="15659" x="7626350" y="1111250"/>
          <p14:tracePt t="15881" x="7631113" y="1111250"/>
          <p14:tracePt t="15888" x="7637463" y="1111250"/>
          <p14:tracePt t="15921" x="7648575" y="1111250"/>
          <p14:tracePt t="15929" x="7653338" y="1111250"/>
          <p14:tracePt t="15937" x="7659688" y="1111250"/>
          <p14:tracePt t="15948" x="7664450" y="1111250"/>
          <p14:tracePt t="15965" x="7670800" y="1111250"/>
          <p14:tracePt t="16002" x="7677150" y="1111250"/>
          <p14:tracePt t="16017" x="7681913" y="1111250"/>
          <p14:tracePt t="16034" x="7688263" y="1111250"/>
          <p14:tracePt t="16076" x="7693025" y="1111250"/>
          <p14:tracePt t="16089" x="7704138" y="1111250"/>
          <p14:tracePt t="16130" x="7704138" y="1117600"/>
          <p14:tracePt t="16145" x="7704138" y="1123950"/>
          <p14:tracePt t="16161" x="7704138" y="1139825"/>
          <p14:tracePt t="16169" x="7704138" y="1168400"/>
          <p14:tracePt t="16181" x="7659688" y="1230313"/>
          <p14:tracePt t="16198" x="7586663" y="1309688"/>
          <p14:tracePt t="16215" x="7518400" y="1422400"/>
          <p14:tracePt t="16231" x="7473950" y="1501775"/>
          <p14:tracePt t="16248" x="7445375" y="1524000"/>
          <p14:tracePt t="16265" x="7427913" y="1541463"/>
          <p14:tracePt t="16281" x="7388225" y="1552575"/>
          <p14:tracePt t="16298" x="7343775" y="1597025"/>
          <p14:tracePt t="16315" x="7321550" y="1619250"/>
          <p14:tracePt t="16331" x="7275513" y="1670050"/>
          <p14:tracePt t="16348" x="7213600" y="1778000"/>
          <p14:tracePt t="16365" x="7123113" y="1879600"/>
          <p14:tracePt t="16381" x="7016750" y="1992313"/>
          <p14:tracePt t="16398" x="6908800" y="2122488"/>
          <p14:tracePt t="16414" x="6840538" y="2224088"/>
          <p14:tracePt t="16418" x="6818313" y="2274888"/>
          <p14:tracePt t="16432" x="6789738" y="2330450"/>
          <p14:tracePt t="16448" x="6762750" y="2387600"/>
          <p14:tracePt t="16465" x="6711950" y="2471738"/>
          <p14:tracePt t="16481" x="6699250" y="2506663"/>
          <p14:tracePt t="16498" x="6688138" y="2511425"/>
          <p14:tracePt t="16515" x="6672263" y="2546350"/>
          <p14:tracePt t="16532" x="6643688" y="2584450"/>
          <p14:tracePt t="16548" x="6626225" y="2613025"/>
          <p14:tracePt t="16569" x="6621463" y="2630488"/>
          <p14:tracePt t="21682" x="6621463" y="2624138"/>
          <p14:tracePt t="21689" x="6626225" y="2619375"/>
          <p14:tracePt t="21937" x="6626225" y="2613025"/>
          <p14:tracePt t="21945" x="6575425" y="2579688"/>
          <p14:tracePt t="21953" x="6513513" y="2546350"/>
          <p14:tracePt t="21961" x="6394450" y="2495550"/>
          <p14:tracePt t="21970" x="6197600" y="2405063"/>
          <p14:tracePt t="21986" x="5830888" y="2235200"/>
          <p14:tracePt t="22002" x="5554663" y="2127250"/>
          <p14:tracePt t="22019" x="5497513" y="2105025"/>
          <p14:tracePt t="22393" x="5497513" y="2100263"/>
          <p14:tracePt t="22402" x="5486400" y="2100263"/>
          <p14:tracePt t="22481" x="5508625" y="2111375"/>
          <p14:tracePt t="22490" x="5519738" y="2127250"/>
          <p14:tracePt t="22500" x="5530850" y="2144713"/>
          <p14:tracePt t="22515" x="5548313" y="2155825"/>
          <p14:tracePt t="22532" x="5570538" y="2190750"/>
          <p14:tracePt t="22548" x="5605463" y="2206625"/>
          <p14:tracePt t="22565" x="5632450" y="2235200"/>
          <p14:tracePt t="22581" x="5667375" y="2252663"/>
          <p14:tracePt t="22598" x="5689600" y="2286000"/>
          <p14:tracePt t="22615" x="5718175" y="2308225"/>
          <p14:tracePt t="22621" x="5729288" y="2325688"/>
          <p14:tracePt t="22631" x="5734050" y="2330450"/>
          <p14:tracePt t="22648" x="5751513" y="2365375"/>
          <p14:tracePt t="22665" x="5762625" y="2381250"/>
          <p14:tracePt t="22682" x="5768975" y="2405063"/>
          <p14:tracePt t="22715" x="5768975" y="2416175"/>
          <p14:tracePt t="22748" x="5768975" y="2420938"/>
          <p14:tracePt t="22765" x="5768975" y="2432050"/>
          <p14:tracePt t="22782" x="5746750" y="2444750"/>
          <p14:tracePt t="22798" x="5649913" y="2460625"/>
          <p14:tracePt t="22815" x="5503863" y="2466975"/>
          <p14:tracePt t="22832" x="5345113" y="2466975"/>
          <p14:tracePt t="22848" x="4498975" y="2466975"/>
          <p14:tracePt t="22869" x="3803650" y="2500313"/>
          <p14:tracePt t="22882" x="3549650" y="2500313"/>
          <p14:tracePt t="22898" x="2855913" y="2500313"/>
          <p14:tracePt t="22915" x="2579688" y="2533650"/>
          <p14:tracePt t="22932" x="2471738" y="2551113"/>
          <p14:tracePt t="22948" x="2466975" y="2557463"/>
          <p14:tracePt t="22994" x="2466975" y="2562225"/>
          <p14:tracePt t="23001" x="2455863" y="2562225"/>
          <p14:tracePt t="23015" x="2444750" y="2562225"/>
          <p14:tracePt t="23033" x="2427288" y="2579688"/>
          <p14:tracePt t="23048" x="2416175" y="2584450"/>
          <p14:tracePt t="23069" x="2398713" y="2590800"/>
          <p14:tracePt t="23085" x="2376488" y="2597150"/>
          <p14:tracePt t="23098" x="2308225" y="2597150"/>
          <p14:tracePt t="23115" x="2206625" y="2597150"/>
          <p14:tracePt t="23131" x="2155825" y="2601913"/>
          <p14:tracePt t="23148" x="2151063" y="2601913"/>
          <p14:tracePt t="23633" x="2144713" y="2601913"/>
          <p14:tracePt t="23689" x="2144713" y="2608263"/>
          <p14:tracePt t="23777" x="2144713" y="2619375"/>
          <p14:tracePt t="23785" x="2151063" y="2619375"/>
          <p14:tracePt t="23793" x="2155825" y="2619375"/>
          <p14:tracePt t="23946" x="2162175" y="2619375"/>
          <p14:tracePt t="24041" x="2151063" y="2619375"/>
          <p14:tracePt t="24050" x="2144713" y="2619375"/>
          <p14:tracePt t="24060" x="2133600" y="2619375"/>
          <p14:tracePt t="24071" x="2100263" y="2619375"/>
          <p14:tracePt t="24087" x="2038350" y="2619375"/>
          <p14:tracePt t="24104" x="1958975" y="2619375"/>
          <p14:tracePt t="24120" x="1873250" y="2619375"/>
          <p14:tracePt t="24137" x="1822450" y="2619375"/>
          <p14:tracePt t="24154" x="1795463" y="2619375"/>
          <p14:tracePt t="24170" x="1760538" y="2619375"/>
          <p14:tracePt t="24187" x="1727200" y="2619375"/>
          <p14:tracePt t="24203" x="1704975" y="2624138"/>
          <p14:tracePt t="24220" x="1687513" y="2630488"/>
          <p14:tracePt t="24237" x="1682750" y="2630488"/>
          <p14:tracePt t="24253" x="1670050" y="2635250"/>
          <p14:tracePt t="24270" x="1625600" y="2641600"/>
          <p14:tracePt t="24288" x="1592263" y="2641600"/>
          <p14:tracePt t="24304" x="1581150" y="2641600"/>
          <p14:tracePt t="24553" x="1585913" y="2641600"/>
          <p14:tracePt t="24570" x="1592263" y="2641600"/>
          <p14:tracePt t="24593" x="1597025" y="2641600"/>
          <p14:tracePt t="24689" x="1603375" y="2641600"/>
          <p14:tracePt t="24915" x="1614488" y="2635250"/>
          <p14:tracePt t="24922" x="1619250" y="2635250"/>
          <p14:tracePt t="24930" x="1636713" y="2624138"/>
          <p14:tracePt t="24942" x="1643063" y="2624138"/>
          <p14:tracePt t="24959" x="1654175" y="2619375"/>
          <p14:tracePt t="24975" x="1676400" y="2608263"/>
          <p14:tracePt t="24992" x="1693863" y="2608263"/>
          <p14:tracePt t="25009" x="1698625" y="2608263"/>
          <p14:tracePt t="25624" x="1716088" y="2608263"/>
          <p14:tracePt t="25634" x="1720850" y="2608263"/>
          <p14:tracePt t="25641" x="1727200" y="2608263"/>
          <p14:tracePt t="25654" x="1733550" y="2608263"/>
          <p14:tracePt t="25666" x="1755775" y="2608263"/>
          <p14:tracePt t="25683" x="1771650" y="2608263"/>
          <p14:tracePt t="25699" x="1795463" y="2601913"/>
          <p14:tracePt t="25716" x="1828800" y="2601913"/>
          <p14:tracePt t="25732" x="1873250" y="2601913"/>
          <p14:tracePt t="25749" x="1901825" y="2601913"/>
          <p14:tracePt t="25765" x="1930400" y="2601913"/>
          <p14:tracePt t="25782" x="1952625" y="2601913"/>
          <p14:tracePt t="25799" x="1963738" y="2601913"/>
          <p14:tracePt t="25819" x="1970088" y="2601913"/>
          <p14:tracePt t="25841" x="1981200" y="2601913"/>
          <p14:tracePt t="25881" x="1987550" y="2601913"/>
          <p14:tracePt t="26073" x="1981200" y="2601913"/>
          <p14:tracePt t="26082" x="1974850" y="2601913"/>
          <p14:tracePt t="26264" x="1987550" y="2601913"/>
          <p14:tracePt t="26281" x="1992313" y="2601913"/>
          <p14:tracePt t="26292" x="2003425" y="2601913"/>
          <p14:tracePt t="26299" x="2009775" y="2601913"/>
          <p14:tracePt t="26321" x="2020888" y="2601913"/>
          <p14:tracePt t="26338" x="2032000" y="2601913"/>
          <p14:tracePt t="26349" x="2043113" y="2601913"/>
          <p14:tracePt t="26366" x="2060575" y="2601913"/>
          <p14:tracePt t="26382" x="2093913" y="2601913"/>
          <p14:tracePt t="26399" x="2144713" y="2601913"/>
          <p14:tracePt t="26416" x="2235200" y="2601913"/>
          <p14:tracePt t="26420" x="2292350" y="2601913"/>
          <p14:tracePt t="26433" x="2370138" y="2601913"/>
          <p14:tracePt t="26449" x="2584450" y="2601913"/>
          <p14:tracePt t="26465" x="2698750" y="2601913"/>
          <p14:tracePt t="26482" x="2743200" y="2601913"/>
          <p14:tracePt t="26499" x="2782888" y="2608263"/>
          <p14:tracePt t="26515" x="2833688" y="2608263"/>
          <p14:tracePt t="26532" x="2963863" y="2608263"/>
          <p14:tracePt t="26549" x="3065463" y="2608263"/>
          <p14:tracePt t="26565" x="3149600" y="2608263"/>
          <p14:tracePt t="26582" x="3257550" y="2601913"/>
          <p14:tracePt t="26599" x="3381375" y="2601913"/>
          <p14:tracePt t="26619" x="3460750" y="2597150"/>
          <p14:tracePt t="26632" x="3511550" y="2597150"/>
          <p14:tracePt t="26729" x="3516313" y="2597150"/>
          <p14:tracePt t="26737" x="3527425" y="2597150"/>
          <p14:tracePt t="26748" x="3538538" y="2597150"/>
          <p14:tracePt t="26765" x="3567113" y="2597150"/>
          <p14:tracePt t="26782" x="3629025" y="2597150"/>
          <p14:tracePt t="26799" x="3719513" y="2608263"/>
          <p14:tracePt t="26815" x="3803650" y="2608263"/>
          <p14:tracePt t="26832" x="3871913" y="2608263"/>
          <p14:tracePt t="26849" x="3922713" y="2613025"/>
          <p14:tracePt t="26865" x="3968750" y="2624138"/>
          <p14:tracePt t="26882" x="3979863" y="2624138"/>
          <p14:tracePt t="26916" x="3984625" y="2624138"/>
          <p14:tracePt t="26933" x="4006850" y="2630488"/>
          <p14:tracePt t="26948" x="4086225" y="2630488"/>
          <p14:tracePt t="26965" x="4137025" y="2630488"/>
          <p14:tracePt t="26982" x="4176713" y="2630488"/>
          <p14:tracePt t="26999" x="4194175" y="2630488"/>
          <p14:tracePt t="27015" x="4205288" y="2630488"/>
          <p14:tracePt t="27032" x="4233863" y="2630488"/>
          <p14:tracePt t="27049" x="4379913" y="2630488"/>
          <p14:tracePt t="27065" x="4514850" y="2630488"/>
          <p14:tracePt t="27082" x="4662488" y="2630488"/>
          <p14:tracePt t="27099" x="4741863" y="2630488"/>
          <p14:tracePt t="27115" x="4797425" y="2630488"/>
          <p14:tracePt t="27132" x="4832350" y="2630488"/>
          <p14:tracePt t="27149" x="4883150" y="2630488"/>
          <p14:tracePt t="27165" x="4945063" y="2630488"/>
          <p14:tracePt t="27182" x="4984750" y="2630488"/>
          <p14:tracePt t="27198" x="5006975" y="2630488"/>
          <p14:tracePt t="27641" x="5029200" y="2630488"/>
          <p14:tracePt t="27649" x="5040313" y="2630488"/>
          <p14:tracePt t="27658" x="5091113" y="2630488"/>
          <p14:tracePt t="27667" x="5148263" y="2630488"/>
          <p14:tracePt t="27682" x="5475288" y="2630488"/>
          <p14:tracePt t="27699" x="5910263" y="2630488"/>
          <p14:tracePt t="27715" x="6089650" y="2630488"/>
          <p14:tracePt t="27732" x="6113463" y="2630488"/>
          <p14:tracePt t="27765" x="6129338" y="2630488"/>
          <p14:tracePt t="27782" x="6215063" y="2630488"/>
          <p14:tracePt t="27799" x="6321425" y="2630488"/>
          <p14:tracePt t="27815" x="6378575" y="2630488"/>
          <p14:tracePt t="27832" x="6389688" y="2630488"/>
          <p14:tracePt t="27891" x="6394450" y="2630488"/>
          <p14:tracePt t="27898" x="6400800" y="2630488"/>
          <p14:tracePt t="27906" x="6411913" y="2630488"/>
          <p14:tracePt t="27916" x="6423025" y="2635250"/>
          <p14:tracePt t="27932" x="6473825" y="2647950"/>
          <p14:tracePt t="27951" x="6542088" y="2647950"/>
          <p14:tracePt t="27965" x="6610350" y="2647950"/>
          <p14:tracePt t="27985" x="6648450" y="2647950"/>
          <p14:tracePt t="27998" x="6672263" y="2647950"/>
          <p14:tracePt t="28015" x="6699250" y="2647950"/>
          <p14:tracePt t="28032" x="6756400" y="2647950"/>
          <p14:tracePt t="28048" x="6824663" y="2647950"/>
          <p14:tracePt t="28065" x="6931025" y="2647950"/>
          <p14:tracePt t="28082" x="6977063" y="2647950"/>
          <p14:tracePt t="28098" x="7010400" y="2647950"/>
          <p14:tracePt t="28115" x="7032625" y="2647950"/>
          <p14:tracePt t="28132" x="7054850" y="2647950"/>
          <p14:tracePt t="28185" x="7061200" y="2647950"/>
          <p14:tracePt t="28193" x="7072313" y="2647950"/>
          <p14:tracePt t="28202" x="7089775" y="2630488"/>
          <p14:tracePt t="28215" x="7094538" y="2630488"/>
          <p14:tracePt t="28233" x="7134225" y="2630488"/>
          <p14:tracePt t="28248" x="7213600" y="2619375"/>
          <p14:tracePt t="28265" x="7258050" y="2613025"/>
          <p14:tracePt t="28281" x="7321550" y="2601913"/>
          <p14:tracePt t="28299" x="7383463" y="2590800"/>
          <p14:tracePt t="28315" x="7467600" y="2573338"/>
          <p14:tracePt t="28332" x="7580313" y="2557463"/>
          <p14:tracePt t="28349" x="7688263" y="2533650"/>
          <p14:tracePt t="28365" x="7794625" y="2522538"/>
          <p14:tracePt t="28382" x="7880350" y="2500313"/>
          <p14:tracePt t="28400" x="8026400" y="2495550"/>
          <p14:tracePt t="28415" x="8077200" y="2495550"/>
          <p14:tracePt t="28420" x="8145463" y="2482850"/>
          <p14:tracePt t="28432" x="8201025" y="2482850"/>
          <p14:tracePt t="28448" x="8308975" y="2478088"/>
          <p14:tracePt t="28465" x="8320088" y="2478088"/>
          <p14:tracePt t="28506" x="8324850" y="2478088"/>
          <p14:tracePt t="28819" x="8348663" y="2478088"/>
          <p14:tracePt t="28825" x="8364538" y="2478088"/>
          <p14:tracePt t="28837" x="8388350" y="2478088"/>
          <p14:tracePt t="28857" x="8443913" y="2478088"/>
          <p14:tracePt t="28871" x="8545513" y="2495550"/>
          <p14:tracePt t="28887" x="8629650" y="2495550"/>
          <p14:tracePt t="28904" x="8720138" y="2500313"/>
          <p14:tracePt t="28921" x="8816975" y="2517775"/>
          <p14:tracePt t="28925" x="8839200" y="2517775"/>
          <p14:tracePt t="28937" x="8867775" y="2517775"/>
          <p14:tracePt t="28954" x="9020175" y="2517775"/>
          <p14:tracePt t="28971" x="9093200" y="2517775"/>
          <p14:tracePt t="28987" x="9144000" y="2517775"/>
          <p14:tracePt t="29004" x="9166225" y="2517775"/>
          <p14:tracePt t="29021" x="9201150" y="2517775"/>
          <p14:tracePt t="29037" x="9212263" y="2517775"/>
          <p14:tracePt t="29153" x="9217025" y="2517775"/>
          <p14:tracePt t="29161" x="9223375" y="2517775"/>
          <p14:tracePt t="29170" x="9234488" y="2517775"/>
          <p14:tracePt t="29187" x="9263063" y="2517775"/>
          <p14:tracePt t="29204" x="9302750" y="2517775"/>
          <p14:tracePt t="29220" x="9347200" y="2517775"/>
          <p14:tracePt t="29237" x="9398000" y="2517775"/>
          <p14:tracePt t="29253" x="9442450" y="2517775"/>
          <p14:tracePt t="29271" x="9510713" y="2517775"/>
          <p14:tracePt t="29287" x="9594850" y="2533650"/>
          <p14:tracePt t="29304" x="9691688" y="2540000"/>
          <p14:tracePt t="29320" x="9832975" y="2551113"/>
          <p14:tracePt t="29337" x="10029825" y="2584450"/>
          <p14:tracePt t="29354" x="10166350" y="2608263"/>
          <p14:tracePt t="29370" x="10255250" y="2641600"/>
          <p14:tracePt t="29389" x="10294938" y="2659063"/>
          <p14:tracePt t="29403" x="10301288" y="2663825"/>
          <p14:tracePt t="29420" x="10312400" y="2663825"/>
          <p14:tracePt t="29424" x="10318750" y="2663825"/>
          <p14:tracePt t="29437" x="10323513" y="2663825"/>
          <p14:tracePt t="29454" x="10329863" y="2663825"/>
          <p14:tracePt t="29505" x="10334625" y="2663825"/>
          <p14:tracePt t="29513" x="10340975" y="2663825"/>
          <p14:tracePt t="29522" x="10352088" y="2663825"/>
          <p14:tracePt t="29537" x="10356850" y="2663825"/>
          <p14:tracePt t="29554" x="10363200" y="2663825"/>
          <p14:tracePt t="29570" x="10374313" y="2663825"/>
          <p14:tracePt t="29587" x="10380663" y="2663825"/>
          <p14:tracePt t="29603" x="10391775" y="2663825"/>
          <p14:tracePt t="29620" x="10396538" y="2663825"/>
          <p14:tracePt t="29677" x="10402888" y="2663825"/>
          <p14:tracePt t="29698" x="10402888" y="2670175"/>
          <p14:tracePt t="29777" x="10402888" y="2681288"/>
          <p14:tracePt t="29801" x="10396538" y="2681288"/>
          <p14:tracePt t="29817" x="10391775" y="2686050"/>
          <p14:tracePt t="29824" x="10380663" y="2686050"/>
          <p14:tracePt t="29837" x="10374313" y="2686050"/>
          <p14:tracePt t="29854" x="10369550" y="2692400"/>
          <p14:tracePt t="29921" x="10363200" y="2692400"/>
          <p14:tracePt t="29945" x="10356850" y="2692400"/>
          <p14:tracePt t="29962" x="10352088" y="2692400"/>
          <p14:tracePt t="29984" x="10345738" y="2692400"/>
          <p14:tracePt t="30105" x="10340975" y="2692400"/>
          <p14:tracePt t="30113" x="10334625" y="2692400"/>
          <p14:tracePt t="30153" x="10329863" y="2698750"/>
          <p14:tracePt t="30178" x="10323513" y="2698750"/>
          <p14:tracePt t="30209" x="10318750" y="2698750"/>
          <p14:tracePt t="30218" x="10306050" y="2698750"/>
          <p14:tracePt t="30234" x="10301288" y="2698750"/>
          <p14:tracePt t="30281" x="10294938" y="2698750"/>
          <p14:tracePt t="30289" x="10290175" y="2698750"/>
          <p14:tracePt t="30297" x="10283825" y="2698750"/>
          <p14:tracePt t="30329" x="10279063" y="2698750"/>
          <p14:tracePt t="30338" x="10272713" y="2698750"/>
          <p14:tracePt t="30393" x="10267950" y="2698750"/>
          <p14:tracePt t="30409" x="10267950" y="2703513"/>
          <p14:tracePt t="30457" x="10261600" y="2703513"/>
          <p14:tracePt t="30465" x="10255250" y="2703513"/>
          <p14:tracePt t="30481" x="10250488" y="2703513"/>
          <p14:tracePt t="30506" x="10244138" y="2703513"/>
          <p14:tracePt t="30530" x="10233025" y="2703513"/>
          <p14:tracePt t="30579" x="10233025" y="2709863"/>
          <p14:tracePt t="30593" x="10228263" y="2709863"/>
          <p14:tracePt t="30617" x="10221913" y="2709863"/>
          <p14:tracePt t="30625" x="10217150" y="2720975"/>
          <p14:tracePt t="30698" x="10210800" y="2725738"/>
          <p14:tracePt t="30841" x="10204450" y="2732088"/>
          <p14:tracePt t="30865" x="10199688" y="2732088"/>
          <p14:tracePt t="30889" x="10199688" y="2736850"/>
          <p14:tracePt t="30897" x="10199688" y="2743200"/>
          <p14:tracePt t="30917" x="10199688" y="2749550"/>
          <p14:tracePt t="30925" x="10199688" y="2760663"/>
          <p14:tracePt t="30943" x="10166350" y="2816225"/>
          <p14:tracePt t="30959" x="10080625" y="2901950"/>
          <p14:tracePt t="30976" x="9985375" y="3065463"/>
          <p14:tracePt t="30992" x="9979025" y="3127375"/>
          <p14:tracePt t="31361" x="9967913" y="3109913"/>
          <p14:tracePt t="31369" x="9963150" y="3105150"/>
          <p14:tracePt t="31378" x="9956800" y="3105150"/>
          <p14:tracePt t="31392" x="9939338" y="3076575"/>
          <p14:tracePt t="31409" x="9917113" y="3008313"/>
          <p14:tracePt t="31425" x="9917113" y="2997200"/>
          <p14:tracePt t="31442" x="9917113" y="2979738"/>
          <p14:tracePt t="31459" x="9917113" y="2963863"/>
          <p14:tracePt t="31476" x="9917113" y="2946400"/>
          <p14:tracePt t="31492" x="9928225" y="2924175"/>
          <p14:tracePt t="31509" x="9950450" y="2901950"/>
          <p14:tracePt t="31526" x="9956800" y="2884488"/>
          <p14:tracePt t="31542" x="9963150" y="2884488"/>
          <p14:tracePt t="31558" x="9974263" y="2873375"/>
          <p14:tracePt t="31577" x="9990138" y="2862263"/>
          <p14:tracePt t="31592" x="9996488" y="2851150"/>
          <p14:tracePt t="31608" x="10025063" y="2833688"/>
          <p14:tracePt t="31625" x="10040938" y="2822575"/>
          <p14:tracePt t="31642" x="10064750" y="2811463"/>
          <p14:tracePt t="31659" x="10086975" y="2800350"/>
          <p14:tracePt t="31675" x="10109200" y="2794000"/>
          <p14:tracePt t="31692" x="10120313" y="2787650"/>
          <p14:tracePt t="31708" x="10131425" y="2776538"/>
          <p14:tracePt t="31727" x="10166350" y="2771775"/>
          <p14:tracePt t="31742" x="10193338" y="2754313"/>
          <p14:tracePt t="31759" x="10217150" y="2743200"/>
          <p14:tracePt t="31776" x="10244138" y="2732088"/>
          <p14:tracePt t="31792" x="10290175" y="2720975"/>
          <p14:tracePt t="31808" x="10374313" y="2692400"/>
          <p14:tracePt t="31825" x="10425113" y="2674938"/>
          <p14:tracePt t="31842" x="10464800" y="2659063"/>
          <p14:tracePt t="31859" x="10475913" y="2652713"/>
          <p14:tracePt t="31875" x="10487025" y="2647950"/>
          <p14:tracePt t="31921" x="10493375" y="2647950"/>
          <p14:tracePt t="31947" x="10493375" y="2641600"/>
          <p14:tracePt t="32130" x="10487025" y="2641600"/>
          <p14:tracePt t="32137" x="10482263" y="2641600"/>
          <p14:tracePt t="32148" x="10471150" y="2641600"/>
          <p14:tracePt t="32158" x="10464800" y="2641600"/>
          <p14:tracePt t="32175" x="10431463" y="2641600"/>
          <p14:tracePt t="32193" x="10414000" y="2641600"/>
          <p14:tracePt t="32209" x="10391775" y="2641600"/>
          <p14:tracePt t="32225" x="10345738" y="2641600"/>
          <p14:tracePt t="32242" x="10294938" y="2641600"/>
          <p14:tracePt t="32258" x="10204450" y="2641600"/>
          <p14:tracePt t="32275" x="10047288" y="2641600"/>
          <p14:tracePt t="32292" x="9888538" y="2641600"/>
          <p14:tracePt t="32308" x="9634538" y="2641600"/>
          <p14:tracePt t="32325" x="9239250" y="2641600"/>
          <p14:tracePt t="32344" x="8759825" y="2641600"/>
          <p14:tracePt t="32358" x="7997825" y="2641600"/>
          <p14:tracePt t="32375" x="7196138" y="2641600"/>
          <p14:tracePt t="32392" x="6597650" y="2641600"/>
          <p14:tracePt t="32408" x="5700713" y="2641600"/>
          <p14:tracePt t="32425" x="5243513" y="2641600"/>
          <p14:tracePt t="32442" x="4989513" y="2641600"/>
          <p14:tracePt t="32458" x="4843463" y="2641600"/>
          <p14:tracePt t="32475" x="4752975" y="2641600"/>
          <p14:tracePt t="32492" x="4633913" y="2647950"/>
          <p14:tracePt t="32510" x="4532313" y="2663825"/>
          <p14:tracePt t="32525" x="4452938" y="2686050"/>
          <p14:tracePt t="32541" x="4441825" y="2692400"/>
          <p14:tracePt t="32558" x="4437063" y="2692400"/>
          <p14:tracePt t="32649" x="4441825" y="2692400"/>
          <p14:tracePt t="32657" x="4459288" y="2698750"/>
          <p14:tracePt t="32667" x="4498975" y="2698750"/>
          <p14:tracePt t="32675" x="4560888" y="2703513"/>
          <p14:tracePt t="32692" x="4695825" y="2703513"/>
          <p14:tracePt t="32708" x="5062538" y="2703513"/>
          <p14:tracePt t="32726" x="5864225" y="2703513"/>
          <p14:tracePt t="32741" x="6851650" y="2703513"/>
          <p14:tracePt t="32759" x="7631113" y="2703513"/>
          <p14:tracePt t="32776" x="8185150" y="2703513"/>
          <p14:tracePt t="32792" x="8551863" y="2703513"/>
          <p14:tracePt t="32808" x="8890000" y="2703513"/>
          <p14:tracePt t="32825" x="9059863" y="2703513"/>
          <p14:tracePt t="32841" x="9228138" y="2703513"/>
          <p14:tracePt t="32858" x="9391650" y="2703513"/>
          <p14:tracePt t="32875" x="9550400" y="2703513"/>
          <p14:tracePt t="32891" x="9680575" y="2703513"/>
          <p14:tracePt t="32908" x="9815513" y="2703513"/>
          <p14:tracePt t="32925" x="9963150" y="2703513"/>
          <p14:tracePt t="32929" x="9985375" y="2703513"/>
          <p14:tracePt t="32993" x="10001250" y="2703513"/>
          <p14:tracePt t="33001" x="10007600" y="2714625"/>
          <p14:tracePt t="33010" x="10040938" y="2714625"/>
          <p14:tracePt t="33025" x="10137775" y="2714625"/>
          <p14:tracePt t="33041" x="10228263" y="2714625"/>
          <p14:tracePt t="33058" x="10255250" y="2714625"/>
          <p14:tracePt t="33076" x="10272713" y="2714625"/>
          <p14:tracePt t="33092" x="10283825" y="2714625"/>
          <p14:tracePt t="33109" x="10352088" y="2714625"/>
          <p14:tracePt t="33125" x="10458450" y="2725738"/>
          <p14:tracePt t="33142" x="10526713" y="2732088"/>
          <p14:tracePt t="33158" x="10572750" y="2736850"/>
          <p14:tracePt t="33175" x="10594975" y="2736850"/>
          <p14:tracePt t="33192" x="10610850" y="2736850"/>
          <p14:tracePt t="33210" x="10617200" y="2736850"/>
          <p14:tracePt t="33281" x="10610850" y="2736850"/>
          <p14:tracePt t="33291" x="10588625" y="2736850"/>
          <p14:tracePt t="33297" x="10566400" y="2736850"/>
          <p14:tracePt t="33308" x="10533063" y="2743200"/>
          <p14:tracePt t="33325" x="10425113" y="2754313"/>
          <p14:tracePt t="33341" x="10279063" y="2771775"/>
          <p14:tracePt t="33358" x="9906000" y="2805113"/>
          <p14:tracePt t="33375" x="9442450" y="2873375"/>
          <p14:tracePt t="33391" x="8969375" y="2895600"/>
          <p14:tracePt t="33408" x="8116888" y="2928938"/>
          <p14:tracePt t="33425" x="6356350" y="2928938"/>
          <p14:tracePt t="33441" x="5164138" y="2928938"/>
          <p14:tracePt t="33458" x="4064000" y="2928938"/>
          <p14:tracePt t="33475" x="3302000" y="2901950"/>
          <p14:tracePt t="33493" x="2952750" y="2855913"/>
          <p14:tracePt t="33509" x="2827338" y="2833688"/>
          <p14:tracePt t="33525" x="2743200" y="2816225"/>
          <p14:tracePt t="33542" x="2681288" y="2811463"/>
          <p14:tracePt t="33558" x="2613025" y="2811463"/>
          <p14:tracePt t="33576" x="2540000" y="2811463"/>
          <p14:tracePt t="33592" x="2517775" y="2811463"/>
          <p14:tracePt t="33609" x="2500313" y="2811463"/>
          <p14:tracePt t="33625" x="2471738" y="2811463"/>
          <p14:tracePt t="33641" x="2460625" y="2816225"/>
          <p14:tracePt t="33658" x="2449513" y="2822575"/>
          <p14:tracePt t="33675" x="2432050" y="2822575"/>
          <p14:tracePt t="33691" x="2405063" y="2822575"/>
          <p14:tracePt t="33708" x="2381250" y="2827338"/>
          <p14:tracePt t="33725" x="2354263" y="2838450"/>
          <p14:tracePt t="33741" x="2319338" y="2844800"/>
          <p14:tracePt t="33758" x="2274888" y="2862263"/>
          <p14:tracePt t="33775" x="2228850" y="2862263"/>
          <p14:tracePt t="33792" x="2217738" y="2867025"/>
          <p14:tracePt t="33834" x="2217738" y="2873375"/>
          <p14:tracePt t="33841" x="2212975" y="2873375"/>
          <p14:tracePt t="33850" x="2206625" y="2878138"/>
          <p14:tracePt t="33861" x="2201863" y="2878138"/>
          <p14:tracePt t="33875" x="2184400" y="2884488"/>
          <p14:tracePt t="33891" x="2155825" y="2889250"/>
          <p14:tracePt t="33908" x="2144713" y="2895600"/>
          <p14:tracePt t="33925" x="2139950" y="2901950"/>
          <p14:tracePt t="33929" x="2133600" y="2901950"/>
          <p14:tracePt t="33941" x="2127250" y="2906713"/>
          <p14:tracePt t="33958" x="2111375" y="2917825"/>
          <p14:tracePt t="33978" x="2071688" y="2940050"/>
          <p14:tracePt t="33992" x="2060575" y="2957513"/>
          <p14:tracePt t="34008" x="2020888" y="2974975"/>
          <p14:tracePt t="34025" x="1970088" y="3003550"/>
          <p14:tracePt t="34042" x="1952625" y="3008313"/>
          <p14:tracePt t="34058" x="1912938" y="3025775"/>
          <p14:tracePt t="34077" x="1890713" y="3030538"/>
          <p14:tracePt t="34092" x="1846263" y="3065463"/>
          <p14:tracePt t="34108" x="1795463" y="3081338"/>
          <p14:tracePt t="34125" x="1760538" y="3109913"/>
          <p14:tracePt t="34141" x="1749425" y="3116263"/>
          <p14:tracePt t="34158" x="1727200" y="3121025"/>
          <p14:tracePt t="34174" x="1687513" y="3127375"/>
          <p14:tracePt t="34191" x="1682750" y="3127375"/>
          <p14:tracePt t="34210" x="1676400" y="3132138"/>
          <p14:tracePt t="34225" x="1670050" y="3143250"/>
          <p14:tracePt t="34241" x="1665288" y="3143250"/>
          <p14:tracePt t="34258" x="1654175" y="3149600"/>
          <p14:tracePt t="34274" x="1647825" y="3155950"/>
          <p14:tracePt t="34308" x="1643063" y="3155950"/>
          <p14:tracePt t="34473" x="1631950" y="3160713"/>
          <p14:tracePt t="34505" x="1631950" y="3167063"/>
          <p14:tracePt t="34529" x="1631950" y="3171825"/>
          <p14:tracePt t="34825" x="1625600" y="3171825"/>
          <p14:tracePt t="34834" x="1619250" y="3171825"/>
          <p14:tracePt t="34841" x="1608138" y="3171825"/>
          <p14:tracePt t="34849" x="1585913" y="3171825"/>
          <p14:tracePt t="34864" x="1581150" y="3171825"/>
          <p14:tracePt t="34881" x="1552575" y="3171825"/>
          <p14:tracePt t="34897" x="1541463" y="3171825"/>
          <p14:tracePt t="34914" x="1535113" y="3171825"/>
          <p14:tracePt t="34934" x="1524000" y="3171825"/>
          <p14:tracePt t="34947" x="1501775" y="3171825"/>
          <p14:tracePt t="34964" x="1490663" y="3171825"/>
          <p14:tracePt t="34980" x="1466850" y="3171825"/>
          <p14:tracePt t="35014" x="1466850" y="3167063"/>
          <p14:tracePt t="35216" x="1490663" y="3167063"/>
          <p14:tracePt t="35233" x="1495425" y="3167063"/>
          <p14:tracePt t="35241" x="1501775" y="3167063"/>
          <p14:tracePt t="35250" x="1506538" y="3167063"/>
          <p14:tracePt t="35345" x="1495425" y="3160713"/>
          <p14:tracePt t="35355" x="1462088" y="3160713"/>
          <p14:tracePt t="35364" x="1444625" y="3160713"/>
          <p14:tracePt t="35380" x="1411288" y="3149600"/>
          <p14:tracePt t="35397" x="1393825" y="3149600"/>
          <p14:tracePt t="35415" x="1365250" y="3138488"/>
          <p14:tracePt t="35425" x="1331913" y="3132138"/>
          <p14:tracePt t="35447" x="1309688" y="3121025"/>
          <p14:tracePt t="35463" x="1287463" y="3121025"/>
          <p14:tracePt t="35480" x="1281113" y="3121025"/>
          <p14:tracePt t="35502" x="1263650" y="3121025"/>
          <p14:tracePt t="35514" x="1258888" y="3121025"/>
          <p14:tracePt t="35547" x="1247775" y="3121025"/>
          <p14:tracePt t="35563" x="1241425" y="3121025"/>
          <p14:tracePt t="35581" x="1236663" y="3121025"/>
          <p14:tracePt t="35597" x="1230313" y="3121025"/>
          <p14:tracePt t="35614" x="1225550" y="3121025"/>
          <p14:tracePt t="35631" x="1219200" y="3121025"/>
          <p14:tracePt t="35647" x="1212850" y="3121025"/>
          <p14:tracePt t="35666" x="1208088" y="3121025"/>
          <p14:tracePt t="36041" x="1219200" y="3116263"/>
          <p14:tracePt t="36162" x="1212850" y="3105150"/>
          <p14:tracePt t="36385" x="1219200" y="3105150"/>
          <p14:tracePt t="36393" x="1230313" y="3105150"/>
          <p14:tracePt t="36401" x="1236663" y="3098800"/>
          <p14:tracePt t="36409" x="1241425" y="3098800"/>
          <p14:tracePt t="36423" x="1247775" y="3098800"/>
          <p14:tracePt t="36440" x="1252538" y="3098800"/>
          <p14:tracePt t="36456" x="1281113" y="3098800"/>
          <p14:tracePt t="36473" x="1314450" y="3098800"/>
          <p14:tracePt t="36489" x="1331913" y="3098800"/>
          <p14:tracePt t="36506" x="1354138" y="3098800"/>
          <p14:tracePt t="36523" x="1371600" y="3098800"/>
          <p14:tracePt t="36540" x="1389063" y="3098800"/>
          <p14:tracePt t="36556" x="1404938" y="3098800"/>
          <p14:tracePt t="36573" x="1411288" y="3098800"/>
          <p14:tracePt t="36589" x="1433513" y="3105150"/>
          <p14:tracePt t="36608" x="1455738" y="3105150"/>
          <p14:tracePt t="36623" x="1484313" y="3116263"/>
          <p14:tracePt t="36639" x="1501775" y="3116263"/>
          <p14:tracePt t="36656" x="1517650" y="3116263"/>
          <p14:tracePt t="36673" x="1546225" y="3121025"/>
          <p14:tracePt t="36689" x="1563688" y="3127375"/>
          <p14:tracePt t="36706" x="1592263" y="3132138"/>
          <p14:tracePt t="36723" x="1625600" y="3132138"/>
          <p14:tracePt t="36741" x="1636713" y="3132138"/>
          <p14:tracePt t="36756" x="1654175" y="3132138"/>
          <p14:tracePt t="36773" x="1670050" y="3132138"/>
          <p14:tracePt t="36789" x="1687513" y="3132138"/>
          <p14:tracePt t="36807" x="1709738" y="3143250"/>
          <p14:tracePt t="36823" x="1738313" y="3143250"/>
          <p14:tracePt t="36840" x="1755775" y="3149600"/>
          <p14:tracePt t="36856" x="1800225" y="3149600"/>
          <p14:tracePt t="36873" x="1835150" y="3149600"/>
          <p14:tracePt t="36889" x="1862138" y="3149600"/>
          <p14:tracePt t="36906" x="1885950" y="3149600"/>
          <p14:tracePt t="36923" x="1941513" y="3149600"/>
          <p14:tracePt t="36940" x="2054225" y="3149600"/>
          <p14:tracePt t="36956" x="2201863" y="3149600"/>
          <p14:tracePt t="36973" x="2359025" y="3149600"/>
          <p14:tracePt t="36989" x="2482850" y="3149600"/>
          <p14:tracePt t="37006" x="2546350" y="3160713"/>
          <p14:tracePt t="37022" x="2573338" y="3160713"/>
          <p14:tracePt t="37039" x="2597150" y="3167063"/>
          <p14:tracePt t="37056" x="2613025" y="3167063"/>
          <p14:tracePt t="37073" x="2624138" y="3167063"/>
          <p14:tracePt t="37091" x="2630488" y="3167063"/>
          <p14:tracePt t="37106" x="2647950" y="3167063"/>
          <p14:tracePt t="37123" x="2659063" y="3167063"/>
          <p14:tracePt t="37139" x="2674938" y="3167063"/>
          <p14:tracePt t="37156" x="2709863" y="3171825"/>
          <p14:tracePt t="37173" x="2725738" y="3171825"/>
          <p14:tracePt t="37190" x="2754313" y="3178175"/>
          <p14:tracePt t="37206" x="2771775" y="3178175"/>
          <p14:tracePt t="37223" x="2782888" y="3178175"/>
          <p14:tracePt t="37353" x="2787650" y="3178175"/>
          <p14:tracePt t="37360" x="2794000" y="3178175"/>
          <p14:tracePt t="37377" x="2800350" y="3178175"/>
          <p14:tracePt t="37389" x="2805113" y="3178175"/>
          <p14:tracePt t="37411" x="2833688" y="3178175"/>
          <p14:tracePt t="37421" x="2838450" y="3178175"/>
          <p14:tracePt t="37449" x="2844800" y="3178175"/>
          <p14:tracePt t="37498" x="2855913" y="3178175"/>
          <p14:tracePt t="37508" x="2862263" y="3178175"/>
          <p14:tracePt t="37518" x="2867025" y="3178175"/>
          <p14:tracePt t="37529" x="2873375" y="3178175"/>
          <p14:tracePt t="37539" x="2878138" y="3178175"/>
          <p14:tracePt t="37557" x="2895600" y="3178175"/>
          <p14:tracePt t="37574" x="2924175" y="3178175"/>
          <p14:tracePt t="37590" x="2952750" y="3178175"/>
          <p14:tracePt t="37608" x="2968625" y="3178175"/>
          <p14:tracePt t="37623" x="2974975" y="3178175"/>
          <p14:tracePt t="37640" x="2986088" y="3178175"/>
          <p14:tracePt t="37656" x="2997200" y="3178175"/>
          <p14:tracePt t="37672" x="3019425" y="3178175"/>
          <p14:tracePt t="37690" x="3048000" y="3194050"/>
          <p14:tracePt t="37706" x="3081338" y="3200400"/>
          <p14:tracePt t="37723" x="3132138" y="3200400"/>
          <p14:tracePt t="37739" x="3200400" y="3206750"/>
          <p14:tracePt t="37756" x="3251200" y="3211513"/>
          <p14:tracePt t="37772" x="3302000" y="3228975"/>
          <p14:tracePt t="37789" x="3341688" y="3233738"/>
          <p14:tracePt t="37806" x="3392488" y="3244850"/>
          <p14:tracePt t="37822" x="3460750" y="3244850"/>
          <p14:tracePt t="37839" x="3522663" y="3257550"/>
          <p14:tracePt t="37856" x="3567113" y="3268663"/>
          <p14:tracePt t="37873" x="3629025" y="3279775"/>
          <p14:tracePt t="37890" x="3675063" y="3284538"/>
          <p14:tracePt t="37905" x="3702050" y="3290888"/>
          <p14:tracePt t="37922" x="3736975" y="3295650"/>
          <p14:tracePt t="37939" x="3759200" y="3295650"/>
          <p14:tracePt t="37956" x="3787775" y="3302000"/>
          <p14:tracePt t="37973" x="3792538" y="3302000"/>
          <p14:tracePt t="37990" x="3798888" y="3308350"/>
          <p14:tracePt t="38006" x="3821113" y="3319463"/>
          <p14:tracePt t="38023" x="3838575" y="3324225"/>
          <p14:tracePt t="38039" x="3878263" y="3346450"/>
          <p14:tracePt t="38057" x="3905250" y="3386138"/>
          <p14:tracePt t="38074" x="3917950" y="3397250"/>
          <p14:tracePt t="38092" x="3922713" y="3403600"/>
          <p14:tracePt t="38106" x="3929063" y="3409950"/>
          <p14:tracePt t="38122" x="3940175" y="3414713"/>
          <p14:tracePt t="38218" x="3940175" y="3425825"/>
          <p14:tracePt t="38297" x="3933825" y="3425825"/>
          <p14:tracePt t="38306" x="3929063" y="3425825"/>
          <p14:tracePt t="38313" x="3922713" y="3425825"/>
          <p14:tracePt t="38322" x="3917950" y="3425825"/>
          <p14:tracePt t="38339" x="3911600" y="3425825"/>
          <p14:tracePt t="38355" x="3905250" y="3425825"/>
          <p14:tracePt t="38372" x="3900488" y="3425825"/>
          <p14:tracePt t="38389" x="3894138" y="3425825"/>
          <p14:tracePt t="38405" x="3889375" y="3425825"/>
          <p14:tracePt t="38433" x="3883025" y="3425825"/>
          <p14:tracePt t="38444" x="3878263" y="3425825"/>
          <p14:tracePt t="38464" x="3860800" y="3432175"/>
          <p14:tracePt t="38473" x="3854450" y="3436938"/>
          <p14:tracePt t="38489" x="3849688" y="3443288"/>
          <p14:tracePt t="38505" x="3838575" y="3448050"/>
          <p14:tracePt t="38522" x="3832225" y="3448050"/>
          <p14:tracePt t="38602" x="3827463" y="3454400"/>
          <p14:tracePt t="38779" x="3821113" y="3454400"/>
          <p14:tracePt t="39032" x="3821113" y="3448050"/>
          <p14:tracePt t="39059" x="3827463" y="3448050"/>
          <p14:tracePt t="39065" x="3832225" y="3448050"/>
          <p14:tracePt t="39073" x="3838575" y="3443288"/>
          <p14:tracePt t="39089" x="3843338" y="3425825"/>
          <p14:tracePt t="39106" x="3849688" y="3421063"/>
          <p14:tracePt t="39123" x="3849688" y="3409950"/>
          <p14:tracePt t="39139" x="3849688" y="3392488"/>
          <p14:tracePt t="39156" x="3849688" y="3386138"/>
          <p14:tracePt t="39193" x="3849688" y="3381375"/>
          <p14:tracePt t="39206" x="3854450" y="3375025"/>
          <p14:tracePt t="39223" x="3871913" y="3370263"/>
          <p14:tracePt t="39240" x="3878263" y="3363913"/>
          <p14:tracePt t="39256" x="3889375" y="3346450"/>
          <p14:tracePt t="39273" x="3894138" y="3341688"/>
          <p14:tracePt t="39289" x="3900488" y="3330575"/>
          <p14:tracePt t="39306" x="3905250" y="3308350"/>
          <p14:tracePt t="39323" x="3911600" y="3295650"/>
          <p14:tracePt t="39339" x="3922713" y="3290888"/>
          <p14:tracePt t="39356" x="3929063" y="3279775"/>
          <p14:tracePt t="39373" x="3929063" y="3273425"/>
          <p14:tracePt t="39406" x="3940175" y="3262313"/>
          <p14:tracePt t="39441" x="3944938" y="3257550"/>
          <p14:tracePt t="39459" x="3956050" y="3251200"/>
          <p14:tracePt t="39473" x="3968750" y="3251200"/>
          <p14:tracePt t="39489" x="3979863" y="3244850"/>
          <p14:tracePt t="39507" x="3995738" y="3244850"/>
          <p14:tracePt t="39523" x="4024313" y="3240088"/>
          <p14:tracePt t="39539" x="4057650" y="3233738"/>
          <p14:tracePt t="39557" x="4103688" y="3228975"/>
          <p14:tracePt t="39573" x="4148138" y="3211513"/>
          <p14:tracePt t="39589" x="4216400" y="3200400"/>
          <p14:tracePt t="39606" x="4289425" y="3178175"/>
          <p14:tracePt t="39623" x="4357688" y="3155950"/>
          <p14:tracePt t="39639" x="4397375" y="3149600"/>
          <p14:tracePt t="39656" x="4441825" y="3149600"/>
          <p14:tracePt t="39673" x="4549775" y="3149600"/>
          <p14:tracePt t="39689" x="4662488" y="3149600"/>
          <p14:tracePt t="39706" x="4808538" y="3149600"/>
          <p14:tracePt t="39723" x="4927600" y="3121025"/>
          <p14:tracePt t="39739" x="4989513" y="3121025"/>
          <p14:tracePt t="39756" x="5011738" y="3121025"/>
          <p14:tracePt t="39774" x="5022850" y="3121025"/>
          <p14:tracePt t="39789" x="5046663" y="3121025"/>
          <p14:tracePt t="39806" x="5068888" y="3121025"/>
          <p14:tracePt t="39823" x="5091113" y="3121025"/>
          <p14:tracePt t="39839" x="5108575" y="3121025"/>
          <p14:tracePt t="39856" x="5113338" y="3121025"/>
          <p14:tracePt t="39872" x="5124450" y="3121025"/>
          <p14:tracePt t="39917" x="5137150" y="3121025"/>
          <p14:tracePt t="40448" x="5141913" y="3121025"/>
          <p14:tracePt t="40490" x="5148263" y="3121025"/>
          <p14:tracePt t="40497" x="5153025" y="3121025"/>
          <p14:tracePt t="40507" x="5164138" y="3121025"/>
          <p14:tracePt t="40527" x="5181600" y="3121025"/>
          <p14:tracePt t="40540" x="5214938" y="3121025"/>
          <p14:tracePt t="40557" x="5272088" y="3121025"/>
          <p14:tracePt t="40574" x="5311775" y="3121025"/>
          <p14:tracePt t="40590" x="5351463" y="3116263"/>
          <p14:tracePt t="40607" x="5384800" y="3105150"/>
          <p14:tracePt t="40623" x="5441950" y="3092450"/>
          <p14:tracePt t="40641" x="5492750" y="3048000"/>
          <p14:tracePt t="40657" x="5554663" y="3030538"/>
          <p14:tracePt t="40673" x="5594350" y="3003550"/>
          <p14:tracePt t="40690" x="5638800" y="2997200"/>
          <p14:tracePt t="40707" x="5689600" y="2986088"/>
          <p14:tracePt t="40724" x="5734050" y="2963863"/>
          <p14:tracePt t="40740" x="5762625" y="2957513"/>
          <p14:tracePt t="40757" x="5802313" y="2946400"/>
          <p14:tracePt t="40773" x="5870575" y="2940050"/>
          <p14:tracePt t="40790" x="5949950" y="2924175"/>
          <p14:tracePt t="40807" x="6045200" y="2924175"/>
          <p14:tracePt t="40823" x="6180138" y="2924175"/>
          <p14:tracePt t="40840" x="6530975" y="2979738"/>
          <p14:tracePt t="40856" x="7004050" y="3081338"/>
          <p14:tracePt t="40873" x="7067550" y="3105150"/>
          <p14:tracePt t="40890" x="7094538" y="3116263"/>
          <p14:tracePt t="40907" x="7140575" y="3132138"/>
          <p14:tracePt t="40923" x="7191375" y="3132138"/>
          <p14:tracePt t="40940" x="7235825" y="3132138"/>
          <p14:tracePt t="40957" x="7292975" y="3132138"/>
          <p14:tracePt t="40974" x="7315200" y="3132138"/>
          <p14:tracePt t="40990" x="7321550" y="3132138"/>
          <p14:tracePt t="41023" x="7332663" y="3132138"/>
          <p14:tracePt t="41040" x="7377113" y="3138488"/>
          <p14:tracePt t="41057" x="7410450" y="3149600"/>
          <p14:tracePt t="41074" x="7416800" y="3149600"/>
          <p14:tracePt t="41107" x="7423150" y="3149600"/>
          <p14:tracePt t="41123" x="7450138" y="3155950"/>
          <p14:tracePt t="41140" x="7478713" y="3155950"/>
          <p14:tracePt t="41156" x="7569200" y="3155950"/>
          <p14:tracePt t="41173" x="7670800" y="3155950"/>
          <p14:tracePt t="41190" x="7816850" y="3155950"/>
          <p14:tracePt t="41206" x="7891463" y="3155950"/>
          <p14:tracePt t="41223" x="7907338" y="3155950"/>
          <p14:tracePt t="41240" x="7918450" y="3155950"/>
          <p14:tracePt t="41257" x="7986713" y="3155950"/>
          <p14:tracePt t="41273" x="8139113" y="3116263"/>
          <p14:tracePt t="41290" x="8247063" y="3109913"/>
          <p14:tracePt t="41307" x="8297863" y="3109913"/>
          <p14:tracePt t="41323" x="8324850" y="3105150"/>
          <p14:tracePt t="41393" x="8382000" y="3105150"/>
          <p14:tracePt t="41403" x="8439150" y="3105150"/>
          <p14:tracePt t="41409" x="8494713" y="3105150"/>
          <p14:tracePt t="41423" x="8574088" y="3105150"/>
          <p14:tracePt t="41444" x="8856663" y="3092450"/>
          <p14:tracePt t="41456" x="8918575" y="3092450"/>
          <p14:tracePt t="41473" x="8963025" y="3092450"/>
          <p14:tracePt t="41490" x="9009063" y="3092450"/>
          <p14:tracePt t="41506" x="9121775" y="3127375"/>
          <p14:tracePt t="41524" x="9239250" y="3149600"/>
          <p14:tracePt t="41540" x="9364663" y="3160713"/>
          <p14:tracePt t="41557" x="9431338" y="3167063"/>
          <p14:tracePt t="41576" x="9442450" y="3167063"/>
          <p14:tracePt t="41606" x="9448800" y="3167063"/>
          <p14:tracePt t="41623" x="9466263" y="3167063"/>
          <p14:tracePt t="41640" x="9517063" y="3194050"/>
          <p14:tracePt t="41657" x="9572625" y="3200400"/>
          <p14:tracePt t="41857" x="9572625" y="3206750"/>
          <p14:tracePt t="41882" x="9567863" y="3206750"/>
          <p14:tracePt t="41897" x="9561513" y="3206750"/>
          <p14:tracePt t="41916" x="9556750" y="3206750"/>
          <p14:tracePt t="41923" x="9550400" y="3206750"/>
          <p14:tracePt t="41940" x="9544050" y="3206750"/>
          <p14:tracePt t="41956" x="9505950" y="3206750"/>
          <p14:tracePt t="41973" x="9488488" y="3206750"/>
          <p14:tracePt t="41990" x="9466263" y="3189288"/>
          <p14:tracePt t="42007" x="9455150" y="3189288"/>
          <p14:tracePt t="42023" x="9448800" y="3189288"/>
          <p14:tracePt t="42202" x="9459913" y="3189288"/>
          <p14:tracePt t="42210" x="9493250" y="3178175"/>
          <p14:tracePt t="42216" x="9539288" y="3178175"/>
          <p14:tracePt t="42226" x="9556750" y="3171825"/>
          <p14:tracePt t="42240" x="9567863" y="3171825"/>
          <p14:tracePt t="42257" x="9618663" y="3167063"/>
          <p14:tracePt t="42273" x="9640888" y="3167063"/>
          <p14:tracePt t="42290" x="9658350" y="3167063"/>
          <p14:tracePt t="42307" x="9691688" y="3167063"/>
          <p14:tracePt t="42323" x="9720263" y="3167063"/>
          <p14:tracePt t="42340" x="9742488" y="3167063"/>
          <p14:tracePt t="42356" x="9759950" y="3167063"/>
          <p14:tracePt t="42373" x="9764713" y="3167063"/>
          <p14:tracePt t="42416" x="9775825" y="3167063"/>
          <p14:tracePt t="42435" x="9782175" y="3167063"/>
          <p14:tracePt t="42443" x="9798050" y="3167063"/>
          <p14:tracePt t="42456" x="9810750" y="3167063"/>
          <p14:tracePt t="42818" x="9798050" y="3167063"/>
          <p14:tracePt t="42825" x="9753600" y="3171825"/>
          <p14:tracePt t="42834" x="9709150" y="3171825"/>
          <p14:tracePt t="42846" x="9652000" y="3189288"/>
          <p14:tracePt t="42863" x="9517063" y="3189288"/>
          <p14:tracePt t="42879" x="9278938" y="3200400"/>
          <p14:tracePt t="42896" x="8951913" y="3222625"/>
          <p14:tracePt t="42913" x="8505825" y="3302000"/>
          <p14:tracePt t="42917" x="8286750" y="3324225"/>
          <p14:tracePt t="42929" x="7732713" y="3409950"/>
          <p14:tracePt t="42946" x="6970713" y="3425825"/>
          <p14:tracePt t="42962" x="6621463" y="3443288"/>
          <p14:tracePt t="42979" x="5543550" y="3454400"/>
          <p14:tracePt t="42996" x="4808538" y="3454400"/>
          <p14:tracePt t="43012" x="4143375" y="3454400"/>
          <p14:tracePt t="43029" x="3748088" y="3454400"/>
          <p14:tracePt t="43045" x="3533775" y="3454400"/>
          <p14:tracePt t="43062" x="3397250" y="3454400"/>
          <p14:tracePt t="43080" x="3273425" y="3465513"/>
          <p14:tracePt t="43097" x="3132138" y="3494088"/>
          <p14:tracePt t="43113" x="2811463" y="3527425"/>
          <p14:tracePt t="43130" x="2517775" y="3562350"/>
          <p14:tracePt t="43146" x="2228850" y="3613150"/>
          <p14:tracePt t="43162" x="2025650" y="3640138"/>
          <p14:tracePt t="43179" x="1851025" y="3679825"/>
          <p14:tracePt t="43196" x="1727200" y="3686175"/>
          <p14:tracePt t="43212" x="1631950" y="3697288"/>
          <p14:tracePt t="43229" x="1563688" y="3697288"/>
          <p14:tracePt t="43246" x="1466850" y="3697288"/>
          <p14:tracePt t="43264" x="1389063" y="3697288"/>
          <p14:tracePt t="43279" x="1360488" y="3697288"/>
          <p14:tracePt t="43363" x="1354138" y="3697288"/>
          <p14:tracePt t="43529" x="1365250" y="3697288"/>
          <p14:tracePt t="43537" x="1365250" y="3690938"/>
          <p14:tracePt t="43546" x="1377950" y="3690938"/>
          <p14:tracePt t="43562" x="1393825" y="3690938"/>
          <p14:tracePt t="43580" x="1416050" y="3690938"/>
          <p14:tracePt t="43596" x="1433513" y="3690938"/>
          <p14:tracePt t="43613" x="1450975" y="3690938"/>
          <p14:tracePt t="43629" x="1473200" y="3690938"/>
          <p14:tracePt t="43646" x="1517650" y="3690938"/>
          <p14:tracePt t="43662" x="1568450" y="3686175"/>
          <p14:tracePt t="43680" x="1636713" y="3686175"/>
          <p14:tracePt t="43696" x="1698625" y="3679825"/>
          <p14:tracePt t="43712" x="1766888" y="3679825"/>
          <p14:tracePt t="43730" x="1811338" y="3675063"/>
          <p14:tracePt t="43745" x="1890713" y="3675063"/>
          <p14:tracePt t="43762" x="1981200" y="3675063"/>
          <p14:tracePt t="43779" x="2082800" y="3675063"/>
          <p14:tracePt t="43795" x="2151063" y="3675063"/>
          <p14:tracePt t="43812" x="2195513" y="3675063"/>
          <p14:tracePt t="43829" x="2241550" y="3675063"/>
          <p14:tracePt t="43846" x="2268538" y="3675063"/>
          <p14:tracePt t="43862" x="2279650" y="3675063"/>
          <p14:tracePt t="43879" x="2292350" y="3675063"/>
          <p14:tracePt t="43896" x="2297113" y="3675063"/>
          <p14:tracePt t="43912" x="2314575" y="3675063"/>
          <p14:tracePt t="43916" x="2325688" y="3657600"/>
          <p14:tracePt t="43929" x="2347913" y="3657600"/>
          <p14:tracePt t="44091" x="2359025" y="3657600"/>
          <p14:tracePt t="44097" x="2370138" y="3657600"/>
          <p14:tracePt t="44104" x="2381250" y="3657600"/>
          <p14:tracePt t="44116" x="2405063" y="3657600"/>
          <p14:tracePt t="44129" x="2471738" y="3657600"/>
          <p14:tracePt t="44146" x="2641600" y="3657600"/>
          <p14:tracePt t="44162" x="2787650" y="3657600"/>
          <p14:tracePt t="44179" x="2946400" y="3657600"/>
          <p14:tracePt t="44195" x="2990850" y="3657600"/>
          <p14:tracePt t="44212" x="3008313" y="3651250"/>
          <p14:tracePt t="44417" x="2990850" y="3651250"/>
          <p14:tracePt t="44425" x="2968625" y="3651250"/>
          <p14:tracePt t="44436" x="2906713" y="3651250"/>
          <p14:tracePt t="44451" x="2749550" y="3651250"/>
          <p14:tracePt t="44468" x="2613025" y="3651250"/>
          <p14:tracePt t="44485" x="2517775" y="3646488"/>
          <p14:tracePt t="44579" x="2557463" y="3640138"/>
          <p14:tracePt t="44586" x="2601913" y="3640138"/>
          <p14:tracePt t="44603" x="2736850" y="3640138"/>
          <p14:tracePt t="44618" x="2851150" y="3640138"/>
          <p14:tracePt t="44635" x="2873375" y="3640138"/>
          <p14:tracePt t="44706" x="2867025" y="3640138"/>
          <p14:tracePt t="44713" x="2855913" y="3640138"/>
          <p14:tracePt t="44721" x="2833688" y="3640138"/>
          <p14:tracePt t="44735" x="2794000" y="3651250"/>
          <p14:tracePt t="44751" x="2776538" y="3651250"/>
          <p14:tracePt t="44768" x="2765425" y="3651250"/>
          <p14:tracePt t="44834" x="2771775" y="3651250"/>
          <p14:tracePt t="44841" x="2776538" y="3651250"/>
          <p14:tracePt t="44851" x="2787650" y="3651250"/>
          <p14:tracePt t="44868" x="2844800" y="3657600"/>
          <p14:tracePt t="44885" x="2884488" y="3668713"/>
          <p14:tracePt t="44901" x="2924175" y="3668713"/>
          <p14:tracePt t="44962" x="2906713" y="3668713"/>
          <p14:tracePt t="44970" x="2889250" y="3663950"/>
          <p14:tracePt t="44980" x="2833688" y="3663950"/>
          <p14:tracePt t="44987" x="2787650" y="3663950"/>
          <p14:tracePt t="45001" x="2736850" y="3646488"/>
          <p14:tracePt t="45018" x="2709863" y="3640138"/>
          <p14:tracePt t="45034" x="2703513" y="3635375"/>
          <p14:tracePt t="45073" x="2703513" y="3629025"/>
          <p14:tracePt t="45085" x="2714625" y="3629025"/>
          <p14:tracePt t="45102" x="2776538" y="3624263"/>
          <p14:tracePt t="45118" x="2867025" y="3624263"/>
          <p14:tracePt t="45135" x="2940050" y="3624263"/>
          <p14:tracePt t="45151" x="2963863" y="3624263"/>
          <p14:tracePt t="45200" x="2952750" y="3624263"/>
          <p14:tracePt t="45210" x="2928938" y="3624263"/>
          <p14:tracePt t="45218" x="2901950" y="3635375"/>
          <p14:tracePt t="45235" x="2889250" y="3640138"/>
          <p14:tracePt t="45264" x="2884488" y="3640138"/>
          <p14:tracePt t="45281" x="2884488" y="3646488"/>
          <p14:tracePt t="45297" x="2884488" y="3651250"/>
          <p14:tracePt t="45313" x="2889250" y="3651250"/>
          <p14:tracePt t="45329" x="2895600" y="3651250"/>
          <p14:tracePt t="45340" x="2901950" y="3651250"/>
          <p14:tracePt t="45424" x="2889250" y="3663950"/>
          <p14:tracePt t="45439" x="2867025" y="3663950"/>
          <p14:tracePt t="45444" x="2851150" y="3668713"/>
          <p14:tracePt t="45451" x="2833688" y="3675063"/>
          <p14:tracePt t="45468" x="2822575" y="3675063"/>
          <p14:tracePt t="45523" x="2827338" y="3675063"/>
          <p14:tracePt t="45529" x="2833688" y="3675063"/>
          <p14:tracePt t="45537" x="2838450" y="3675063"/>
          <p14:tracePt t="45551" x="2838450" y="3663950"/>
          <p14:tracePt t="45681" x="2844800" y="3663950"/>
          <p14:tracePt t="45689" x="2851150" y="3663950"/>
          <p14:tracePt t="45701" x="2855913" y="3663950"/>
          <p14:tracePt t="45717" x="2878138" y="3663950"/>
          <p14:tracePt t="45735" x="2895600" y="3663950"/>
          <p14:tracePt t="45751" x="2906713" y="3663950"/>
          <p14:tracePt t="45810" x="2913063" y="3668713"/>
          <p14:tracePt t="45825" x="2917825" y="3668713"/>
          <p14:tracePt t="45833" x="2924175" y="3668713"/>
          <p14:tracePt t="45857" x="2924175" y="3675063"/>
          <p14:tracePt t="45865" x="2928938" y="3675063"/>
          <p14:tracePt t="45873" x="2935288" y="3675063"/>
          <p14:tracePt t="45884" x="2946400" y="3679825"/>
          <p14:tracePt t="45901" x="3036888" y="3679825"/>
          <p14:tracePt t="45918" x="3182938" y="3679825"/>
          <p14:tracePt t="45922" x="3273425" y="3679825"/>
          <p14:tracePt t="45935" x="3363913" y="3679825"/>
          <p14:tracePt t="45951" x="3465513" y="3679825"/>
          <p14:tracePt t="45968" x="3471863" y="3679825"/>
          <p14:tracePt t="45984" x="3476625" y="3679825"/>
          <p14:tracePt t="46001" x="3556000" y="3663950"/>
          <p14:tracePt t="46018" x="3617913" y="3651250"/>
          <p14:tracePt t="46034" x="3725863" y="3640138"/>
          <p14:tracePt t="46051" x="3752850" y="3629025"/>
          <p14:tracePt t="46068" x="3776663" y="3624263"/>
          <p14:tracePt t="46085" x="3803650" y="3617913"/>
          <p14:tracePt t="46106" x="3962400" y="3617913"/>
          <p14:tracePt t="46117" x="4019550" y="3617913"/>
          <p14:tracePt t="46134" x="4379913" y="3651250"/>
          <p14:tracePt t="46151" x="4691063" y="3675063"/>
          <p14:tracePt t="46168" x="4848225" y="3690938"/>
          <p14:tracePt t="46184" x="4854575" y="3690938"/>
          <p14:tracePt t="46217" x="4865688" y="3690938"/>
          <p14:tracePt t="46225" x="4883150" y="3690938"/>
          <p14:tracePt t="46234" x="4910138" y="3686175"/>
          <p14:tracePt t="46251" x="4989513" y="3686175"/>
          <p14:tracePt t="46268" x="5035550" y="3668713"/>
          <p14:tracePt t="46329" x="5040313" y="3668713"/>
          <p14:tracePt t="46337" x="5046663" y="3668713"/>
          <p14:tracePt t="46345" x="5051425" y="3668713"/>
          <p14:tracePt t="46473" x="5068888" y="3668713"/>
          <p14:tracePt t="46641" x="5073650" y="3668713"/>
          <p14:tracePt t="46649" x="5080000" y="3675063"/>
          <p14:tracePt t="46692" x="5086350" y="3679825"/>
          <p14:tracePt t="46713" x="5091113" y="3679825"/>
          <p14:tracePt t="46728" x="5097463" y="3686175"/>
          <p14:tracePt t="46738" x="5102225" y="3686175"/>
          <p14:tracePt t="46753" x="5108575" y="3686175"/>
          <p14:tracePt t="46771" x="5113338" y="3686175"/>
          <p14:tracePt t="46778" x="5119688" y="3686175"/>
          <p14:tracePt t="46793" x="5124450" y="3686175"/>
          <p14:tracePt t="46801" x="5137150" y="3686175"/>
          <p14:tracePt t="46818" x="5141913" y="3686175"/>
          <p14:tracePt t="46834" x="5148263" y="3686175"/>
          <p14:tracePt t="46851" x="5159375" y="3686175"/>
          <p14:tracePt t="46884" x="5175250" y="3686175"/>
          <p14:tracePt t="46904" x="5181600" y="3686175"/>
          <p14:tracePt t="46918" x="5199063" y="3686175"/>
          <p14:tracePt t="46924" x="5214938" y="3686175"/>
          <p14:tracePt t="46934" x="5221288" y="3686175"/>
          <p14:tracePt t="46951" x="5232400" y="3686175"/>
          <p14:tracePt t="47000" x="5238750" y="3679825"/>
          <p14:tracePt t="47028" x="5243513" y="3679825"/>
          <p14:tracePt t="47057" x="5249863" y="3679825"/>
          <p14:tracePt t="47298" x="5249863" y="3686175"/>
          <p14:tracePt t="47321" x="5243513" y="3686175"/>
          <p14:tracePt t="47330" x="5238750" y="3686175"/>
          <p14:tracePt t="47345" x="5226050" y="3686175"/>
          <p14:tracePt t="47353" x="5214938" y="3697288"/>
          <p14:tracePt t="47368" x="5210175" y="3697288"/>
          <p14:tracePt t="47384" x="5199063" y="3697288"/>
          <p14:tracePt t="47401" x="5175250" y="3697288"/>
          <p14:tracePt t="47418" x="5159375" y="3697288"/>
          <p14:tracePt t="47437" x="5153025" y="3697288"/>
          <p14:tracePt t="47505" x="5148263" y="3697288"/>
          <p14:tracePt t="47522" x="5137150" y="3702050"/>
          <p14:tracePt t="47538" x="5137150" y="3708400"/>
          <p14:tracePt t="47544" x="5137150" y="3714750"/>
          <p14:tracePt t="47554" x="5130800" y="3719513"/>
          <p14:tracePt t="47568" x="5130800" y="3730625"/>
          <p14:tracePt t="47585" x="5130800" y="3736975"/>
          <p14:tracePt t="47602" x="5130800" y="3759200"/>
          <p14:tracePt t="47617" x="5130800" y="3776663"/>
          <p14:tracePt t="47634" x="5130800" y="3781425"/>
          <p14:tracePt t="47697" x="5130800" y="3792538"/>
          <p14:tracePt t="47705" x="5130800" y="3798888"/>
          <p14:tracePt t="47717" x="5130800" y="3803650"/>
          <p14:tracePt t="47734" x="5130800" y="3810000"/>
          <p14:tracePt t="47751" x="5130800" y="3816350"/>
          <p14:tracePt t="47767" x="5113338" y="3832225"/>
          <p14:tracePt t="47784" x="5097463" y="3843338"/>
          <p14:tracePt t="47800" x="5073650" y="3860800"/>
          <p14:tracePt t="47818" x="5073650" y="3878263"/>
          <p14:tracePt t="47834" x="5073650" y="3889375"/>
          <p14:tracePt t="47954" x="5062538" y="3883025"/>
          <p14:tracePt t="47961" x="5051425" y="3878263"/>
          <p14:tracePt t="47969" x="5046663" y="3871913"/>
          <p14:tracePt t="47984" x="5035550" y="3871913"/>
          <p14:tracePt t="48000" x="4972050" y="3860800"/>
          <p14:tracePt t="48017" x="4949825" y="3860800"/>
          <p14:tracePt t="48145" x="4956175" y="3860800"/>
          <p14:tracePt t="48153" x="4972050" y="3860800"/>
          <p14:tracePt t="48167" x="4978400" y="3860800"/>
          <p14:tracePt t="48184" x="4989513" y="3860800"/>
          <p14:tracePt t="48200" x="5022850" y="3849688"/>
          <p14:tracePt t="48217" x="5029200" y="3838575"/>
          <p14:tracePt t="48234" x="5051425" y="3832225"/>
          <p14:tracePt t="48250" x="5068888" y="3821113"/>
          <p14:tracePt t="48267" x="5091113" y="3816350"/>
          <p14:tracePt t="48283" x="5102225" y="3810000"/>
          <p14:tracePt t="48300" x="5113338" y="3803650"/>
          <p14:tracePt t="48318" x="5130800" y="3792538"/>
          <p14:tracePt t="48417" x="5137150" y="3792538"/>
          <p14:tracePt t="48425" x="5141913" y="3792538"/>
          <p14:tracePt t="48433" x="5148263" y="3792538"/>
          <p14:tracePt t="48450" x="5153025" y="3792538"/>
          <p14:tracePt t="48473" x="5153025" y="3787775"/>
          <p14:tracePt t="48489" x="5159375" y="3787775"/>
          <p14:tracePt t="48505" x="5164138" y="3787775"/>
          <p14:tracePt t="48518" x="5170488" y="3781425"/>
          <p14:tracePt t="48533" x="5181600" y="3781425"/>
          <p14:tracePt t="48550" x="5187950" y="3776663"/>
          <p14:tracePt t="48594" x="5199063" y="3765550"/>
          <p14:tracePt t="48617" x="5226050" y="3741738"/>
          <p14:tracePt t="48633" x="5254625" y="3736975"/>
          <p14:tracePt t="48650" x="5300663" y="3725863"/>
          <p14:tracePt t="48667" x="5345113" y="3702050"/>
          <p14:tracePt t="48683" x="5395913" y="3697288"/>
          <p14:tracePt t="48700" x="5435600" y="3697288"/>
          <p14:tracePt t="48717" x="5457825" y="3690938"/>
          <p14:tracePt t="48733" x="5480050" y="3690938"/>
          <p14:tracePt t="48750" x="5508625" y="3679825"/>
          <p14:tracePt t="48767" x="5537200" y="3675063"/>
          <p14:tracePt t="48785" x="5610225" y="3668713"/>
          <p14:tracePt t="48801" x="5683250" y="3668713"/>
          <p14:tracePt t="48817" x="5751513" y="3668713"/>
          <p14:tracePt t="48834" x="5784850" y="3668713"/>
          <p14:tracePt t="48850" x="5797550" y="3668713"/>
          <p14:tracePt t="48867" x="5819775" y="3657600"/>
          <p14:tracePt t="48883" x="5830888" y="3657600"/>
          <p14:tracePt t="48900" x="5870575" y="3651250"/>
          <p14:tracePt t="48917" x="5932488" y="3640138"/>
          <p14:tracePt t="48925" x="5972175" y="3635375"/>
          <p14:tracePt t="48933" x="6005513" y="3635375"/>
          <p14:tracePt t="48950" x="6056313" y="3629025"/>
          <p14:tracePt t="48968" x="6113463" y="3629025"/>
          <p14:tracePt t="48984" x="6186488" y="3629025"/>
          <p14:tracePt t="49000" x="6411913" y="3629025"/>
          <p14:tracePt t="49017" x="6610350" y="3629025"/>
          <p14:tracePt t="49033" x="6813550" y="3629025"/>
          <p14:tracePt t="49050" x="6908800" y="3629025"/>
          <p14:tracePt t="49067" x="6915150" y="3629025"/>
          <p14:tracePt t="49084" x="6919913" y="3629025"/>
          <p14:tracePt t="49100" x="6953250" y="3629025"/>
          <p14:tracePt t="49119" x="6977063" y="3629025"/>
          <p14:tracePt t="49122" x="6981825" y="3629025"/>
          <p14:tracePt t="49545" x="6988175" y="3629025"/>
          <p14:tracePt t="49553" x="6992938" y="3629025"/>
          <p14:tracePt t="49561" x="6999288" y="3629025"/>
          <p14:tracePt t="49576" x="7010400" y="3624263"/>
          <p14:tracePt t="49591" x="7021513" y="3624263"/>
          <p14:tracePt t="49698" x="7027863" y="3624263"/>
          <p14:tracePt t="49953" x="7021513" y="3624263"/>
          <p14:tracePt t="49961" x="7021513" y="3617913"/>
          <p14:tracePt t="49969" x="7021513" y="3613150"/>
          <p14:tracePt t="49985" x="7021513" y="3606800"/>
          <p14:tracePt t="50002" x="7038975" y="3584575"/>
          <p14:tracePt t="50019" x="7094538" y="3567113"/>
          <p14:tracePt t="50035" x="7202488" y="3567113"/>
          <p14:tracePt t="50052" x="7372350" y="3567113"/>
          <p14:tracePt t="50069" x="7586663" y="3573463"/>
          <p14:tracePt t="50086" x="7754938" y="3584575"/>
          <p14:tracePt t="50107" x="7958138" y="3589338"/>
          <p14:tracePt t="50118" x="8004175" y="3595688"/>
          <p14:tracePt t="50135" x="8099425" y="3595688"/>
          <p14:tracePt t="50152" x="8189913" y="3606800"/>
          <p14:tracePt t="50168" x="8388350" y="3635375"/>
          <p14:tracePt t="50185" x="8472488" y="3640138"/>
          <p14:tracePt t="50202" x="8483600" y="3640138"/>
          <p14:tracePt t="50218" x="8489950" y="3646488"/>
          <p14:tracePt t="50337" x="8494713" y="3646488"/>
          <p14:tracePt t="50480" x="8494713" y="3640138"/>
          <p14:tracePt t="50497" x="8489950" y="3635375"/>
          <p14:tracePt t="50506" x="8489950" y="3629025"/>
          <p14:tracePt t="50519" x="8477250" y="3624263"/>
          <p14:tracePt t="50536" x="8450263" y="3613150"/>
          <p14:tracePt t="50552" x="8450263" y="3606800"/>
          <p14:tracePt t="50568" x="8426450" y="3600450"/>
          <p14:tracePt t="50588" x="8399463" y="3578225"/>
          <p14:tracePt t="50602" x="8375650" y="3562350"/>
          <p14:tracePt t="50619" x="8364538" y="3562350"/>
          <p14:tracePt t="50638" x="8348663" y="3562350"/>
          <p14:tracePt t="50652" x="8342313" y="3549650"/>
          <p14:tracePt t="51344" x="8331200" y="3549650"/>
          <p14:tracePt t="51354" x="8313738" y="3549650"/>
          <p14:tracePt t="51361" x="8291513" y="3544888"/>
          <p14:tracePt t="51371" x="8258175" y="3544888"/>
          <p14:tracePt t="51386" x="8251825" y="3544888"/>
          <p14:tracePt t="51417" x="8247063" y="3544888"/>
          <p14:tracePt t="51425" x="8240713" y="3544888"/>
          <p14:tracePt t="51436" x="8229600" y="3544888"/>
          <p14:tracePt t="51452" x="8223250" y="3544888"/>
          <p14:tracePt t="51649" x="8223250" y="3538538"/>
          <p14:tracePt t="51712" x="8229600" y="3538538"/>
          <p14:tracePt t="51721" x="8235950" y="3538538"/>
          <p14:tracePt t="51728" x="8240713" y="3538538"/>
          <p14:tracePt t="51745" x="8247063" y="3538538"/>
          <p14:tracePt t="51899" x="8258175" y="3538538"/>
          <p14:tracePt t="51905" x="8269288" y="3544888"/>
          <p14:tracePt t="51918" x="8297863" y="3549650"/>
          <p14:tracePt t="51935" x="8399463" y="3562350"/>
          <p14:tracePt t="51952" x="8545513" y="3562350"/>
          <p14:tracePt t="51968" x="8782050" y="3562350"/>
          <p14:tracePt t="51985" x="8929688" y="3562350"/>
          <p14:tracePt t="52002" x="9013825" y="3567113"/>
          <p14:tracePt t="52018" x="9020175" y="3567113"/>
          <p14:tracePt t="52081" x="8997950" y="3567113"/>
          <p14:tracePt t="52089" x="8974138" y="3567113"/>
          <p14:tracePt t="52096" x="8929688" y="3567113"/>
          <p14:tracePt t="52105" x="8883650" y="3567113"/>
          <p14:tracePt t="52118" x="8828088" y="3567113"/>
          <p14:tracePt t="52137" x="8697913" y="3562350"/>
          <p14:tracePt t="52152" x="8653463" y="3562350"/>
          <p14:tracePt t="52168" x="8596313" y="3562350"/>
          <p14:tracePt t="52185" x="8574088" y="3562350"/>
          <p14:tracePt t="52249" x="8578850" y="3562350"/>
          <p14:tracePt t="52265" x="8585200" y="3562350"/>
          <p14:tracePt t="52273" x="8596313" y="3562350"/>
          <p14:tracePt t="52290" x="8596313" y="3567113"/>
          <p14:tracePt t="52296" x="8602663" y="3567113"/>
          <p14:tracePt t="52305" x="8613775" y="3573463"/>
          <p14:tracePt t="52318" x="8618538" y="3578225"/>
          <p14:tracePt t="52335" x="8629650" y="3595688"/>
          <p14:tracePt t="52352" x="8642350" y="3600450"/>
          <p14:tracePt t="52368" x="8647113" y="3600450"/>
          <p14:tracePt t="52385" x="8653463" y="3600450"/>
          <p14:tracePt t="52513" x="8664575" y="3600450"/>
          <p14:tracePt t="52522" x="8669338" y="3613150"/>
          <p14:tracePt t="52533" x="8704263" y="3617913"/>
          <p14:tracePt t="52540" x="8748713" y="3617913"/>
          <p14:tracePt t="52552" x="8788400" y="3617913"/>
          <p14:tracePt t="52569" x="8878888" y="3624263"/>
          <p14:tracePt t="52585" x="9048750" y="3624263"/>
          <p14:tracePt t="52602" x="9194800" y="3624263"/>
          <p14:tracePt t="52618" x="9313863" y="3624263"/>
          <p14:tracePt t="52635" x="9380538" y="3624263"/>
          <p14:tracePt t="52652" x="9482138" y="3624263"/>
          <p14:tracePt t="52668" x="9539288" y="3624263"/>
          <p14:tracePt t="52685" x="9578975" y="3624263"/>
          <p14:tracePt t="52702" x="9583738" y="3635375"/>
          <p14:tracePt t="52718" x="9594850" y="3640138"/>
          <p14:tracePt t="52752" x="9601200" y="3640138"/>
          <p14:tracePt t="52768" x="9607550" y="3646488"/>
          <p14:tracePt t="52857" x="9601200" y="3646488"/>
          <p14:tracePt t="52880" x="9594850" y="3646488"/>
          <p14:tracePt t="52889" x="9590088" y="3646488"/>
          <p14:tracePt t="52900" x="9583738" y="3646488"/>
          <p14:tracePt t="52906" x="9578975" y="3646488"/>
          <p14:tracePt t="52918" x="9561513" y="3646488"/>
          <p14:tracePt t="52935" x="9528175" y="3646488"/>
          <p14:tracePt t="52952" x="9510713" y="3646488"/>
          <p14:tracePt t="53016" x="9505950" y="3646488"/>
          <p14:tracePt t="53033" x="9499600" y="3646488"/>
          <p14:tracePt t="53113" x="9499600" y="3640138"/>
          <p14:tracePt t="53121" x="9505950" y="3640138"/>
          <p14:tracePt t="53129" x="9528175" y="3640138"/>
          <p14:tracePt t="53138" x="9561513" y="3629025"/>
          <p14:tracePt t="53152" x="9601200" y="3624263"/>
          <p14:tracePt t="53171" x="9709150" y="3606800"/>
          <p14:tracePt t="53185" x="9804400" y="3600450"/>
          <p14:tracePt t="53202" x="9894888" y="3600450"/>
          <p14:tracePt t="53218" x="9950450" y="3600450"/>
          <p14:tracePt t="53235" x="9996488" y="3600450"/>
          <p14:tracePt t="53252" x="10018713" y="3600450"/>
          <p14:tracePt t="53268" x="10058400" y="3589338"/>
          <p14:tracePt t="53285" x="10115550" y="3584575"/>
          <p14:tracePt t="53302" x="10166350" y="3584575"/>
          <p14:tracePt t="53319" x="10217150" y="3584575"/>
          <p14:tracePt t="53335" x="10250488" y="3584575"/>
          <p14:tracePt t="53353" x="10267950" y="3584575"/>
          <p14:tracePt t="53368" x="10294938" y="3584575"/>
          <p14:tracePt t="53386" x="10391775" y="3589338"/>
          <p14:tracePt t="53401" x="10453688" y="3613150"/>
          <p14:tracePt t="53418" x="10515600" y="3624263"/>
          <p14:tracePt t="53435" x="10599738" y="3646488"/>
          <p14:tracePt t="53451" x="10685463" y="3663950"/>
          <p14:tracePt t="53468" x="10747375" y="3668713"/>
          <p14:tracePt t="53485" x="10798175" y="3675063"/>
          <p14:tracePt t="53501" x="10826750" y="3675063"/>
          <p14:tracePt t="53518" x="10837863" y="3675063"/>
          <p14:tracePt t="53535" x="10853738" y="3675063"/>
          <p14:tracePt t="53552" x="10888663" y="3675063"/>
          <p14:tracePt t="53570" x="10928350" y="3675063"/>
          <p14:tracePt t="53585" x="10966450" y="3675063"/>
          <p14:tracePt t="53601" x="10979150" y="3675063"/>
          <p14:tracePt t="53713" x="10972800" y="3668713"/>
          <p14:tracePt t="53721" x="10966450" y="3663950"/>
          <p14:tracePt t="53731" x="10933113" y="3651250"/>
          <p14:tracePt t="53737" x="10928350" y="3651250"/>
          <p14:tracePt t="53753" x="10904538" y="3646488"/>
          <p14:tracePt t="53768" x="10837863" y="3635375"/>
          <p14:tracePt t="53785" x="10685463" y="3617913"/>
          <p14:tracePt t="53801" x="10588625" y="3617913"/>
          <p14:tracePt t="53818" x="10521950" y="3617913"/>
          <p14:tracePt t="53835" x="10471150" y="3617913"/>
          <p14:tracePt t="53851" x="10420350" y="3617913"/>
          <p14:tracePt t="53869" x="10374313" y="3617913"/>
          <p14:tracePt t="53885" x="10369550" y="3617913"/>
          <p14:tracePt t="53977" x="10385425" y="3617913"/>
          <p14:tracePt t="53984" x="10414000" y="3617913"/>
          <p14:tracePt t="53993" x="10431463" y="3617913"/>
          <p14:tracePt t="54001" x="10436225" y="3617913"/>
          <p14:tracePt t="54018" x="10471150" y="3617913"/>
          <p14:tracePt t="54035" x="10504488" y="3617913"/>
          <p14:tracePt t="54051" x="10515600" y="3617913"/>
          <p14:tracePt t="54145" x="10509250" y="3617913"/>
          <p14:tracePt t="54153" x="10504488" y="3617913"/>
          <p14:tracePt t="54162" x="10487025" y="3617913"/>
          <p14:tracePt t="54170" x="10453688" y="3617913"/>
          <p14:tracePt t="54185" x="10407650" y="3613150"/>
          <p14:tracePt t="54201" x="10380663" y="3613150"/>
          <p14:tracePt t="54218" x="10369550" y="3613150"/>
          <p14:tracePt t="54235" x="10352088" y="3613150"/>
          <p14:tracePt t="54251" x="10329863" y="3613150"/>
          <p14:tracePt t="54268" x="10306050" y="3613150"/>
          <p14:tracePt t="54285" x="10294938" y="3613150"/>
          <p14:tracePt t="54302" x="10279063" y="3613150"/>
          <p14:tracePt t="54318" x="10244138" y="3613150"/>
          <p14:tracePt t="54335" x="10217150" y="3613150"/>
          <p14:tracePt t="54352" x="10193338" y="3613150"/>
          <p14:tracePt t="54368" x="10160000" y="3613150"/>
          <p14:tracePt t="54385" x="10052050" y="3613150"/>
          <p14:tracePt t="54401" x="9974263" y="3613150"/>
          <p14:tracePt t="54418" x="9848850" y="3613150"/>
          <p14:tracePt t="54435" x="9680575" y="3613150"/>
          <p14:tracePt t="54451" x="9521825" y="3613150"/>
          <p14:tracePt t="54468" x="9144000" y="3584575"/>
          <p14:tracePt t="54485" x="8477250" y="3584575"/>
          <p14:tracePt t="54501" x="7699375" y="3584575"/>
          <p14:tracePt t="54518" x="6942138" y="3584575"/>
          <p14:tracePt t="54535" x="6378575" y="3606800"/>
          <p14:tracePt t="54552" x="6000750" y="3629025"/>
          <p14:tracePt t="54568" x="5667375" y="3686175"/>
          <p14:tracePt t="54585" x="5243513" y="3714750"/>
          <p14:tracePt t="54601" x="4448175" y="3741738"/>
          <p14:tracePt t="54618" x="3951288" y="3781425"/>
          <p14:tracePt t="54635" x="3702050" y="3792538"/>
          <p14:tracePt t="54651" x="3498850" y="3803650"/>
          <p14:tracePt t="54668" x="3319463" y="3810000"/>
          <p14:tracePt t="54684" x="3105150" y="3821113"/>
          <p14:tracePt t="54701" x="2862263" y="3849688"/>
          <p14:tracePt t="54718" x="2546350" y="3883025"/>
          <p14:tracePt t="54734" x="2319338" y="3911600"/>
          <p14:tracePt t="54751" x="2212975" y="3917950"/>
          <p14:tracePt t="54768" x="2184400" y="3917950"/>
          <p14:tracePt t="54784" x="2122488" y="3933825"/>
          <p14:tracePt t="54801" x="2100263" y="3940175"/>
          <p14:tracePt t="54818" x="2060575" y="3944938"/>
          <p14:tracePt t="54834" x="2032000" y="3944938"/>
          <p14:tracePt t="54853" x="1998663" y="3944938"/>
          <p14:tracePt t="54868" x="1952625" y="3944938"/>
          <p14:tracePt t="54884" x="1901825" y="3944938"/>
          <p14:tracePt t="54902" x="1873250" y="3944938"/>
          <p14:tracePt t="54919" x="1835150" y="3944938"/>
          <p14:tracePt t="54923" x="1817688" y="3944938"/>
          <p14:tracePt t="54935" x="1806575" y="3944938"/>
          <p14:tracePt t="54951" x="1795463" y="3944938"/>
          <p14:tracePt t="54968" x="1778000" y="3944938"/>
          <p14:tracePt t="54984" x="1771650" y="3944938"/>
          <p14:tracePt t="55057" x="1778000" y="3944938"/>
          <p14:tracePt t="55065" x="1789113" y="3944938"/>
          <p14:tracePt t="55076" x="1800225" y="3944938"/>
          <p14:tracePt t="55085" x="1811338" y="3944938"/>
          <p14:tracePt t="55104" x="1839913" y="3944938"/>
          <p14:tracePt t="55118" x="1890713" y="3956050"/>
          <p14:tracePt t="55134" x="1941513" y="3956050"/>
          <p14:tracePt t="55151" x="2049463" y="3962400"/>
          <p14:tracePt t="55168" x="2151063" y="3962400"/>
          <p14:tracePt t="55184" x="2257425" y="3962400"/>
          <p14:tracePt t="55201" x="2319338" y="3962400"/>
          <p14:tracePt t="55219" x="2381250" y="3973513"/>
          <p14:tracePt t="55234" x="2393950" y="3973513"/>
          <p14:tracePt t="55251" x="2398713" y="3979863"/>
          <p14:tracePt t="55369" x="2405063" y="3979863"/>
          <p14:tracePt t="55385" x="2416175" y="3984625"/>
          <p14:tracePt t="55393" x="2427288" y="3990975"/>
          <p14:tracePt t="55409" x="2432050" y="3990975"/>
          <p14:tracePt t="55418" x="2444750" y="3990975"/>
          <p14:tracePt t="55435" x="2500313" y="4006850"/>
          <p14:tracePt t="55451" x="2568575" y="4013200"/>
          <p14:tracePt t="55468" x="2686050" y="4013200"/>
          <p14:tracePt t="55484" x="2811463" y="4030663"/>
          <p14:tracePt t="55501" x="2917825" y="4064000"/>
          <p14:tracePt t="55518" x="3025775" y="4097338"/>
          <p14:tracePt t="55534" x="3065463" y="4108450"/>
          <p14:tracePt t="55657" x="3054350" y="4108450"/>
          <p14:tracePt t="55665" x="3048000" y="4108450"/>
          <p14:tracePt t="55681" x="3036888" y="4114800"/>
          <p14:tracePt t="55689" x="3025775" y="4114800"/>
          <p14:tracePt t="55701" x="3014663" y="4114800"/>
          <p14:tracePt t="55717" x="2990850" y="4114800"/>
          <p14:tracePt t="55734" x="2957513" y="4114800"/>
          <p14:tracePt t="55751" x="2913063" y="4114800"/>
          <p14:tracePt t="55768" x="2867025" y="4114800"/>
          <p14:tracePt t="55784" x="2833688" y="4114800"/>
          <p14:tracePt t="55801" x="2822575" y="4114800"/>
          <p14:tracePt t="55818" x="2811463" y="4114800"/>
          <p14:tracePt t="55834" x="2800350" y="4108450"/>
          <p14:tracePt t="55852" x="2771775" y="4108450"/>
          <p14:tracePt t="55867" x="2743200" y="4108450"/>
          <p14:tracePt t="55885" x="2703513" y="4108450"/>
          <p14:tracePt t="55901" x="2686050" y="4108450"/>
          <p14:tracePt t="55918" x="2659063" y="4103688"/>
          <p14:tracePt t="55977" x="2647950" y="4103688"/>
          <p14:tracePt t="55986" x="2641600" y="4103688"/>
          <p14:tracePt t="55993" x="2635250" y="4103688"/>
          <p14:tracePt t="56019" x="2630488" y="4103688"/>
          <p14:tracePt t="56210" x="2630488" y="4092575"/>
          <p14:tracePt t="56217" x="2635250" y="4092575"/>
          <p14:tracePt t="56234" x="2641600" y="4092575"/>
          <p14:tracePt t="56242" x="2647950" y="4092575"/>
          <p14:tracePt t="56251" x="2652713" y="4092575"/>
          <p14:tracePt t="56267" x="2659063" y="4092575"/>
          <p14:tracePt t="56284" x="2670175" y="4086225"/>
          <p14:tracePt t="56301" x="2674938" y="4086225"/>
          <p14:tracePt t="56317" x="2703513" y="4081463"/>
          <p14:tracePt t="56334" x="2732088" y="4081463"/>
          <p14:tracePt t="56352" x="2760663" y="4081463"/>
          <p14:tracePt t="56368" x="2787650" y="4075113"/>
          <p14:tracePt t="56384" x="2800350" y="4070350"/>
          <p14:tracePt t="56401" x="2827338" y="4057650"/>
          <p14:tracePt t="56418" x="2844800" y="4046538"/>
          <p14:tracePt t="56434" x="2895600" y="4041775"/>
          <p14:tracePt t="56451" x="2940050" y="4035425"/>
          <p14:tracePt t="56467" x="2957513" y="4035425"/>
          <p14:tracePt t="56484" x="2963863" y="4030663"/>
          <p14:tracePt t="56501" x="2986088" y="4030663"/>
          <p14:tracePt t="56517" x="3008313" y="4024313"/>
          <p14:tracePt t="56534" x="3036888" y="4019550"/>
          <p14:tracePt t="56551" x="3059113" y="4019550"/>
          <p14:tracePt t="56568" x="3070225" y="4019550"/>
          <p14:tracePt t="56586" x="3081338" y="4019550"/>
          <p14:tracePt t="56601" x="3092450" y="4019550"/>
          <p14:tracePt t="56906" x="3098800" y="4019550"/>
          <p14:tracePt t="56915" x="3105150" y="4019550"/>
          <p14:tracePt t="56929" x="3178175" y="4019550"/>
          <p14:tracePt t="56946" x="3290888" y="4019550"/>
          <p14:tracePt t="56962" x="3436938" y="4019550"/>
          <p14:tracePt t="56979" x="3595688" y="4019550"/>
          <p14:tracePt t="56995" x="3719513" y="4019550"/>
          <p14:tracePt t="57012" x="3810000" y="4019550"/>
          <p14:tracePt t="57029" x="3849688" y="4019550"/>
          <p14:tracePt t="57046" x="3900488" y="4013200"/>
          <p14:tracePt t="57062" x="3933825" y="4002088"/>
          <p14:tracePt t="57081" x="4019550" y="3984625"/>
          <p14:tracePt t="57095" x="4030663" y="3984625"/>
          <p14:tracePt t="57112" x="4081463" y="3979863"/>
          <p14:tracePt t="57128" x="4108450" y="3979863"/>
          <p14:tracePt t="57145" x="4143375" y="3979863"/>
          <p14:tracePt t="57163" x="4154488" y="3979863"/>
          <p14:tracePt t="57178" x="4187825" y="3979863"/>
          <p14:tracePt t="57195" x="4238625" y="3979863"/>
          <p14:tracePt t="57212" x="4289425" y="3979863"/>
          <p14:tracePt t="57231" x="4318000" y="3979863"/>
          <p14:tracePt t="57245" x="4351338" y="3973513"/>
          <p14:tracePt t="57262" x="4386263" y="3973513"/>
          <p14:tracePt t="57279" x="4397375" y="3973513"/>
          <p14:tracePt t="57641" x="4408488" y="3973513"/>
          <p14:tracePt t="57729" x="4402138" y="3973513"/>
          <p14:tracePt t="57736" x="4397375" y="3973513"/>
          <p14:tracePt t="57745" x="4368800" y="3973513"/>
          <p14:tracePt t="57761" x="4210050" y="3973513"/>
          <p14:tracePt t="57778" x="4019550" y="3973513"/>
          <p14:tracePt t="57795" x="3871913" y="3973513"/>
          <p14:tracePt t="57811" x="3736975" y="3973513"/>
          <p14:tracePt t="57828" x="3589338" y="3979863"/>
          <p14:tracePt t="57845" x="3522663" y="3979863"/>
          <p14:tracePt t="57861" x="3498850" y="3979863"/>
          <p14:tracePt t="57878" x="3482975" y="3990975"/>
          <p14:tracePt t="57895" x="3471863" y="3990975"/>
          <p14:tracePt t="57912" x="3448050" y="3990975"/>
          <p14:tracePt t="57916" x="3436938" y="3990975"/>
          <p14:tracePt t="57929" x="3432175" y="3990975"/>
          <p14:tracePt t="57945" x="3425825" y="3990975"/>
          <p14:tracePt t="57961" x="3421063" y="3990975"/>
          <p14:tracePt t="57978" x="3409950" y="4002088"/>
          <p14:tracePt t="58011" x="3397250" y="4006850"/>
          <p14:tracePt t="58028" x="3392488" y="4013200"/>
          <p14:tracePt t="58130" x="3397250" y="4019550"/>
          <p14:tracePt t="58143" x="3409950" y="4019550"/>
          <p14:tracePt t="58150" x="3432175" y="4024313"/>
          <p14:tracePt t="58162" x="3448050" y="4024313"/>
          <p14:tracePt t="58179" x="3516313" y="4024313"/>
          <p14:tracePt t="58195" x="3584575" y="4024313"/>
          <p14:tracePt t="58213" x="3663950" y="4024313"/>
          <p14:tracePt t="58228" x="3730625" y="4024313"/>
          <p14:tracePt t="58245" x="3792538" y="4024313"/>
          <p14:tracePt t="58262" x="3854450" y="4024313"/>
          <p14:tracePt t="58278" x="3922713" y="4024313"/>
          <p14:tracePt t="58295" x="3973513" y="4024313"/>
          <p14:tracePt t="58312" x="4019550" y="4024313"/>
          <p14:tracePt t="58328" x="4035425" y="4024313"/>
          <p14:tracePt t="58465" x="4041775" y="4024313"/>
          <p14:tracePt t="58481" x="4057650" y="4024313"/>
          <p14:tracePt t="58489" x="4092575" y="4024313"/>
          <p14:tracePt t="58500" x="4121150" y="4024313"/>
          <p14:tracePt t="58512" x="4137025" y="4024313"/>
          <p14:tracePt t="58528" x="4187825" y="4024313"/>
          <p14:tracePt t="58545" x="4306888" y="4024313"/>
          <p14:tracePt t="58561" x="4368800" y="4024313"/>
          <p14:tracePt t="58578" x="4464050" y="4024313"/>
          <p14:tracePt t="58597" x="4594225" y="4024313"/>
          <p14:tracePt t="58613" x="4651375" y="4024313"/>
          <p14:tracePt t="58628" x="4695825" y="4030663"/>
          <p14:tracePt t="58645" x="4746625" y="4035425"/>
          <p14:tracePt t="58661" x="4883150" y="4052888"/>
          <p14:tracePt t="58678" x="4989513" y="4070350"/>
          <p14:tracePt t="58695" x="5073650" y="4086225"/>
          <p14:tracePt t="58711" x="5097463" y="4086225"/>
          <p14:tracePt t="58728" x="5108575" y="4086225"/>
          <p14:tracePt t="58769" x="5113338" y="4086225"/>
          <p14:tracePt t="58777" x="5124450" y="4086225"/>
          <p14:tracePt t="58785" x="5141913" y="4097338"/>
          <p14:tracePt t="58795" x="5164138" y="4097338"/>
          <p14:tracePt t="59011" x="5175250" y="4097338"/>
          <p14:tracePt t="59017" x="5181600" y="4097338"/>
          <p14:tracePt t="59028" x="5199063" y="4097338"/>
          <p14:tracePt t="59034" x="5243513" y="4097338"/>
          <p14:tracePt t="59051" x="5322888" y="4092575"/>
          <p14:tracePt t="59068" x="5418138" y="4075113"/>
          <p14:tracePt t="59085" x="5526088" y="4070350"/>
          <p14:tracePt t="59101" x="5610225" y="4064000"/>
          <p14:tracePt t="59118" x="5722938" y="4052888"/>
          <p14:tracePt t="59134" x="5848350" y="4035425"/>
          <p14:tracePt t="59151" x="5943600" y="4035425"/>
          <p14:tracePt t="59167" x="6034088" y="4024313"/>
          <p14:tracePt t="59184" x="6078538" y="4024313"/>
          <p14:tracePt t="59201" x="6140450" y="4024313"/>
          <p14:tracePt t="59217" x="6197600" y="4024313"/>
          <p14:tracePt t="59234" x="6226175" y="4024313"/>
          <p14:tracePt t="59251" x="6254750" y="4024313"/>
          <p14:tracePt t="59267" x="6288088" y="4024313"/>
          <p14:tracePt t="59323" x="6292850" y="4024313"/>
          <p14:tracePt t="59329" x="6305550" y="4024313"/>
          <p14:tracePt t="59338" x="6338888" y="4024313"/>
          <p14:tracePt t="59351" x="6367463" y="4024313"/>
          <p14:tracePt t="59367" x="6394450" y="4024313"/>
          <p14:tracePt t="59384" x="6418263" y="4024313"/>
          <p14:tracePt t="59401" x="6440488" y="4019550"/>
          <p14:tracePt t="59417" x="6484938" y="4013200"/>
          <p14:tracePt t="59434" x="6546850" y="4006850"/>
          <p14:tracePt t="59451" x="6654800" y="4002088"/>
          <p14:tracePt t="59467" x="6756400" y="4002088"/>
          <p14:tracePt t="59484" x="6891338" y="4002088"/>
          <p14:tracePt t="59501" x="6981825" y="4002088"/>
          <p14:tracePt t="59517" x="7078663" y="4002088"/>
          <p14:tracePt t="59535" x="7156450" y="4002088"/>
          <p14:tracePt t="59551" x="7224713" y="4002088"/>
          <p14:tracePt t="59568" x="7270750" y="4002088"/>
          <p14:tracePt t="59584" x="7321550" y="3995738"/>
          <p14:tracePt t="59600" x="7377113" y="3990975"/>
          <p14:tracePt t="59617" x="7383463" y="3990975"/>
          <p14:tracePt t="59650" x="7405688" y="3990975"/>
          <p14:tracePt t="59668" x="7416800" y="3990975"/>
          <p14:tracePt t="59701" x="7423150" y="3990975"/>
          <p14:tracePt t="59717" x="7427913" y="3990975"/>
          <p14:tracePt t="59883" x="7434263" y="3990975"/>
          <p14:tracePt t="59905" x="7439025" y="3990975"/>
          <p14:tracePt t="60090" x="7445375" y="3990975"/>
          <p14:tracePt t="60121" x="7450138" y="3990975"/>
          <p14:tracePt t="60195" x="7456488" y="3990975"/>
          <p14:tracePt t="60203" x="7461250" y="3990975"/>
          <p14:tracePt t="60211" x="7473950" y="3990975"/>
          <p14:tracePt t="60305" x="7478713" y="3990975"/>
          <p14:tracePt t="60313" x="7485063" y="3990975"/>
          <p14:tracePt t="60324" x="7489825" y="3990975"/>
          <p14:tracePt t="60339" x="7496175" y="3990975"/>
          <p14:tracePt t="60356" x="7507288" y="3995738"/>
          <p14:tracePt t="60389" x="7518400" y="4002088"/>
          <p14:tracePt t="60406" x="7524750" y="4006850"/>
          <p14:tracePt t="60423" x="7535863" y="4006850"/>
          <p14:tracePt t="60428" x="7551738" y="4006850"/>
          <p14:tracePt t="60440" x="7558088" y="4006850"/>
          <p14:tracePt t="60456" x="7569200" y="4013200"/>
          <p14:tracePt t="60473" x="7597775" y="4013200"/>
          <p14:tracePt t="60489" x="7631113" y="4013200"/>
          <p14:tracePt t="60507" x="7648575" y="4019550"/>
          <p14:tracePt t="60523" x="7693025" y="4024313"/>
          <p14:tracePt t="60539" x="7743825" y="4030663"/>
          <p14:tracePt t="60556" x="7783513" y="4035425"/>
          <p14:tracePt t="60573" x="7862888" y="4052888"/>
          <p14:tracePt t="60589" x="7947025" y="4064000"/>
          <p14:tracePt t="60606" x="8020050" y="4075113"/>
          <p14:tracePt t="60623" x="8077200" y="4081463"/>
          <p14:tracePt t="60639" x="8116888" y="4086225"/>
          <p14:tracePt t="60656" x="8134350" y="4092575"/>
          <p14:tracePt t="60672" x="8150225" y="4097338"/>
          <p14:tracePt t="60689" x="8161338" y="4103688"/>
          <p14:tracePt t="60706" x="8185150" y="4103688"/>
          <p14:tracePt t="61185" x="8185150" y="4097338"/>
          <p14:tracePt t="61233" x="8178800" y="4097338"/>
          <p14:tracePt t="61243" x="8172450" y="4092575"/>
          <p14:tracePt t="61250" x="8167688" y="4092575"/>
          <p14:tracePt t="61265" x="8156575" y="4081463"/>
          <p14:tracePt t="61297" x="8150225" y="4075113"/>
          <p14:tracePt t="61345" x="8139113" y="4070350"/>
          <p14:tracePt t="61361" x="8134350" y="4070350"/>
          <p14:tracePt t="61369" x="8128000" y="4070350"/>
          <p14:tracePt t="61385" x="8121650" y="4064000"/>
          <p14:tracePt t="61422" x="8121650" y="4057650"/>
          <p14:tracePt t="61457" x="8116888" y="4057650"/>
          <p14:tracePt t="61464" x="8110538" y="4052888"/>
          <p14:tracePt t="61481" x="8105775" y="4041775"/>
          <p14:tracePt t="61522" x="8099425" y="4035425"/>
          <p14:tracePt t="61657" x="8094663" y="4030663"/>
          <p14:tracePt t="62378" x="8099425" y="4030663"/>
          <p14:tracePt t="62393" x="8105775" y="4030663"/>
          <p14:tracePt t="62410" x="8110538" y="4030663"/>
          <p14:tracePt t="62433" x="8116888" y="4030663"/>
          <p14:tracePt t="62440" x="8116888" y="4024313"/>
          <p14:tracePt t="62457" x="8121650" y="4024313"/>
          <p14:tracePt t="62545" x="8139113" y="4024313"/>
          <p14:tracePt t="62562" x="8150225" y="4024313"/>
          <p14:tracePt t="62578" x="8156575" y="4024313"/>
          <p14:tracePt t="62593" x="8167688" y="4024313"/>
          <p14:tracePt t="62617" x="8172450" y="4024313"/>
          <p14:tracePt t="62627" x="8185150" y="4024313"/>
          <p14:tracePt t="62643" x="8189913" y="4024313"/>
          <p14:tracePt t="62660" x="8207375" y="4024313"/>
          <p14:tracePt t="62677" x="8218488" y="4024313"/>
          <p14:tracePt t="62713" x="8223250" y="4024313"/>
          <p14:tracePt t="62771" x="8229600" y="4024313"/>
          <p14:tracePt t="62945" x="8229600" y="4019550"/>
          <p14:tracePt t="62963" x="8229600" y="4013200"/>
          <p14:tracePt t="62980" x="8229600" y="4006850"/>
          <p14:tracePt t="63075" x="8212138" y="3995738"/>
          <p14:tracePt t="63084" x="8207375" y="3990975"/>
          <p14:tracePt t="63090" x="8201025" y="3984625"/>
          <p14:tracePt t="63099" x="8196263" y="3984625"/>
          <p14:tracePt t="63132" x="8189913" y="3973513"/>
          <p14:tracePt t="63149" x="8178800" y="3968750"/>
          <p14:tracePt t="63166" x="8156575" y="3962400"/>
          <p14:tracePt t="63182" x="8121650" y="3956050"/>
          <p14:tracePt t="63199" x="8099425" y="3951288"/>
          <p14:tracePt t="63216" x="8077200" y="3951288"/>
          <p14:tracePt t="63232" x="8032750" y="3944938"/>
          <p14:tracePt t="63249" x="7981950" y="3940175"/>
          <p14:tracePt t="63265" x="7953375" y="3940175"/>
          <p14:tracePt t="63282" x="7913688" y="3940175"/>
          <p14:tracePt t="63298" x="7896225" y="3940175"/>
          <p14:tracePt t="63315" x="7867650" y="3940175"/>
          <p14:tracePt t="63332" x="7856538" y="3940175"/>
          <p14:tracePt t="63349" x="7834313" y="3940175"/>
          <p14:tracePt t="63366" x="7816850" y="3940175"/>
          <p14:tracePt t="63382" x="7800975" y="3940175"/>
          <p14:tracePt t="63398" x="7789863" y="3940175"/>
          <p14:tracePt t="63416" x="7778750" y="3940175"/>
          <p14:tracePt t="63421" x="7772400" y="3940175"/>
          <p14:tracePt t="63432" x="7761288" y="3940175"/>
          <p14:tracePt t="63449" x="7739063" y="3940175"/>
          <p14:tracePt t="63465" x="7715250" y="3940175"/>
          <p14:tracePt t="63482" x="7704138" y="3940175"/>
          <p14:tracePt t="63499" x="7688263" y="3940175"/>
          <p14:tracePt t="63515" x="7677150" y="3940175"/>
          <p14:tracePt t="63532" x="7670800" y="3940175"/>
          <p14:tracePt t="63549" x="7659688" y="3940175"/>
          <p14:tracePt t="63565" x="7637463" y="3940175"/>
          <p14:tracePt t="63582" x="7620000" y="3933825"/>
          <p14:tracePt t="63599" x="7613650" y="3933825"/>
          <p14:tracePt t="63624" x="7608888" y="3922713"/>
          <p14:tracePt t="63637" x="7597775" y="3917950"/>
          <p14:tracePt t="63648" x="7586663" y="3917950"/>
          <p14:tracePt t="63666" x="7562850" y="3905250"/>
          <p14:tracePt t="63682" x="7546975" y="3894138"/>
          <p14:tracePt t="63699" x="7535863" y="3894138"/>
          <p14:tracePt t="63715" x="7529513" y="3889375"/>
          <p14:tracePt t="63749" x="7518400" y="3878263"/>
          <p14:tracePt t="63765" x="7512050" y="3878263"/>
          <p14:tracePt t="63783" x="7507288" y="3878263"/>
          <p14:tracePt t="63798" x="7496175" y="3867150"/>
          <p14:tracePt t="63815" x="7485063" y="3867150"/>
          <p14:tracePt t="63832" x="7473950" y="3867150"/>
          <p14:tracePt t="63865" x="7461250" y="3867150"/>
          <p14:tracePt t="63877" x="7439025" y="3860800"/>
          <p14:tracePt t="63915" x="7434263" y="3860800"/>
          <p14:tracePt t="63945" x="7427913" y="3860800"/>
          <p14:tracePt t="63953" x="7423150" y="3860800"/>
          <p14:tracePt t="63969" x="7416800" y="3860800"/>
          <p14:tracePt t="63993" x="7405688" y="3860800"/>
          <p14:tracePt t="64009" x="7399338" y="3860800"/>
          <p14:tracePt t="64066" x="7394575" y="3860800"/>
          <p14:tracePt t="64153" x="7388225" y="3860800"/>
          <p14:tracePt t="64161" x="7383463" y="3860800"/>
          <p14:tracePt t="64170" x="7377113" y="3860800"/>
          <p14:tracePt t="64185" x="7372350" y="3860800"/>
          <p14:tracePt t="64242" x="7366000" y="3860800"/>
          <p14:tracePt t="64257" x="7359650" y="3860800"/>
          <p14:tracePt t="64292" x="7354888" y="3860800"/>
          <p14:tracePt t="64306" x="7348538" y="3860800"/>
          <p14:tracePt t="64313" x="7343775" y="3860800"/>
          <p14:tracePt t="64321" x="7332663" y="3860800"/>
          <p14:tracePt t="64361" x="7326313" y="3860800"/>
          <p14:tracePt t="64473" x="7315200" y="3860800"/>
          <p14:tracePt t="64492" x="7308850" y="3860800"/>
          <p14:tracePt t="64497" x="7304088" y="3860800"/>
          <p14:tracePt t="64506" x="7297738" y="3860800"/>
          <p14:tracePt t="64610" x="7292975" y="3860800"/>
          <p14:tracePt t="64668" x="7292975" y="3854450"/>
          <p14:tracePt t="64713" x="7297738" y="3854450"/>
          <p14:tracePt t="64721" x="7304088" y="3849688"/>
          <p14:tracePt t="64737" x="7308850" y="3849688"/>
          <p14:tracePt t="64748" x="7321550" y="3838575"/>
          <p14:tracePt t="64809" x="7326313" y="3838575"/>
          <p14:tracePt t="64817" x="7332663" y="3838575"/>
          <p14:tracePt t="64825" x="7337425" y="3843338"/>
          <p14:tracePt t="64841" x="7343775" y="3849688"/>
          <p14:tracePt t="64921" x="7348538" y="3849688"/>
          <p14:tracePt t="64937" x="7332663" y="3832225"/>
          <p14:tracePt t="64945" x="7326313" y="3821113"/>
          <p14:tracePt t="64953" x="7304088" y="3810000"/>
          <p14:tracePt t="64965" x="7304088" y="3803650"/>
          <p14:tracePt t="64984" x="7292975" y="3781425"/>
          <p14:tracePt t="64998" x="7286625" y="3752850"/>
          <p14:tracePt t="65015" x="7281863" y="3730625"/>
          <p14:tracePt t="65032" x="7281863" y="3714750"/>
          <p14:tracePt t="65048" x="7281863" y="3686175"/>
          <p14:tracePt t="65065" x="7281863" y="3668713"/>
          <p14:tracePt t="65081" x="7286625" y="3646488"/>
          <p14:tracePt t="65099" x="7286625" y="3640138"/>
          <p14:tracePt t="65161" x="7292975" y="3640138"/>
          <p14:tracePt t="65170" x="7297738" y="3640138"/>
          <p14:tracePt t="65202" x="7304088" y="3640138"/>
          <p14:tracePt t="65218" x="7315200" y="3640138"/>
          <p14:tracePt t="65243" x="7321550" y="3640138"/>
          <p14:tracePt t="65249" x="7337425" y="3640138"/>
          <p14:tracePt t="65265" x="7348538" y="3646488"/>
          <p14:tracePt t="65290" x="7354888" y="3657600"/>
          <p14:tracePt t="65299" x="7359650" y="3657600"/>
          <p14:tracePt t="65306" x="7372350" y="3657600"/>
          <p14:tracePt t="65315" x="7388225" y="3675063"/>
          <p14:tracePt t="65332" x="7434263" y="3686175"/>
          <p14:tracePt t="65348" x="7478713" y="3690938"/>
          <p14:tracePt t="65365" x="7535863" y="3702050"/>
          <p14:tracePt t="65382" x="7626350" y="3702050"/>
          <p14:tracePt t="65398" x="7677150" y="3702050"/>
          <p14:tracePt t="65416" x="7739063" y="3702050"/>
          <p14:tracePt t="65423" x="7772400" y="3702050"/>
          <p14:tracePt t="65432" x="7816850" y="3702050"/>
          <p14:tracePt t="65448" x="7862888" y="3702050"/>
          <p14:tracePt t="65465" x="7907338" y="3702050"/>
          <p14:tracePt t="65481" x="7931150" y="3702050"/>
          <p14:tracePt t="65498" x="7942263" y="3702050"/>
          <p14:tracePt t="65649" x="7947025" y="3708400"/>
          <p14:tracePt t="65657" x="7947025" y="3719513"/>
          <p14:tracePt t="65670" x="7947025" y="3730625"/>
          <p14:tracePt t="65681" x="7947025" y="3752850"/>
          <p14:tracePt t="65698" x="7947025" y="3803650"/>
          <p14:tracePt t="65715" x="7924800" y="3854450"/>
          <p14:tracePt t="65732" x="7834313" y="3962400"/>
          <p14:tracePt t="66026" x="7829550" y="3956050"/>
          <p14:tracePt t="66033" x="7783513" y="3922713"/>
          <p14:tracePt t="66047" x="7754938" y="3894138"/>
          <p14:tracePt t="66064" x="7670800" y="3803650"/>
          <p14:tracePt t="66081" x="7664450" y="3752850"/>
          <p14:tracePt t="66097" x="7834313" y="3646488"/>
          <p14:tracePt t="66114" x="7856538" y="3629025"/>
          <p14:tracePt t="66131" x="7862888" y="3595688"/>
          <p14:tracePt t="66147" x="7862888" y="3533775"/>
          <p14:tracePt t="66164" x="7874000" y="3487738"/>
          <p14:tracePt t="66181" x="7885113" y="3443288"/>
          <p14:tracePt t="66197" x="7924800" y="3421063"/>
          <p14:tracePt t="66214" x="7935913" y="3409950"/>
          <p14:tracePt t="66230" x="7953375" y="3397250"/>
          <p14:tracePt t="66247" x="7964488" y="3397250"/>
          <p14:tracePt t="66264" x="7969250" y="3397250"/>
          <p14:tracePt t="66305" x="7986713" y="3397250"/>
          <p14:tracePt t="66314" x="7993063" y="3397250"/>
          <p14:tracePt t="66330" x="7997825" y="3392488"/>
          <p14:tracePt t="66364" x="8008938" y="3392488"/>
          <p14:tracePt t="66381" x="8037513" y="3392488"/>
          <p14:tracePt t="66398" x="8048625" y="3392488"/>
          <p14:tracePt t="66414" x="8066088" y="3392488"/>
          <p14:tracePt t="66522" x="8070850" y="3392488"/>
          <p14:tracePt t="66529" x="8094663" y="3397250"/>
          <p14:tracePt t="66537" x="8116888" y="3403600"/>
          <p14:tracePt t="66547" x="8167688" y="3432175"/>
          <p14:tracePt t="66564" x="8235950" y="3460750"/>
          <p14:tracePt t="66580" x="8342313" y="3494088"/>
          <p14:tracePt t="66597" x="8439150" y="3511550"/>
          <p14:tracePt t="66614" x="8540750" y="3527425"/>
          <p14:tracePt t="66631" x="8607425" y="3538538"/>
          <p14:tracePt t="66647" x="8720138" y="3544888"/>
          <p14:tracePt t="66666" x="8839200" y="3556000"/>
          <p14:tracePt t="66680" x="8872538" y="3556000"/>
          <p14:tracePt t="66697" x="8929688" y="3556000"/>
          <p14:tracePt t="66714" x="8951913" y="3562350"/>
          <p14:tracePt t="66730" x="8958263" y="3562350"/>
          <p14:tracePt t="66785" x="8940800" y="3562350"/>
          <p14:tracePt t="66793" x="8929688" y="3562350"/>
          <p14:tracePt t="66802" x="8896350" y="3556000"/>
          <p14:tracePt t="66814" x="8839200" y="3556000"/>
          <p14:tracePt t="66830" x="8755063" y="3549650"/>
          <p14:tracePt t="66847" x="8653463" y="3544888"/>
          <p14:tracePt t="66864" x="8512175" y="3516313"/>
          <p14:tracePt t="66880" x="8286750" y="3498850"/>
          <p14:tracePt t="66897" x="8185150" y="3482975"/>
          <p14:tracePt t="66915" x="8172450" y="3482975"/>
          <p14:tracePt t="66985" x="8172450" y="3476625"/>
          <p14:tracePt t="66993" x="8201025" y="3476625"/>
          <p14:tracePt t="67001" x="8247063" y="3476625"/>
          <p14:tracePt t="67013" x="8291513" y="3476625"/>
          <p14:tracePt t="67030" x="8393113" y="3476625"/>
          <p14:tracePt t="67047" x="8528050" y="3476625"/>
          <p14:tracePt t="67063" x="8578850" y="3476625"/>
          <p14:tracePt t="67114" x="8567738" y="3476625"/>
          <p14:tracePt t="67121" x="8534400" y="3476625"/>
          <p14:tracePt t="67131" x="8455025" y="3476625"/>
          <p14:tracePt t="67147" x="8370888" y="3471863"/>
          <p14:tracePt t="67164" x="8308975" y="3471863"/>
          <p14:tracePt t="67180" x="8302625" y="3471863"/>
          <p14:tracePt t="67257" x="8291513" y="3471863"/>
          <p14:tracePt t="67266" x="8280400" y="3471863"/>
          <p14:tracePt t="67272" x="8218488" y="3454400"/>
          <p14:tracePt t="67281" x="8150225" y="3436938"/>
          <p14:tracePt t="67297" x="7986713" y="3425825"/>
          <p14:tracePt t="67313" x="7851775" y="3421063"/>
          <p14:tracePt t="67330" x="7648575" y="3421063"/>
          <p14:tracePt t="67347" x="7354888" y="3409950"/>
          <p14:tracePt t="67364" x="6942138" y="3409950"/>
          <p14:tracePt t="67380" x="6524625" y="3409950"/>
          <p14:tracePt t="67397" x="6197600" y="3409950"/>
          <p14:tracePt t="67414" x="5937250" y="3409950"/>
          <p14:tracePt t="67419" x="5835650" y="3409950"/>
          <p14:tracePt t="67431" x="5746750" y="3409950"/>
          <p14:tracePt t="67447" x="5610225" y="3409950"/>
          <p14:tracePt t="67463" x="5576888" y="3409950"/>
          <p14:tracePt t="67480" x="5565775" y="3409950"/>
          <p14:tracePt t="67513" x="5559425" y="3409950"/>
          <p14:tracePt t="67521" x="5548313" y="3409950"/>
          <p14:tracePt t="67530" x="5543550" y="3414713"/>
          <p14:tracePt t="67547" x="5537200" y="3425825"/>
          <p14:tracePt t="67565" x="5503863" y="3443288"/>
          <p14:tracePt t="67584" x="5446713" y="3454400"/>
          <p14:tracePt t="67597" x="5373688" y="3476625"/>
          <p14:tracePt t="67613" x="5254625" y="3511550"/>
          <p14:tracePt t="67630" x="5124450" y="3533775"/>
          <p14:tracePt t="67649" x="4843463" y="3562350"/>
          <p14:tracePt t="67664" x="4786313" y="3562350"/>
          <p14:tracePt t="67680" x="4775200" y="3562350"/>
          <p14:tracePt t="67713" x="4781550" y="3562350"/>
          <p14:tracePt t="67721" x="4786313" y="3567113"/>
          <p14:tracePt t="67730" x="4819650" y="3567113"/>
          <p14:tracePt t="67747" x="4876800" y="3573463"/>
          <p14:tracePt t="67763" x="4949825" y="3589338"/>
          <p14:tracePt t="67780" x="5022850" y="3595688"/>
          <p14:tracePt t="67796" x="5035550" y="3606800"/>
          <p14:tracePt t="67813" x="5046663" y="3613150"/>
          <p14:tracePt t="67882" x="5057775" y="3613150"/>
          <p14:tracePt t="67889" x="5073650" y="3613150"/>
          <p14:tracePt t="67898" x="5137150" y="3613150"/>
          <p14:tracePt t="67914" x="5272088" y="3613150"/>
          <p14:tracePt t="67930" x="5407025" y="3613150"/>
          <p14:tracePt t="67948" x="5543550" y="3613150"/>
          <p14:tracePt t="67963" x="5791200" y="3613150"/>
          <p14:tracePt t="67980" x="6067425" y="3613150"/>
          <p14:tracePt t="67996" x="6259513" y="3613150"/>
          <p14:tracePt t="68013" x="6445250" y="3613150"/>
          <p14:tracePt t="68030" x="6542088" y="3613150"/>
          <p14:tracePt t="68047" x="6575425" y="3613150"/>
          <p14:tracePt t="68063" x="6586538" y="3613150"/>
          <p14:tracePt t="68185" x="6586538" y="3617913"/>
          <p14:tracePt t="68193" x="6581775" y="3624263"/>
          <p14:tracePt t="68258" x="6586538" y="3629025"/>
          <p14:tracePt t="68265" x="6592888" y="3629025"/>
          <p14:tracePt t="68276" x="6621463" y="3629025"/>
          <p14:tracePt t="68286" x="6672263" y="3640138"/>
          <p14:tracePt t="68296" x="6818313" y="3640138"/>
          <p14:tracePt t="68313" x="7162800" y="3640138"/>
          <p14:tracePt t="68330" x="7648575" y="3651250"/>
          <p14:tracePt t="68346" x="7823200" y="3651250"/>
          <p14:tracePt t="68385" x="7816850" y="3651250"/>
          <p14:tracePt t="68397" x="7766050" y="3651250"/>
          <p14:tracePt t="68413" x="7642225" y="3651250"/>
          <p14:tracePt t="68422" x="7620000" y="3651250"/>
          <p14:tracePt t="68857" x="7613650" y="3651250"/>
          <p14:tracePt t="68866" x="7608888" y="3651250"/>
          <p14:tracePt t="68873" x="7602538" y="3651250"/>
          <p14:tracePt t="68887" x="7591425" y="3646488"/>
          <p14:tracePt t="68904" x="7569200" y="3646488"/>
          <p14:tracePt t="68920" x="7558088" y="3646488"/>
          <p14:tracePt t="68924" x="7524750" y="3646488"/>
          <p14:tracePt t="68937" x="7500938" y="3640138"/>
          <p14:tracePt t="68954" x="7473950" y="3640138"/>
          <p14:tracePt t="68972" x="7427913" y="3635375"/>
          <p14:tracePt t="68987" x="7366000" y="3629025"/>
          <p14:tracePt t="69004" x="7275513" y="3629025"/>
          <p14:tracePt t="69021" x="7140575" y="3629025"/>
          <p14:tracePt t="69037" x="6970713" y="3629025"/>
          <p14:tracePt t="69054" x="6705600" y="3635375"/>
          <p14:tracePt t="69071" x="6411913" y="3714750"/>
          <p14:tracePt t="69088" x="6203950" y="3798888"/>
          <p14:tracePt t="69103" x="5983288" y="3917950"/>
          <p14:tracePt t="69122" x="5503863" y="4154488"/>
          <p14:tracePt t="69137" x="5164138" y="4289425"/>
          <p14:tracePt t="69153" x="4945063" y="4397375"/>
          <p14:tracePt t="69170" x="4757738" y="4470400"/>
          <p14:tracePt t="69187" x="4645025" y="4521200"/>
          <p14:tracePt t="69204" x="4594225" y="4554538"/>
          <p14:tracePt t="69220" x="4492625" y="4594225"/>
          <p14:tracePt t="69237" x="4362450" y="4667250"/>
          <p14:tracePt t="69253" x="4273550" y="4724400"/>
          <p14:tracePt t="69270" x="4183063" y="4775200"/>
          <p14:tracePt t="69287" x="4121150" y="4826000"/>
          <p14:tracePt t="69304" x="4064000" y="4854575"/>
          <p14:tracePt t="69321" x="4006850" y="4887913"/>
          <p14:tracePt t="69337" x="3929063" y="4933950"/>
          <p14:tracePt t="69353" x="3905250" y="4945063"/>
          <p14:tracePt t="69370" x="3900488" y="4949825"/>
          <p14:tracePt t="69430" x="3860800" y="4949825"/>
          <p14:tracePt t="69437" x="3849688" y="4949825"/>
          <p14:tracePt t="69453" x="3843338" y="4949825"/>
          <p14:tracePt t="69470" x="3832225" y="4949825"/>
          <p14:tracePt t="69487" x="3810000" y="4949825"/>
          <p14:tracePt t="69503" x="3736975" y="4949825"/>
          <p14:tracePt t="69520" x="3606800" y="4949825"/>
          <p14:tracePt t="69537" x="3381375" y="4905375"/>
          <p14:tracePt t="69553" x="3109913" y="4876800"/>
          <p14:tracePt t="69571" x="2776538" y="4808538"/>
          <p14:tracePt t="69587" x="2489200" y="4741863"/>
          <p14:tracePt t="69603" x="2303463" y="4684713"/>
          <p14:tracePt t="69620" x="2155825" y="4651375"/>
          <p14:tracePt t="69637" x="2038350" y="4622800"/>
          <p14:tracePt t="69653" x="1941513" y="4616450"/>
          <p14:tracePt t="69670" x="1839913" y="4616450"/>
          <p14:tracePt t="69687" x="1693863" y="4616450"/>
          <p14:tracePt t="69704" x="1581150" y="4616450"/>
          <p14:tracePt t="69720" x="1546225" y="4629150"/>
          <p14:tracePt t="69737" x="1541463" y="4640263"/>
          <p14:tracePt t="69978" x="1535113" y="4640263"/>
          <p14:tracePt t="69987" x="1530350" y="4640263"/>
          <p14:tracePt t="69995" x="1512888" y="4633913"/>
          <p14:tracePt t="70009" x="1506538" y="4629150"/>
          <p14:tracePt t="70026" x="1484313" y="4622800"/>
          <p14:tracePt t="70042" x="1462088" y="4605338"/>
          <p14:tracePt t="70061" x="1455738" y="4600575"/>
          <p14:tracePt t="70092" x="1450975" y="4594225"/>
          <p14:tracePt t="70109" x="1444625" y="4589463"/>
          <p14:tracePt t="70142" x="1439863" y="4583113"/>
          <p14:tracePt t="70159" x="1428750" y="4578350"/>
          <p14:tracePt t="70176" x="1416050" y="4578350"/>
          <p14:tracePt t="70192" x="1411288" y="4578350"/>
          <p14:tracePt t="70209" x="1389063" y="4560888"/>
          <p14:tracePt t="70225" x="1377950" y="4554538"/>
          <p14:tracePt t="70265" x="1377950" y="4549775"/>
          <p14:tracePt t="70394" x="1389063" y="4549775"/>
          <p14:tracePt t="70406" x="1393825" y="4549775"/>
          <p14:tracePt t="70434" x="1400175" y="4560888"/>
          <p14:tracePt t="70441" x="1411288" y="4565650"/>
          <p14:tracePt t="70448" x="1411288" y="4572000"/>
          <p14:tracePt t="70467" x="1416050" y="4578350"/>
          <p14:tracePt t="70481" x="1422400" y="4583113"/>
          <p14:tracePt t="70505" x="1428750" y="4583113"/>
          <p14:tracePt t="70513" x="1439863" y="4583113"/>
          <p14:tracePt t="72275" x="1455738" y="4589463"/>
          <p14:tracePt t="72291" x="1495425" y="4622800"/>
          <p14:tracePt t="72308" x="1643063" y="4718050"/>
          <p14:tracePt t="72325" x="1806575" y="4819650"/>
          <p14:tracePt t="72341" x="1851025" y="4832350"/>
          <p14:tracePt t="72358" x="1857375" y="4832350"/>
          <p14:tracePt t="72586" x="1862138" y="4832350"/>
          <p14:tracePt t="72601" x="1862138" y="4837113"/>
          <p14:tracePt t="72612" x="1873250" y="4843463"/>
          <p14:tracePt t="72626" x="1885950" y="4848225"/>
          <p14:tracePt t="72641" x="1901825" y="4859338"/>
          <p14:tracePt t="72658" x="1919288" y="4859338"/>
          <p14:tracePt t="72675" x="1924050" y="4859338"/>
          <p14:tracePt t="72691" x="1947863" y="4859338"/>
          <p14:tracePt t="72708" x="1958975" y="4859338"/>
          <p14:tracePt t="72725" x="1981200" y="4854575"/>
          <p14:tracePt t="72744" x="1998663" y="4843463"/>
          <p14:tracePt t="72810" x="2003425" y="4843463"/>
          <p14:tracePt t="72818" x="2014538" y="4837113"/>
          <p14:tracePt t="72833" x="2020888" y="4832350"/>
          <p14:tracePt t="72842" x="2025650" y="4832350"/>
          <p14:tracePt t="72897" x="2032000" y="4826000"/>
          <p14:tracePt t="72916" x="2038350" y="4819650"/>
          <p14:tracePt t="72937" x="2038350" y="4814888"/>
          <p14:tracePt t="72945" x="2038350" y="4808538"/>
          <p14:tracePt t="72962" x="2038350" y="4803775"/>
          <p14:tracePt t="72971" x="2049463" y="4797425"/>
          <p14:tracePt t="72995" x="2049463" y="4792663"/>
          <p14:tracePt t="73010" x="2049463" y="4786313"/>
          <p14:tracePt t="73025" x="2049463" y="4775200"/>
          <p14:tracePt t="73033" x="2049463" y="4768850"/>
          <p14:tracePt t="73041" x="2049463" y="4764088"/>
          <p14:tracePt t="73059" x="2049463" y="4757738"/>
          <p14:tracePt t="73076" x="2054225" y="4735513"/>
          <p14:tracePt t="73092" x="2054225" y="4724400"/>
          <p14:tracePt t="73108" x="2060575" y="4713288"/>
          <p14:tracePt t="73169" x="2065338" y="4702175"/>
          <p14:tracePt t="73177" x="2082800" y="4695825"/>
          <p14:tracePt t="73191" x="2105025" y="4695825"/>
          <p14:tracePt t="73210" x="2246313" y="4679950"/>
          <p14:tracePt t="73226" x="2466975" y="4616450"/>
          <p14:tracePt t="73242" x="2478088" y="4616450"/>
          <p14:tracePt t="73259" x="2511425" y="4589463"/>
          <p14:tracePt t="73293" x="2511425" y="4583113"/>
          <p14:tracePt t="73986" x="2533650" y="4583113"/>
          <p14:tracePt t="73993" x="2579688" y="4583113"/>
          <p14:tracePt t="74009" x="2765425" y="4583113"/>
          <p14:tracePt t="74027" x="3251200" y="4583113"/>
          <p14:tracePt t="74041" x="3606800" y="4583113"/>
          <p14:tracePt t="74058" x="3697288" y="4583113"/>
          <p14:tracePt t="74075" x="3741738" y="4583113"/>
          <p14:tracePt t="74091" x="3838575" y="4605338"/>
          <p14:tracePt t="74108" x="3979863" y="4622800"/>
          <p14:tracePt t="74125" x="4137025" y="4633913"/>
          <p14:tracePt t="74141" x="4216400" y="4633913"/>
          <p14:tracePt t="74158" x="4249738" y="4633913"/>
          <p14:tracePt t="74249" x="4244975" y="4633913"/>
          <p14:tracePt t="74257" x="4233863" y="4633913"/>
          <p14:tracePt t="74266" x="4171950" y="4633913"/>
          <p14:tracePt t="74274" x="4081463" y="4633913"/>
          <p14:tracePt t="74292" x="3911600" y="4633913"/>
          <p14:tracePt t="74308" x="3663950" y="4645025"/>
          <p14:tracePt t="74324" x="3448050" y="4673600"/>
          <p14:tracePt t="74341" x="3268663" y="4684713"/>
          <p14:tracePt t="74358" x="3109913" y="4684713"/>
          <p14:tracePt t="74375" x="2963863" y="4684713"/>
          <p14:tracePt t="74391" x="2827338" y="4684713"/>
          <p14:tracePt t="74408" x="2725738" y="4684713"/>
          <p14:tracePt t="74424" x="2647950" y="4684713"/>
          <p14:tracePt t="74441" x="2635250" y="4684713"/>
          <p14:tracePt t="74458" x="2613025" y="4684713"/>
          <p14:tracePt t="74474" x="2562225" y="4684713"/>
          <p14:tracePt t="74492" x="2517775" y="4684713"/>
          <p14:tracePt t="74617" x="2500313" y="4684713"/>
          <p14:tracePt t="74625" x="2489200" y="4684713"/>
          <p14:tracePt t="74633" x="2478088" y="4684713"/>
          <p14:tracePt t="74641" x="2432050" y="4684713"/>
          <p14:tracePt t="74658" x="2365375" y="4684713"/>
          <p14:tracePt t="74675" x="2314575" y="4684713"/>
          <p14:tracePt t="74693" x="2268538" y="4684713"/>
          <p14:tracePt t="74710" x="2235200" y="4679950"/>
          <p14:tracePt t="74727" x="2228850" y="4679950"/>
          <p14:tracePt t="74741" x="2224088" y="4679950"/>
          <p14:tracePt t="74819" x="2228850" y="4679950"/>
          <p14:tracePt t="74827" x="2241550" y="4684713"/>
          <p14:tracePt t="74841" x="2292350" y="4684713"/>
          <p14:tracePt t="74857" x="2330450" y="4684713"/>
          <p14:tracePt t="74874" x="2376488" y="4684713"/>
          <p14:tracePt t="74891" x="2427288" y="4684713"/>
          <p14:tracePt t="74908" x="2533650" y="4684713"/>
          <p14:tracePt t="74924" x="2681288" y="4684713"/>
          <p14:tracePt t="74929" x="2749550" y="4684713"/>
          <p14:tracePt t="74941" x="2816225" y="4684713"/>
          <p14:tracePt t="74958" x="2889250" y="4684713"/>
          <p14:tracePt t="74974" x="2952750" y="4673600"/>
          <p14:tracePt t="74991" x="3003550" y="4673600"/>
          <p14:tracePt t="75008" x="3070225" y="4673600"/>
          <p14:tracePt t="75028" x="3189288" y="4673600"/>
          <p14:tracePt t="75041" x="3273425" y="4673600"/>
          <p14:tracePt t="75058" x="3341688" y="4673600"/>
          <p14:tracePt t="75076" x="3375025" y="4673600"/>
          <p14:tracePt t="75091" x="3392488" y="4673600"/>
          <p14:tracePt t="75108" x="3403600" y="4673600"/>
          <p14:tracePt t="75125" x="3421063" y="4673600"/>
          <p14:tracePt t="75141" x="3498850" y="4673600"/>
          <p14:tracePt t="75157" x="3589338" y="4673600"/>
          <p14:tracePt t="75174" x="3640138" y="4673600"/>
          <p14:tracePt t="75191" x="3690938" y="4673600"/>
          <p14:tracePt t="75208" x="3714750" y="4673600"/>
          <p14:tracePt t="75224" x="3748088" y="4673600"/>
          <p14:tracePt t="75241" x="3752850" y="4667250"/>
          <p14:tracePt t="75297" x="3759200" y="4667250"/>
          <p14:tracePt t="75314" x="3765550" y="4667250"/>
          <p14:tracePt t="75323" x="3770313" y="4667250"/>
          <p14:tracePt t="75347" x="3776663" y="4667250"/>
          <p14:tracePt t="75354" x="3781425" y="4667250"/>
          <p14:tracePt t="75362" x="3781425" y="4662488"/>
          <p14:tracePt t="75545" x="3787775" y="4662488"/>
          <p14:tracePt t="75554" x="3792538" y="4656138"/>
          <p14:tracePt t="75561" x="3803650" y="4656138"/>
          <p14:tracePt t="75576" x="3810000" y="4656138"/>
          <p14:tracePt t="75591" x="3816350" y="4656138"/>
          <p14:tracePt t="75625" x="3838575" y="4645025"/>
          <p14:tracePt t="75641" x="3894138" y="4640263"/>
          <p14:tracePt t="75657" x="3956050" y="4622800"/>
          <p14:tracePt t="75674" x="4052888" y="4605338"/>
          <p14:tracePt t="75691" x="4210050" y="4600575"/>
          <p14:tracePt t="75707" x="4284663" y="4600575"/>
          <p14:tracePt t="75725" x="4311650" y="4600575"/>
          <p14:tracePt t="75741" x="4324350" y="4600575"/>
          <p14:tracePt t="75758" x="4340225" y="4600575"/>
          <p14:tracePt t="75775" x="4386263" y="4589463"/>
          <p14:tracePt t="75791" x="4419600" y="4583113"/>
          <p14:tracePt t="75808" x="4476750" y="4572000"/>
          <p14:tracePt t="75825" x="4510088" y="4565650"/>
          <p14:tracePt t="75841" x="4560888" y="4565650"/>
          <p14:tracePt t="75857" x="4578350" y="4565650"/>
          <p14:tracePt t="75874" x="4589463" y="4565650"/>
          <p14:tracePt t="75891" x="4594225" y="4565650"/>
          <p14:tracePt t="76353" x="4600575" y="4565650"/>
          <p14:tracePt t="76361" x="4605338" y="4565650"/>
          <p14:tracePt t="76374" x="4633913" y="4560888"/>
          <p14:tracePt t="76390" x="4679950" y="4549775"/>
          <p14:tracePt t="76408" x="4702175" y="4538663"/>
          <p14:tracePt t="76424" x="4730750" y="4532313"/>
          <p14:tracePt t="76429" x="4746625" y="4532313"/>
          <p14:tracePt t="76440" x="4775200" y="4532313"/>
          <p14:tracePt t="76457" x="4808538" y="4532313"/>
          <p14:tracePt t="76474" x="4854575" y="4527550"/>
          <p14:tracePt t="76491" x="4927600" y="4521200"/>
          <p14:tracePt t="76507" x="4956175" y="4521200"/>
          <p14:tracePt t="76527" x="4989513" y="4503738"/>
          <p14:tracePt t="76541" x="5006975" y="4487863"/>
          <p14:tracePt t="76558" x="5018088" y="4481513"/>
          <p14:tracePt t="76574" x="5022850" y="4476750"/>
          <p14:tracePt t="76592" x="5035550" y="4464050"/>
          <p14:tracePt t="76609" x="5046663" y="4448175"/>
          <p14:tracePt t="76624" x="5051425" y="4441825"/>
          <p14:tracePt t="76640" x="5073650" y="4437063"/>
          <p14:tracePt t="76687" x="5080000" y="4437063"/>
          <p14:tracePt t="76696" x="5086350" y="4437063"/>
          <p14:tracePt t="76707" x="5091113" y="4430713"/>
          <p14:tracePt t="76724" x="5113338" y="4425950"/>
          <p14:tracePt t="76741" x="5141913" y="4402138"/>
          <p14:tracePt t="76762" x="5199063" y="4386263"/>
          <p14:tracePt t="76774" x="5226050" y="4379913"/>
          <p14:tracePt t="76790" x="5260975" y="4375150"/>
          <p14:tracePt t="76808" x="5300663" y="4368800"/>
          <p14:tracePt t="76825" x="5345113" y="4357688"/>
          <p14:tracePt t="76841" x="5526088" y="4357688"/>
          <p14:tracePt t="76857" x="5751513" y="4408488"/>
          <p14:tracePt t="76874" x="6118225" y="4503738"/>
          <p14:tracePt t="76890" x="6484938" y="4600575"/>
          <p14:tracePt t="76907" x="6824663" y="4673600"/>
          <p14:tracePt t="76924" x="7162800" y="4752975"/>
          <p14:tracePt t="76928" x="7354888" y="4764088"/>
          <p14:tracePt t="76940" x="7575550" y="4803775"/>
          <p14:tracePt t="76957" x="8032750" y="4843463"/>
          <p14:tracePt t="76975" x="8421688" y="4843463"/>
          <p14:tracePt t="76993" x="8675688" y="4843463"/>
          <p14:tracePt t="77008" x="8845550" y="4843463"/>
          <p14:tracePt t="77027" x="8918575" y="4843463"/>
          <p14:tracePt t="77040" x="8980488" y="4843463"/>
          <p14:tracePt t="77057" x="8997950" y="4832350"/>
          <p14:tracePt t="77075" x="9009063" y="4826000"/>
          <p14:tracePt t="77093" x="9024938" y="4819650"/>
          <p14:tracePt t="77234" x="9024938" y="4814888"/>
          <p14:tracePt t="77245" x="9024938" y="4808538"/>
          <p14:tracePt t="77249" x="9020175" y="4803775"/>
          <p14:tracePt t="77258" x="9002713" y="4786313"/>
          <p14:tracePt t="77274" x="8963025" y="4775200"/>
          <p14:tracePt t="77291" x="8890000" y="4768850"/>
          <p14:tracePt t="77307" x="8805863" y="4764088"/>
          <p14:tracePt t="77324" x="8755063" y="4746625"/>
          <p14:tracePt t="77341" x="8737600" y="4746625"/>
          <p14:tracePt t="77377" x="8720138" y="4735513"/>
          <p14:tracePt t="77390" x="8704263" y="4730750"/>
          <p14:tracePt t="77407" x="8675688" y="4724400"/>
          <p14:tracePt t="77424" x="8653463" y="4718050"/>
          <p14:tracePt t="77429" x="8642350" y="4718050"/>
          <p14:tracePt t="77440" x="8629650" y="4713288"/>
          <p14:tracePt t="77457" x="8624888" y="4706938"/>
          <p14:tracePt t="77474" x="8602663" y="4702175"/>
          <p14:tracePt t="77492" x="8591550" y="4691063"/>
          <p14:tracePt t="77507" x="8574088" y="4684713"/>
          <p14:tracePt t="77525" x="8551863" y="4679950"/>
          <p14:tracePt t="77673" x="8540750" y="4679950"/>
          <p14:tracePt t="77681" x="8534400" y="4679950"/>
          <p14:tracePt t="77690" x="8512175" y="4679950"/>
          <p14:tracePt t="77707" x="8489950" y="4684713"/>
          <p14:tracePt t="77724" x="8472488" y="4691063"/>
          <p14:tracePt t="77769" x="8466138" y="4691063"/>
          <p14:tracePt t="77777" x="8461375" y="4695825"/>
          <p14:tracePt t="77790" x="8455025" y="4695825"/>
          <p14:tracePt t="77807" x="8439150" y="4702175"/>
          <p14:tracePt t="77857" x="8432800" y="4702175"/>
          <p14:tracePt t="77865" x="8426450" y="4702175"/>
          <p14:tracePt t="77873" x="8399463" y="4702175"/>
          <p14:tracePt t="77891" x="8375650" y="4691063"/>
          <p14:tracePt t="78082" x="8382000" y="4691063"/>
          <p14:tracePt t="78090" x="8393113" y="4691063"/>
          <p14:tracePt t="78101" x="8404225" y="4691063"/>
          <p14:tracePt t="78108" x="8439150" y="4691063"/>
          <p14:tracePt t="78124" x="8494713" y="4691063"/>
          <p14:tracePt t="78140" x="8540750" y="4691063"/>
          <p14:tracePt t="78157" x="8585200" y="4691063"/>
          <p14:tracePt t="78173" x="8618538" y="4691063"/>
          <p14:tracePt t="78191" x="8647113" y="4691063"/>
          <p14:tracePt t="78207" x="8675688" y="4691063"/>
          <p14:tracePt t="78224" x="8720138" y="4691063"/>
          <p14:tracePt t="78240" x="8748713" y="4691063"/>
          <p14:tracePt t="78257" x="8782050" y="4684713"/>
          <p14:tracePt t="78275" x="8799513" y="4679950"/>
          <p14:tracePt t="78290" x="8832850" y="4679950"/>
          <p14:tracePt t="78307" x="8934450" y="4673600"/>
          <p14:tracePt t="78324" x="9059863" y="4673600"/>
          <p14:tracePt t="78340" x="9194800" y="4673600"/>
          <p14:tracePt t="78357" x="9340850" y="4673600"/>
          <p14:tracePt t="78375" x="9556750" y="4673600"/>
          <p14:tracePt t="78390" x="9950450" y="4673600"/>
          <p14:tracePt t="78407" x="10363200" y="4673600"/>
          <p14:tracePt t="78424" x="10712450" y="4673600"/>
          <p14:tracePt t="78428" x="10877550" y="4673600"/>
          <p14:tracePt t="78440" x="11017250" y="4673600"/>
          <p14:tracePt t="78457" x="11271250" y="4673600"/>
          <p14:tracePt t="78473" x="11306175" y="4673600"/>
          <p14:tracePt t="78664" x="11299825" y="4673600"/>
          <p14:tracePt t="78673" x="11288713" y="4673600"/>
          <p14:tracePt t="78689" x="11283950" y="4673600"/>
          <p14:tracePt t="78697" x="11277600" y="4673600"/>
          <p14:tracePt t="78715" x="11271250" y="4673600"/>
          <p14:tracePt t="78723" x="11260138" y="4673600"/>
          <p14:tracePt t="78745" x="11255375" y="4673600"/>
          <p14:tracePt t="78757" x="11244263" y="4667250"/>
          <p14:tracePt t="78775" x="11226800" y="4662488"/>
          <p14:tracePt t="78790" x="11198225" y="4662488"/>
          <p14:tracePt t="78807" x="11169650" y="4656138"/>
          <p14:tracePt t="78823" x="11158538" y="4656138"/>
          <p14:tracePt t="78883" x="11153775" y="4656138"/>
          <p14:tracePt t="78889" x="11147425" y="4656138"/>
          <p14:tracePt t="78905" x="11142663" y="4656138"/>
          <p14:tracePt t="78919" x="11136313" y="4656138"/>
          <p14:tracePt t="78923" x="11131550" y="4656138"/>
          <p14:tracePt t="78940" x="11114088" y="4656138"/>
          <p14:tracePt t="78957" x="11107738" y="4656138"/>
          <p14:tracePt t="78974" x="11091863" y="4656138"/>
          <p14:tracePt t="79010" x="11085513" y="4656138"/>
          <p14:tracePt t="79057" x="11074400" y="4656138"/>
          <p14:tracePt t="79082" x="11056938" y="4656138"/>
          <p14:tracePt t="79093" x="11052175" y="4656138"/>
          <p14:tracePt t="79096" x="11045825" y="4656138"/>
          <p14:tracePt t="79106" x="11041063" y="4656138"/>
          <p14:tracePt t="79123" x="11029950" y="4656138"/>
          <p14:tracePt t="79140" x="11023600" y="4656138"/>
          <p14:tracePt t="79156" x="11001375" y="4656138"/>
          <p14:tracePt t="79173" x="10966450" y="4656138"/>
          <p14:tracePt t="79190" x="10928350" y="4656138"/>
          <p14:tracePt t="79206" x="10910888" y="4656138"/>
          <p14:tracePt t="79223" x="10899775" y="4656138"/>
          <p14:tracePt t="79241" x="10888663" y="4656138"/>
          <p14:tracePt t="79256" x="10864850" y="4656138"/>
          <p14:tracePt t="79273" x="10853738" y="4656138"/>
          <p14:tracePt t="79290" x="10826750" y="4656138"/>
          <p14:tracePt t="79307" x="10809288" y="4656138"/>
          <p14:tracePt t="79323" x="10802938" y="4651375"/>
          <p14:tracePt t="79340" x="10798175" y="4651375"/>
          <p14:tracePt t="79434" x="10787063" y="4651375"/>
          <p14:tracePt t="79449" x="10775950" y="4651375"/>
          <p14:tracePt t="79457" x="10769600" y="4651375"/>
          <p14:tracePt t="79473" x="10763250" y="4651375"/>
          <p14:tracePt t="79497" x="10758488" y="4651375"/>
          <p14:tracePt t="79506" x="10752138" y="4651375"/>
          <p14:tracePt t="79524" x="10741025" y="4651375"/>
          <p14:tracePt t="79540" x="10701338" y="4651375"/>
          <p14:tracePt t="79557" x="10685463" y="4651375"/>
          <p14:tracePt t="79575" x="10650538" y="4651375"/>
          <p14:tracePt t="79590" x="10594975" y="4651375"/>
          <p14:tracePt t="79606" x="10544175" y="4651375"/>
          <p14:tracePt t="79623" x="10515600" y="4651375"/>
          <p14:tracePt t="79640" x="10471150" y="4651375"/>
          <p14:tracePt t="79657" x="10374313" y="4651375"/>
          <p14:tracePt t="79673" x="10283825" y="4651375"/>
          <p14:tracePt t="79690" x="10210800" y="4651375"/>
          <p14:tracePt t="79707" x="10142538" y="4651375"/>
          <p14:tracePt t="79725" x="10098088" y="4651375"/>
          <p14:tracePt t="79741" x="10064750" y="4651375"/>
          <p14:tracePt t="79757" x="9974263" y="4651375"/>
          <p14:tracePt t="79773" x="9883775" y="4651375"/>
          <p14:tracePt t="79790" x="9736138" y="4651375"/>
          <p14:tracePt t="79808" x="9567863" y="4651375"/>
          <p14:tracePt t="79827" x="9329738" y="4651375"/>
          <p14:tracePt t="79840" x="9228138" y="4651375"/>
          <p14:tracePt t="79857" x="8642350" y="4651375"/>
          <p14:tracePt t="79874" x="8043863" y="4651375"/>
          <p14:tracePt t="79890" x="7377113" y="4651375"/>
          <p14:tracePt t="79906" x="6756400" y="4651375"/>
          <p14:tracePt t="79923" x="6175375" y="4679950"/>
          <p14:tracePt t="79929" x="5830888" y="4679950"/>
          <p14:tracePt t="79940" x="5594350" y="4691063"/>
          <p14:tracePt t="79956" x="5108575" y="4757738"/>
          <p14:tracePt t="79976" x="4741863" y="4803775"/>
          <p14:tracePt t="79990" x="4510088" y="4843463"/>
          <p14:tracePt t="80007" x="4306888" y="4859338"/>
          <p14:tracePt t="80025" x="4114800" y="4883150"/>
          <p14:tracePt t="80040" x="3917950" y="4899025"/>
          <p14:tracePt t="80057" x="3624263" y="4938713"/>
          <p14:tracePt t="80073" x="3432175" y="4945063"/>
          <p14:tracePt t="80090" x="3217863" y="4945063"/>
          <p14:tracePt t="80108" x="3019425" y="4945063"/>
          <p14:tracePt t="80123" x="2851150" y="4945063"/>
          <p14:tracePt t="80140" x="2714625" y="4945063"/>
          <p14:tracePt t="80157" x="2557463" y="4945063"/>
          <p14:tracePt t="80174" x="2387600" y="4945063"/>
          <p14:tracePt t="80190" x="2206625" y="4945063"/>
          <p14:tracePt t="80207" x="2038350" y="4945063"/>
          <p14:tracePt t="80223" x="1924050" y="4945063"/>
          <p14:tracePt t="80241" x="1817688" y="4945063"/>
          <p14:tracePt t="80256" x="1693863" y="4945063"/>
          <p14:tracePt t="80273" x="1603375" y="4945063"/>
          <p14:tracePt t="80290" x="1466850" y="4945063"/>
          <p14:tracePt t="80307" x="1320800" y="4945063"/>
          <p14:tracePt t="80324" x="1212850" y="4945063"/>
          <p14:tracePt t="80341" x="1162050" y="4945063"/>
          <p14:tracePt t="80356" x="1128713" y="4945063"/>
          <p14:tracePt t="80373" x="1089025" y="4945063"/>
          <p14:tracePt t="80389" x="1060450" y="4945063"/>
          <p14:tracePt t="80406" x="1049338" y="4945063"/>
          <p14:tracePt t="80423" x="1038225" y="4960938"/>
          <p14:tracePt t="80428" x="1033463" y="4967288"/>
          <p14:tracePt t="80440" x="1027113" y="4972050"/>
          <p14:tracePt t="80456" x="1022350" y="4984750"/>
          <p14:tracePt t="80473" x="1022350" y="5018088"/>
          <p14:tracePt t="80490" x="1022350" y="5046663"/>
          <p14:tracePt t="80506" x="1022350" y="5057775"/>
          <p14:tracePt t="80523" x="1022350" y="5073650"/>
          <p14:tracePt t="80540" x="1033463" y="5091113"/>
          <p14:tracePt t="80556" x="1038225" y="5097463"/>
          <p14:tracePt t="80574" x="1044575" y="5102225"/>
          <p14:tracePt t="80591" x="1066800" y="5113338"/>
          <p14:tracePt t="80626" x="1073150" y="5113338"/>
          <p14:tracePt t="80640" x="1077913" y="5124450"/>
          <p14:tracePt t="80656" x="1100138" y="5130800"/>
          <p14:tracePt t="80673" x="1106488" y="5137150"/>
          <p14:tracePt t="80689" x="1128713" y="5148263"/>
          <p14:tracePt t="80723" x="1139825" y="5153025"/>
          <p14:tracePt t="81145" x="1146175" y="5159375"/>
          <p14:tracePt t="81233" x="1150938" y="5159375"/>
          <p14:tracePt t="81737" x="1157288" y="5159375"/>
          <p14:tracePt t="81801" x="1162050" y="5159375"/>
          <p14:tracePt t="81817" x="1168400" y="5159375"/>
          <p14:tracePt t="81866" x="1174750" y="5159375"/>
          <p14:tracePt t="81891" x="1179513" y="5159375"/>
          <p14:tracePt t="81897" x="1185863" y="5159375"/>
          <p14:tracePt t="81905" x="1190625" y="5159375"/>
          <p14:tracePt t="81917" x="1196975" y="5159375"/>
          <p14:tracePt t="81934" x="1201738" y="5153025"/>
          <p14:tracePt t="81951" x="1225550" y="5148263"/>
          <p14:tracePt t="81967" x="1247775" y="5141913"/>
          <p14:tracePt t="81984" x="1252538" y="5141913"/>
          <p14:tracePt t="82000" x="1281113" y="5137150"/>
          <p14:tracePt t="82017" x="1303338" y="5130800"/>
          <p14:tracePt t="82034" x="1314450" y="5124450"/>
          <p14:tracePt t="82051" x="1354138" y="5119688"/>
          <p14:tracePt t="82069" x="1400175" y="5108575"/>
          <p14:tracePt t="82090" x="1462088" y="5097463"/>
          <p14:tracePt t="82100" x="1501775" y="5091113"/>
          <p14:tracePt t="82118" x="1563688" y="5091113"/>
          <p14:tracePt t="82134" x="1625600" y="5091113"/>
          <p14:tracePt t="82154" x="1749425" y="5091113"/>
          <p14:tracePt t="82168" x="1806575" y="5091113"/>
          <p14:tracePt t="82185" x="1974850" y="5097463"/>
          <p14:tracePt t="82201" x="2303463" y="5097463"/>
          <p14:tracePt t="82217" x="2522538" y="5097463"/>
          <p14:tracePt t="82234" x="2725738" y="5097463"/>
          <p14:tracePt t="82251" x="2873375" y="5097463"/>
          <p14:tracePt t="82267" x="2957513" y="5102225"/>
          <p14:tracePt t="82284" x="3008313" y="5102225"/>
          <p14:tracePt t="82301" x="3054350" y="5102225"/>
          <p14:tracePt t="82317" x="3076575" y="5102225"/>
          <p14:tracePt t="82335" x="3098800" y="5102225"/>
          <p14:tracePt t="82352" x="3105150" y="5102225"/>
          <p14:tracePt t="82449" x="3109913" y="5108575"/>
          <p14:tracePt t="82456" x="3121025" y="5108575"/>
          <p14:tracePt t="82467" x="3167063" y="5108575"/>
          <p14:tracePt t="82484" x="3268663" y="5108575"/>
          <p14:tracePt t="82500" x="3313113" y="5108575"/>
          <p14:tracePt t="82517" x="3381375" y="5108575"/>
          <p14:tracePt t="82534" x="3505200" y="5108575"/>
          <p14:tracePt t="82551" x="3606800" y="5108575"/>
          <p14:tracePt t="82568" x="3765550" y="5108575"/>
          <p14:tracePt t="82585" x="3911600" y="5108575"/>
          <p14:tracePt t="82600" x="4114800" y="5108575"/>
          <p14:tracePt t="82618" x="4171950" y="5108575"/>
          <p14:tracePt t="82634" x="4267200" y="5108575"/>
          <p14:tracePt t="82650" x="4273550" y="5108575"/>
          <p14:tracePt t="82713" x="4306888" y="5108575"/>
          <p14:tracePt t="82721" x="4324350" y="5108575"/>
          <p14:tracePt t="82734" x="4335463" y="5119688"/>
          <p14:tracePt t="82753" x="4340225" y="5119688"/>
          <p14:tracePt t="82890" x="4351338" y="5130800"/>
          <p14:tracePt t="82896" x="4357688" y="5130800"/>
          <p14:tracePt t="82916" x="4357688" y="5137150"/>
          <p14:tracePt t="82931" x="4357688" y="5141913"/>
          <p14:tracePt t="83433" x="4357688" y="5148263"/>
          <p14:tracePt t="83442" x="4368800" y="5148263"/>
          <p14:tracePt t="83449" x="4391025" y="5141913"/>
          <p14:tracePt t="83459" x="4402138" y="5137150"/>
          <p14:tracePt t="83472" x="4425950" y="5113338"/>
          <p14:tracePt t="83489" x="4441825" y="5102225"/>
          <p14:tracePt t="83506" x="4452938" y="5097463"/>
          <p14:tracePt t="83523" x="4470400" y="5080000"/>
          <p14:tracePt t="83540" x="4492625" y="5073650"/>
          <p14:tracePt t="83556" x="4521200" y="5062538"/>
          <p14:tracePt t="83573" x="4538663" y="5057775"/>
          <p14:tracePt t="83590" x="4554538" y="5057775"/>
          <p14:tracePt t="83606" x="4572000" y="5046663"/>
          <p14:tracePt t="83649" x="4583113" y="5035550"/>
          <p14:tracePt t="83658" x="4589463" y="5029200"/>
          <p14:tracePt t="83672" x="4594225" y="5022850"/>
          <p14:tracePt t="84130" x="4600575" y="5029200"/>
          <p14:tracePt t="84137" x="4605338" y="5035550"/>
          <p14:tracePt t="84148" x="4616450" y="5040313"/>
          <p14:tracePt t="84160" x="4622800" y="5040313"/>
          <p14:tracePt t="84177" x="4673600" y="5040313"/>
          <p14:tracePt t="84193" x="4706938" y="5040313"/>
          <p14:tracePt t="84211" x="4746625" y="5040313"/>
          <p14:tracePt t="84227" x="4792663" y="5040313"/>
          <p14:tracePt t="84243" x="4854575" y="5051425"/>
          <p14:tracePt t="84260" x="4899025" y="5051425"/>
          <p14:tracePt t="84276" x="4921250" y="5051425"/>
          <p14:tracePt t="84293" x="4927600" y="5051425"/>
          <p14:tracePt t="84329" x="4938713" y="5051425"/>
          <p14:tracePt t="84342" x="4949825" y="5051425"/>
          <p14:tracePt t="84352" x="4972050" y="5051425"/>
          <p14:tracePt t="84377" x="5051425" y="5051425"/>
          <p14:tracePt t="84393" x="5102225" y="5051425"/>
          <p14:tracePt t="84410" x="5141913" y="5051425"/>
          <p14:tracePt t="84427" x="5199063" y="5051425"/>
          <p14:tracePt t="84437" x="5214938" y="5051425"/>
          <p14:tracePt t="84444" x="5249863" y="5051425"/>
          <p14:tracePt t="84460" x="5305425" y="5051425"/>
          <p14:tracePt t="84476" x="5402263" y="5051425"/>
          <p14:tracePt t="84493" x="5497513" y="5029200"/>
          <p14:tracePt t="84510" x="5594350" y="5011738"/>
          <p14:tracePt t="84526" x="5683250" y="5006975"/>
          <p14:tracePt t="84543" x="5780088" y="5006975"/>
          <p14:tracePt t="84560" x="5903913" y="5006975"/>
          <p14:tracePt t="84577" x="6084888" y="5006975"/>
          <p14:tracePt t="84593" x="6332538" y="5006975"/>
          <p14:tracePt t="84610" x="6496050" y="5006975"/>
          <p14:tracePt t="84626" x="6637338" y="5006975"/>
          <p14:tracePt t="84643" x="6750050" y="5006975"/>
          <p14:tracePt t="84660" x="6908800" y="5006975"/>
          <p14:tracePt t="84677" x="7010400" y="5006975"/>
          <p14:tracePt t="84693" x="7134225" y="5006975"/>
          <p14:tracePt t="84710" x="7275513" y="5035550"/>
          <p14:tracePt t="84726" x="7394575" y="5068888"/>
          <p14:tracePt t="84743" x="7496175" y="5102225"/>
          <p14:tracePt t="84760" x="7558088" y="5113338"/>
          <p14:tracePt t="84776" x="7586663" y="5124450"/>
          <p14:tracePt t="84793" x="7591425" y="5137150"/>
          <p14:tracePt t="84810" x="7591425" y="5141913"/>
          <p14:tracePt t="84826" x="7597775" y="5148263"/>
          <p14:tracePt t="84921" x="7602538" y="5153025"/>
          <p14:tracePt t="84930" x="7608888" y="5159375"/>
          <p14:tracePt t="84938" x="7613650" y="5164138"/>
          <p14:tracePt t="84946" x="7620000" y="5175250"/>
          <p14:tracePt t="84968" x="7626350" y="5187950"/>
          <p14:tracePt t="84976" x="7631113" y="5187950"/>
          <p14:tracePt t="84993" x="7642225" y="5187950"/>
          <p14:tracePt t="85010" x="7664450" y="5192713"/>
          <p14:tracePt t="85027" x="7732713" y="5192713"/>
          <p14:tracePt t="85043" x="7823200" y="5192713"/>
          <p14:tracePt t="85060" x="7924800" y="5192713"/>
          <p14:tracePt t="85081" x="8020050" y="5192713"/>
          <p14:tracePt t="85098" x="8116888" y="5187950"/>
          <p14:tracePt t="85113" x="8212138" y="5170488"/>
          <p14:tracePt t="85127" x="8324850" y="5153025"/>
          <p14:tracePt t="85143" x="8421688" y="5153025"/>
          <p14:tracePt t="85160" x="8466138" y="5148263"/>
          <p14:tracePt t="85177" x="8477250" y="5148263"/>
          <p14:tracePt t="85193" x="8489950" y="5148263"/>
          <p14:tracePt t="85210" x="8501063" y="5148263"/>
          <p14:tracePt t="85226" x="8512175" y="5148263"/>
          <p14:tracePt t="85409" x="8516938" y="5148263"/>
          <p14:tracePt t="85418" x="8523288" y="5148263"/>
          <p14:tracePt t="85439" x="8534400" y="5148263"/>
          <p14:tracePt t="85445" x="8545513" y="5148263"/>
          <p14:tracePt t="85460" x="8551863" y="5148263"/>
          <p14:tracePt t="85476" x="8556625" y="5148263"/>
          <p14:tracePt t="85495" x="8567738" y="5148263"/>
          <p14:tracePt t="85510" x="8596313" y="5170488"/>
          <p14:tracePt t="85529" x="8629650" y="5170488"/>
          <p14:tracePt t="85543" x="8664575" y="5170488"/>
          <p14:tracePt t="85561" x="8686800" y="5170488"/>
          <p14:tracePt t="85580" x="8709025" y="5170488"/>
          <p14:tracePt t="85617" x="8715375" y="5170488"/>
          <p14:tracePt t="85626" x="8720138" y="5170488"/>
          <p14:tracePt t="85643" x="8737600" y="5170488"/>
          <p14:tracePt t="85660" x="8748713" y="5170488"/>
          <p14:tracePt t="85677" x="8759825" y="5170488"/>
          <p14:tracePt t="85729" x="8770938" y="5159375"/>
          <p14:tracePt t="85769" x="8777288" y="5159375"/>
          <p14:tracePt t="85785" x="8788400" y="5159375"/>
          <p14:tracePt t="85809" x="8810625" y="5164138"/>
          <p14:tracePt t="85819" x="8816975" y="5170488"/>
          <p14:tracePt t="85834" x="8828088" y="5175250"/>
          <p14:tracePt t="85843" x="8832850" y="5181600"/>
          <p14:tracePt t="85860" x="8850313" y="5192713"/>
          <p14:tracePt t="85876" x="8867775" y="5199063"/>
          <p14:tracePt t="85893" x="8878888" y="5199063"/>
          <p14:tracePt t="85910" x="8890000" y="5210175"/>
          <p14:tracePt t="85985" x="8896350" y="5210175"/>
          <p14:tracePt t="86001" x="8901113" y="5210175"/>
          <p14:tracePt t="86010" x="8912225" y="5210175"/>
          <p14:tracePt t="86018" x="8918575" y="5210175"/>
          <p14:tracePt t="86097" x="8923338" y="5214938"/>
          <p14:tracePt t="86109" x="8923338" y="5226050"/>
          <p14:tracePt t="86120" x="8907463" y="5249863"/>
          <p14:tracePt t="86143" x="8872538" y="5276850"/>
          <p14:tracePt t="86159" x="8867775" y="5289550"/>
          <p14:tracePt t="86176" x="8861425" y="5294313"/>
          <p14:tracePt t="86193" x="8856663" y="5300663"/>
          <p14:tracePt t="86209" x="8828088" y="5305425"/>
          <p14:tracePt t="86226" x="8777288" y="5311775"/>
          <p14:tracePt t="86243" x="8731250" y="5322888"/>
          <p14:tracePt t="86259" x="8715375" y="5322888"/>
          <p14:tracePt t="86276" x="8693150" y="5327650"/>
          <p14:tracePt t="86293" x="8664575" y="5334000"/>
          <p14:tracePt t="86309" x="8653463" y="5334000"/>
          <p14:tracePt t="86326" x="8618538" y="5334000"/>
          <p14:tracePt t="86344" x="8574088" y="5334000"/>
          <p14:tracePt t="86359" x="8528050" y="5334000"/>
          <p14:tracePt t="86498" x="8528050" y="5316538"/>
          <p14:tracePt t="86508" x="8534400" y="5316538"/>
          <p14:tracePt t="86515" x="8551863" y="5305425"/>
          <p14:tracePt t="86526" x="8574088" y="5300663"/>
          <p14:tracePt t="86543" x="8675688" y="5272088"/>
          <p14:tracePt t="86560" x="8709025" y="5272088"/>
          <p14:tracePt t="86577" x="8770938" y="5265738"/>
          <p14:tracePt t="86598" x="8828088" y="5260975"/>
          <p14:tracePt t="86609" x="8878888" y="5260975"/>
          <p14:tracePt t="86626" x="8934450" y="5249863"/>
          <p14:tracePt t="86643" x="8969375" y="5238750"/>
          <p14:tracePt t="86659" x="8985250" y="5226050"/>
          <p14:tracePt t="86676" x="9002713" y="5226050"/>
          <p14:tracePt t="86693" x="9024938" y="5226050"/>
          <p14:tracePt t="86709" x="9036050" y="5226050"/>
          <p14:tracePt t="86726" x="9042400" y="5226050"/>
          <p14:tracePt t="86743" x="9048750" y="5221288"/>
          <p14:tracePt t="86759" x="9059863" y="5221288"/>
          <p14:tracePt t="86776" x="9064625" y="5221288"/>
          <p14:tracePt t="86801" x="9070975" y="5214938"/>
          <p14:tracePt t="86818" x="9075738" y="5214938"/>
          <p14:tracePt t="86837" x="9086850" y="5210175"/>
          <p14:tracePt t="86849" x="9093200" y="5210175"/>
          <p14:tracePt t="86859" x="9099550" y="5203825"/>
          <p14:tracePt t="86876" x="9115425" y="5199063"/>
          <p14:tracePt t="86893" x="9121775" y="5199063"/>
          <p14:tracePt t="86910" x="9126538" y="5192713"/>
          <p14:tracePt t="86928" x="9137650" y="5187950"/>
          <p14:tracePt t="86937" x="9144000" y="5187950"/>
          <p14:tracePt t="86949" x="9166225" y="5181600"/>
          <p14:tracePt t="86960" x="9172575" y="5181600"/>
          <p14:tracePt t="86977" x="9183688" y="5181600"/>
          <p14:tracePt t="86993" x="9188450" y="5181600"/>
          <p14:tracePt t="87027" x="9194800" y="5181600"/>
          <p14:tracePt t="87033" x="9201150" y="5181600"/>
          <p14:tracePt t="87049" x="9205913" y="5181600"/>
          <p14:tracePt t="87059" x="9212263" y="5175250"/>
          <p14:tracePt t="87097" x="9217025" y="5175250"/>
          <p14:tracePt t="87105" x="9223375" y="5175250"/>
          <p14:tracePt t="87126" x="9234488" y="5175250"/>
          <p14:tracePt t="87143" x="9245600" y="5175250"/>
          <p14:tracePt t="87210" x="9251950" y="5175250"/>
          <p14:tracePt t="87217" x="9256713" y="5170488"/>
          <p14:tracePt t="87226" x="9263063" y="5170488"/>
          <p14:tracePt t="87243" x="9278938" y="5159375"/>
          <p14:tracePt t="87259" x="9307513" y="5141913"/>
          <p14:tracePt t="87276" x="9353550" y="5137150"/>
          <p14:tracePt t="87293" x="9369425" y="5137150"/>
          <p14:tracePt t="87409" x="9375775" y="5137150"/>
          <p14:tracePt t="87421" x="9380538" y="5124450"/>
          <p14:tracePt t="87431" x="9391650" y="5119688"/>
          <p14:tracePt t="87641" x="9391650" y="5124450"/>
          <p14:tracePt t="87657" x="9391650" y="5130800"/>
          <p14:tracePt t="87665" x="9386888" y="5141913"/>
          <p14:tracePt t="87676" x="9380538" y="5148263"/>
          <p14:tracePt t="87692" x="9375775" y="5164138"/>
          <p14:tracePt t="87710" x="9364663" y="5170488"/>
          <p14:tracePt t="87726" x="9358313" y="5181600"/>
          <p14:tracePt t="87743" x="9347200" y="5199063"/>
          <p14:tracePt t="87760" x="9340850" y="5203825"/>
          <p14:tracePt t="87776" x="9324975" y="5214938"/>
          <p14:tracePt t="87792" x="9307513" y="5232400"/>
          <p14:tracePt t="87809" x="9285288" y="5249863"/>
          <p14:tracePt t="87826" x="9239250" y="5283200"/>
          <p14:tracePt t="87842" x="9217025" y="5294313"/>
          <p14:tracePt t="87859" x="9212263" y="5300663"/>
          <p14:tracePt t="87876" x="9201150" y="5305425"/>
          <p14:tracePt t="87916" x="9194800" y="5305425"/>
          <p14:tracePt t="87926" x="9188450" y="5305425"/>
          <p14:tracePt t="87943" x="9150350" y="5305425"/>
          <p14:tracePt t="87960" x="9126538" y="5305425"/>
          <p14:tracePt t="87995" x="9115425" y="5305425"/>
          <p14:tracePt t="88010" x="9104313" y="5305425"/>
          <p14:tracePt t="88026" x="9093200" y="5305425"/>
          <p14:tracePt t="88346" x="9093200" y="5311775"/>
          <p14:tracePt t="88369" x="9086850" y="5311775"/>
          <p14:tracePt t="88377" x="9082088" y="5316538"/>
          <p14:tracePt t="88393" x="9070975" y="5316538"/>
          <p14:tracePt t="88409" x="9064625" y="5316538"/>
          <p14:tracePt t="88434" x="9059863" y="5316538"/>
          <p14:tracePt t="88441" x="9053513" y="5316538"/>
          <p14:tracePt t="88470" x="9048750" y="5316538"/>
          <p14:tracePt t="88481" x="9036050" y="5316538"/>
          <p14:tracePt t="88489" x="9031288" y="5316538"/>
          <p14:tracePt t="88498" x="9024938" y="5316538"/>
          <p14:tracePt t="88515" x="9020175" y="5316538"/>
          <p14:tracePt t="88538" x="9013825" y="5316538"/>
          <p14:tracePt t="88549" x="9009063" y="5316538"/>
          <p14:tracePt t="88565" x="8991600" y="5316538"/>
          <p14:tracePt t="88582" x="8969375" y="5316538"/>
          <p14:tracePt t="88598" x="8951913" y="5327650"/>
          <p14:tracePt t="91345" x="8923338" y="5327650"/>
          <p14:tracePt t="91355" x="8907463" y="5316538"/>
          <p14:tracePt t="91362" x="8832850" y="5276850"/>
          <p14:tracePt t="91376" x="8680450" y="5232400"/>
          <p14:tracePt t="91393" x="8410575" y="5192713"/>
          <p14:tracePt t="91410" x="8059738" y="5141913"/>
          <p14:tracePt t="91426" x="7975600" y="5137150"/>
          <p14:tracePt t="91432" x="7969250" y="5137150"/>
          <p14:tracePt t="91561" x="7964488" y="5137150"/>
          <p14:tracePt t="91569" x="7942263" y="5153025"/>
          <p14:tracePt t="91581" x="7931150" y="5164138"/>
          <p14:tracePt t="91593" x="7783513" y="5362575"/>
          <p14:tracePt t="91610" x="7688263" y="5497513"/>
          <p14:tracePt t="91626" x="7653338" y="5548313"/>
          <p14:tracePt t="91761" x="7664450" y="5537200"/>
          <p14:tracePt t="91769" x="7727950" y="5514975"/>
          <p14:tracePt t="91777" x="7789863" y="5497513"/>
          <p14:tracePt t="91793" x="7942263" y="5446713"/>
          <p14:tracePt t="91809" x="7981950" y="5446713"/>
          <p14:tracePt t="91849" x="7924800" y="5464175"/>
          <p14:tracePt t="91859" x="7845425" y="5486400"/>
          <p14:tracePt t="91876" x="7219950" y="5570538"/>
          <p14:tracePt t="91893" x="6096000" y="5605463"/>
          <p14:tracePt t="91910" x="5289550" y="5605463"/>
          <p14:tracePt t="91926" x="4960938" y="5605463"/>
          <p14:tracePt t="91932" x="4870450" y="5605463"/>
          <p14:tracePt t="91944" x="4792663" y="5605463"/>
          <p14:tracePt t="91960" x="4667250" y="5605463"/>
          <p14:tracePt t="91976" x="4470400" y="5605463"/>
          <p14:tracePt t="91993" x="4311650" y="5605463"/>
          <p14:tracePt t="92010" x="4244975" y="5605463"/>
          <p14:tracePt t="92027" x="4216400" y="5605463"/>
          <p14:tracePt t="92043" x="4210050" y="5605463"/>
          <p14:tracePt t="92086" x="4198938" y="5605463"/>
          <p14:tracePt t="92090" x="4194175" y="5605463"/>
          <p14:tracePt t="92096" x="4187825" y="5605463"/>
          <p14:tracePt t="92242" x="4194175" y="5610225"/>
          <p14:tracePt t="92252" x="4198938" y="5616575"/>
          <p14:tracePt t="92260" x="4205288" y="5616575"/>
          <p14:tracePt t="92276" x="4210050" y="5621338"/>
          <p14:tracePt t="92293" x="4210050" y="5627688"/>
          <p14:tracePt t="92393" x="4216400" y="5632450"/>
          <p14:tracePt t="92402" x="4222750" y="5645150"/>
          <p14:tracePt t="92417" x="4227513" y="5645150"/>
          <p14:tracePt t="92426" x="4233863" y="5645150"/>
          <p14:tracePt t="92443" x="4244975" y="5649913"/>
          <p14:tracePt t="92461" x="4249738" y="5656263"/>
          <p14:tracePt t="92476" x="4267200" y="5656263"/>
          <p14:tracePt t="92493" x="4284663" y="5656263"/>
          <p14:tracePt t="92510" x="4295775" y="5656263"/>
          <p14:tracePt t="92526" x="4306888" y="5656263"/>
          <p14:tracePt t="92543" x="4318000" y="5656263"/>
          <p14:tracePt t="92579" x="4346575" y="5656263"/>
          <p14:tracePt t="92593" x="4351338" y="5656263"/>
          <p14:tracePt t="93290" x="4375150" y="5656263"/>
          <p14:tracePt t="93297" x="4402138" y="5649913"/>
          <p14:tracePt t="93311" x="4476750" y="5621338"/>
          <p14:tracePt t="93323" x="4826000" y="5492750"/>
          <p14:tracePt t="93340" x="5181600" y="5356225"/>
          <p14:tracePt t="93357" x="5429250" y="5260975"/>
          <p14:tracePt t="93374" x="5526088" y="5238750"/>
          <p14:tracePt t="93390" x="5530850" y="5232400"/>
          <p14:tracePt t="93407" x="5548313" y="5221288"/>
          <p14:tracePt t="93424" x="5588000" y="5221288"/>
          <p14:tracePt t="93430" x="5621338" y="5210175"/>
          <p14:tracePt t="93441" x="5667375" y="5199063"/>
          <p14:tracePt t="93457" x="5700713" y="5199063"/>
          <p14:tracePt t="93474" x="5707063" y="5199063"/>
          <p14:tracePt t="93513" x="5711825" y="5199063"/>
          <p14:tracePt t="93524" x="5718175" y="5199063"/>
          <p14:tracePt t="93540" x="5757863" y="5192713"/>
          <p14:tracePt t="93557" x="5797550" y="5192713"/>
          <p14:tracePt t="93573" x="5797550" y="5187950"/>
          <p14:tracePt t="93665" x="5813425" y="5187950"/>
          <p14:tracePt t="93673" x="5819775" y="5187950"/>
          <p14:tracePt t="93682" x="5842000" y="5187950"/>
          <p14:tracePt t="93692" x="5870575" y="5187950"/>
          <p14:tracePt t="93707" x="5921375" y="5199063"/>
          <p14:tracePt t="93724" x="5937250" y="5203825"/>
          <p14:tracePt t="93741" x="5949950" y="5214938"/>
          <p14:tracePt t="93757" x="5972175" y="5238750"/>
          <p14:tracePt t="93774" x="5976938" y="5238750"/>
          <p14:tracePt t="93790" x="5994400" y="5254625"/>
          <p14:tracePt t="93807" x="6000750" y="5265738"/>
          <p14:tracePt t="93823" x="6011863" y="5272088"/>
          <p14:tracePt t="93921" x="6016625" y="5276850"/>
          <p14:tracePt t="93930" x="6022975" y="5283200"/>
          <p14:tracePt t="93940" x="6022975" y="5289550"/>
          <p14:tracePt t="93957" x="6034088" y="5305425"/>
          <p14:tracePt t="93974" x="6038850" y="5316538"/>
          <p14:tracePt t="93990" x="6038850" y="5327650"/>
          <p14:tracePt t="94007" x="6038850" y="5340350"/>
          <p14:tracePt t="94024" x="6045200" y="5345113"/>
          <p14:tracePt t="94041" x="6051550" y="5362575"/>
          <p14:tracePt t="94057" x="6067425" y="5378450"/>
          <p14:tracePt t="94073" x="6067425" y="5384800"/>
          <p14:tracePt t="94090" x="6067425" y="5391150"/>
          <p14:tracePt t="94123" x="6067425" y="5402263"/>
          <p14:tracePt t="94141" x="6067425" y="5413375"/>
          <p14:tracePt t="94157" x="6056313" y="5424488"/>
          <p14:tracePt t="94173" x="6051550" y="5429250"/>
          <p14:tracePt t="94190" x="6038850" y="5441950"/>
          <p14:tracePt t="94207" x="6038850" y="5446713"/>
          <p14:tracePt t="94224" x="6027738" y="5457825"/>
          <p14:tracePt t="94240" x="6016625" y="5468938"/>
          <p14:tracePt t="94257" x="6011863" y="5475288"/>
          <p14:tracePt t="94401" x="6011863" y="5480050"/>
          <p14:tracePt t="94465" x="6011863" y="5497513"/>
          <p14:tracePt t="94473" x="6016625" y="5497513"/>
          <p14:tracePt t="94489" x="6022975" y="5503863"/>
          <p14:tracePt t="94497" x="6027738" y="5503863"/>
          <p14:tracePt t="94506" x="6034088" y="5503863"/>
          <p14:tracePt t="94523" x="6045200" y="5514975"/>
          <p14:tracePt t="94540" x="6096000" y="5519738"/>
          <p14:tracePt t="94557" x="6129338" y="5543550"/>
          <p14:tracePt t="94573" x="6164263" y="5559425"/>
          <p14:tracePt t="94590" x="6203950" y="5565775"/>
          <p14:tracePt t="94606" x="6230938" y="5570538"/>
          <p14:tracePt t="94623" x="6281738" y="5570538"/>
          <p14:tracePt t="94640" x="6305550" y="5570538"/>
          <p14:tracePt t="94656" x="6367463" y="5576888"/>
          <p14:tracePt t="94673" x="6418263" y="5599113"/>
          <p14:tracePt t="94690" x="6480175" y="5605463"/>
          <p14:tracePt t="94706" x="6519863" y="5610225"/>
          <p14:tracePt t="94723" x="6553200" y="5610225"/>
          <p14:tracePt t="94740" x="6586538" y="5616575"/>
          <p14:tracePt t="94757" x="6621463" y="5621338"/>
          <p14:tracePt t="94774" x="6648450" y="5621338"/>
          <p14:tracePt t="94790" x="6683375" y="5621338"/>
          <p14:tracePt t="94807" x="6694488" y="5621338"/>
          <p14:tracePt t="94986" x="6688138" y="5621338"/>
          <p14:tracePt t="94993" x="6683375" y="5621338"/>
          <p14:tracePt t="95006" x="6677025" y="5621338"/>
          <p14:tracePt t="95028" x="6643688" y="5621338"/>
          <p14:tracePt t="95040" x="6632575" y="5621338"/>
          <p14:tracePt t="95056" x="6581775" y="5616575"/>
          <p14:tracePt t="95073" x="6530975" y="5616575"/>
          <p14:tracePt t="95090" x="6502400" y="5616575"/>
          <p14:tracePt t="95108" x="6480175" y="5616575"/>
          <p14:tracePt t="95123" x="6440488" y="5616575"/>
          <p14:tracePt t="95140" x="6400800" y="5616575"/>
          <p14:tracePt t="95156" x="6350000" y="5616575"/>
          <p14:tracePt t="95173" x="6321425" y="5610225"/>
          <p14:tracePt t="95190" x="6305550" y="5599113"/>
          <p14:tracePt t="95206" x="6276975" y="5594350"/>
          <p14:tracePt t="95224" x="6259513" y="5588000"/>
          <p14:tracePt t="95240" x="6254750" y="5588000"/>
          <p14:tracePt t="95450" x="6248400" y="5581650"/>
          <p14:tracePt t="95457" x="6242050" y="5581650"/>
          <p14:tracePt t="95468" x="6230938" y="5581650"/>
          <p14:tracePt t="95473" x="6226175" y="5581650"/>
          <p14:tracePt t="95489" x="6219825" y="5576888"/>
          <p14:tracePt t="95817" x="6215063" y="5576888"/>
          <p14:tracePt t="95825" x="6208713" y="5576888"/>
          <p14:tracePt t="95835" x="6186488" y="5576888"/>
          <p14:tracePt t="95848" x="6169025" y="5576888"/>
          <p14:tracePt t="95865" x="6107113" y="5576888"/>
          <p14:tracePt t="95881" x="6073775" y="5576888"/>
          <p14:tracePt t="95898" x="6045200" y="5576888"/>
          <p14:tracePt t="95915" x="6005513" y="5576888"/>
          <p14:tracePt t="95921" x="5983288" y="5576888"/>
          <p14:tracePt t="95933" x="5965825" y="5576888"/>
          <p14:tracePt t="95948" x="5926138" y="5576888"/>
          <p14:tracePt t="95965" x="5881688" y="5576888"/>
          <p14:tracePt t="95981" x="5830888" y="5576888"/>
          <p14:tracePt t="95998" x="5813425" y="55768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B3E55-4365-4535-8754-4FA68C799451}"/>
              </a:ext>
            </a:extLst>
          </p:cNvPr>
          <p:cNvSpPr>
            <a:spLocks noGrp="1"/>
          </p:cNvSpPr>
          <p:nvPr>
            <p:ph type="title"/>
          </p:nvPr>
        </p:nvSpPr>
        <p:spPr>
          <a:xfrm>
            <a:off x="631371" y="304976"/>
            <a:ext cx="10515600" cy="799646"/>
          </a:xfrm>
        </p:spPr>
        <p:txBody>
          <a:bodyPr>
            <a:normAutofit/>
          </a:bodyPr>
          <a:lstStyle/>
          <a:p>
            <a:r>
              <a:rPr lang="en-US" altLang="zh-CN" sz="3600" b="1" dirty="0"/>
              <a:t>3 Lights Out</a:t>
            </a:r>
            <a:endParaRPr lang="zh-CN" altLang="en-US" sz="3600" dirty="0"/>
          </a:p>
        </p:txBody>
      </p:sp>
      <p:sp>
        <p:nvSpPr>
          <p:cNvPr id="4" name="矩形 3">
            <a:extLst>
              <a:ext uri="{FF2B5EF4-FFF2-40B4-BE49-F238E27FC236}">
                <a16:creationId xmlns:a16="http://schemas.microsoft.com/office/drawing/2014/main" id="{BB2D2E4B-238B-4797-9D13-D3B3A02CDE2F}"/>
              </a:ext>
            </a:extLst>
          </p:cNvPr>
          <p:cNvSpPr/>
          <p:nvPr/>
        </p:nvSpPr>
        <p:spPr>
          <a:xfrm>
            <a:off x="631371" y="1383369"/>
            <a:ext cx="10722429" cy="4769832"/>
          </a:xfrm>
          <a:prstGeom prst="rect">
            <a:avLst/>
          </a:prstGeom>
        </p:spPr>
        <p:txBody>
          <a:bodyPr wrap="square">
            <a:spAutoFit/>
          </a:bodyPr>
          <a:lstStyle/>
          <a:p>
            <a:pPr marL="6350" indent="-6350" algn="just">
              <a:lnSpc>
                <a:spcPct val="103000"/>
              </a:lnSpc>
              <a:spcAft>
                <a:spcPts val="1125"/>
              </a:spcAft>
            </a:pPr>
            <a:r>
              <a:rPr lang="en-US" altLang="zh-CN" sz="2400" kern="100" dirty="0">
                <a:solidFill>
                  <a:srgbClr val="000000"/>
                </a:solidFill>
                <a:latin typeface="Calibri" panose="020F0502020204030204" pitchFamily="34" charset="0"/>
                <a:ea typeface="Calibri" panose="020F0502020204030204" pitchFamily="34" charset="0"/>
              </a:rPr>
              <a:t>Your implementation of a solver for Lights Out in </a:t>
            </a:r>
            <a:r>
              <a:rPr lang="en-US" altLang="zh-CN" sz="2400" b="1" kern="100" dirty="0" err="1">
                <a:solidFill>
                  <a:srgbClr val="000000"/>
                </a:solidFill>
                <a:latin typeface="Calibri" panose="020F0502020204030204" pitchFamily="34" charset="0"/>
                <a:ea typeface="Calibri" panose="020F0502020204030204" pitchFamily="34" charset="0"/>
              </a:rPr>
              <a:t>lightsout.c</a:t>
            </a:r>
            <a:r>
              <a:rPr lang="en-US" altLang="zh-CN" sz="2400" kern="100" dirty="0">
                <a:solidFill>
                  <a:srgbClr val="000000"/>
                </a:solidFill>
                <a:latin typeface="Calibri" panose="020F0502020204030204" pitchFamily="34" charset="0"/>
                <a:ea typeface="Calibri" panose="020F0502020204030204" pitchFamily="34" charset="0"/>
              </a:rPr>
              <a:t> should produce an executable that takes one command-line argument, the name of a board, and writes out to standard output only the moves necessary to successfully turn the lights out if the board has a solution. This means you need to write a main function with two arguments, </a:t>
            </a:r>
            <a:r>
              <a:rPr lang="en-US" altLang="zh-CN" sz="2400" b="1" kern="100" dirty="0" err="1">
                <a:solidFill>
                  <a:srgbClr val="000000"/>
                </a:solidFill>
                <a:latin typeface="Calibri" panose="020F0502020204030204" pitchFamily="34" charset="0"/>
                <a:ea typeface="Calibri" panose="020F0502020204030204" pitchFamily="34" charset="0"/>
              </a:rPr>
              <a:t>argc</a:t>
            </a:r>
            <a:r>
              <a:rPr lang="en-US" altLang="zh-CN" sz="2400" kern="100" dirty="0">
                <a:solidFill>
                  <a:srgbClr val="000000"/>
                </a:solidFill>
                <a:latin typeface="Calibri" panose="020F0502020204030204" pitchFamily="34" charset="0"/>
                <a:ea typeface="Calibri" panose="020F0502020204030204" pitchFamily="34" charset="0"/>
              </a:rPr>
              <a:t> (argument count, the number of command-line arguments) and </a:t>
            </a:r>
            <a:r>
              <a:rPr lang="en-US" altLang="zh-CN" sz="2400" b="1" kern="100" dirty="0" err="1">
                <a:solidFill>
                  <a:srgbClr val="000000"/>
                </a:solidFill>
                <a:latin typeface="Calibri" panose="020F0502020204030204" pitchFamily="34" charset="0"/>
                <a:ea typeface="Calibri" panose="020F0502020204030204" pitchFamily="34" charset="0"/>
              </a:rPr>
              <a:t>argv</a:t>
            </a:r>
            <a:r>
              <a:rPr lang="en-US" altLang="zh-CN" sz="2400" b="1" kern="100" dirty="0">
                <a:solidFill>
                  <a:srgbClr val="000000"/>
                </a:solidFill>
                <a:latin typeface="Calibri" panose="020F0502020204030204" pitchFamily="34" charset="0"/>
                <a:ea typeface="Calibri" panose="020F0502020204030204" pitchFamily="34" charset="0"/>
              </a:rPr>
              <a:t> </a:t>
            </a:r>
            <a:r>
              <a:rPr lang="en-US" altLang="zh-CN" sz="2400" kern="100" dirty="0">
                <a:solidFill>
                  <a:srgbClr val="000000"/>
                </a:solidFill>
                <a:latin typeface="Calibri" panose="020F0502020204030204" pitchFamily="34" charset="0"/>
                <a:ea typeface="Calibri" panose="020F0502020204030204" pitchFamily="34" charset="0"/>
              </a:rPr>
              <a:t>(argument values an array of strings, the actual command-line arguments). Our implementation begins like this:</a:t>
            </a:r>
            <a:endParaRPr lang="zh-CN" altLang="zh-CN" sz="2400" kern="100" dirty="0">
              <a:solidFill>
                <a:srgbClr val="000000"/>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400" kern="100" dirty="0">
                <a:solidFill>
                  <a:srgbClr val="000000"/>
                </a:solidFill>
                <a:latin typeface="Calibri" panose="020F0502020204030204" pitchFamily="34" charset="0"/>
                <a:ea typeface="Calibri" panose="020F0502020204030204" pitchFamily="34" charset="0"/>
              </a:rPr>
              <a:t>int main(int </a:t>
            </a:r>
            <a:r>
              <a:rPr lang="en-US" altLang="zh-CN" sz="2400" kern="100" dirty="0" err="1">
                <a:solidFill>
                  <a:srgbClr val="000000"/>
                </a:solidFill>
                <a:latin typeface="Calibri" panose="020F0502020204030204" pitchFamily="34" charset="0"/>
                <a:ea typeface="Calibri" panose="020F0502020204030204" pitchFamily="34" charset="0"/>
              </a:rPr>
              <a:t>argc</a:t>
            </a:r>
            <a:r>
              <a:rPr lang="en-US" altLang="zh-CN" sz="2400" kern="100" dirty="0">
                <a:solidFill>
                  <a:srgbClr val="000000"/>
                </a:solidFill>
                <a:latin typeface="Calibri" panose="020F0502020204030204" pitchFamily="34" charset="0"/>
                <a:ea typeface="Calibri" panose="020F0502020204030204" pitchFamily="34" charset="0"/>
              </a:rPr>
              <a:t>, char **</a:t>
            </a:r>
            <a:r>
              <a:rPr lang="en-US" altLang="zh-CN" sz="2400" kern="100" dirty="0" err="1">
                <a:solidFill>
                  <a:srgbClr val="000000"/>
                </a:solidFill>
                <a:latin typeface="Calibri" panose="020F0502020204030204" pitchFamily="34" charset="0"/>
                <a:ea typeface="Calibri" panose="020F0502020204030204" pitchFamily="34" charset="0"/>
              </a:rPr>
              <a:t>argv</a:t>
            </a:r>
            <a:r>
              <a:rPr lang="en-US" altLang="zh-CN" sz="2400" kern="100" dirty="0">
                <a:solidFill>
                  <a:srgbClr val="000000"/>
                </a:solidFill>
                <a:latin typeface="Calibri" panose="020F0502020204030204" pitchFamily="34" charset="0"/>
                <a:ea typeface="Calibri" panose="020F0502020204030204" pitchFamily="34" charset="0"/>
              </a:rPr>
              <a:t>) {</a:t>
            </a:r>
            <a:endParaRPr lang="zh-CN" altLang="zh-CN" sz="2400" kern="100" dirty="0">
              <a:solidFill>
                <a:srgbClr val="000000"/>
              </a:solidFill>
              <a:latin typeface="Calibri" panose="020F0502020204030204" pitchFamily="34" charset="0"/>
              <a:ea typeface="Calibri" panose="020F0502020204030204" pitchFamily="34" charset="0"/>
            </a:endParaRPr>
          </a:p>
          <a:p>
            <a:pPr marL="534035" indent="-6350" algn="just">
              <a:lnSpc>
                <a:spcPct val="103000"/>
              </a:lnSpc>
              <a:spcAft>
                <a:spcPts val="35"/>
              </a:spcAft>
            </a:pPr>
            <a:r>
              <a:rPr lang="en-US" altLang="zh-CN" sz="2400" kern="100" dirty="0">
                <a:solidFill>
                  <a:srgbClr val="000000"/>
                </a:solidFill>
                <a:latin typeface="Calibri" panose="020F0502020204030204" pitchFamily="34" charset="0"/>
                <a:ea typeface="Calibri" panose="020F0502020204030204" pitchFamily="34" charset="0"/>
              </a:rPr>
              <a:t>if (</a:t>
            </a:r>
            <a:r>
              <a:rPr lang="en-US" altLang="zh-CN" sz="2400" kern="100" dirty="0" err="1">
                <a:solidFill>
                  <a:srgbClr val="000000"/>
                </a:solidFill>
                <a:latin typeface="Calibri" panose="020F0502020204030204" pitchFamily="34" charset="0"/>
                <a:ea typeface="Calibri" panose="020F0502020204030204" pitchFamily="34" charset="0"/>
              </a:rPr>
              <a:t>argc</a:t>
            </a:r>
            <a:r>
              <a:rPr lang="en-US" altLang="zh-CN" sz="2400" kern="100" dirty="0">
                <a:solidFill>
                  <a:srgbClr val="000000"/>
                </a:solidFill>
                <a:latin typeface="Calibri" panose="020F0502020204030204" pitchFamily="34" charset="0"/>
                <a:ea typeface="Calibri" panose="020F0502020204030204" pitchFamily="34" charset="0"/>
              </a:rPr>
              <a:t> != 2) {</a:t>
            </a:r>
            <a:endParaRPr lang="zh-CN" altLang="zh-CN" sz="2400" kern="100" dirty="0">
              <a:solidFill>
                <a:srgbClr val="000000"/>
              </a:solidFill>
              <a:latin typeface="Calibri" panose="020F0502020204030204" pitchFamily="34" charset="0"/>
              <a:ea typeface="Calibri" panose="020F0502020204030204" pitchFamily="34" charset="0"/>
            </a:endParaRPr>
          </a:p>
          <a:p>
            <a:pPr marL="518160" marR="1266190" indent="149860">
              <a:lnSpc>
                <a:spcPct val="99000"/>
              </a:lnSpc>
            </a:pPr>
            <a:r>
              <a:rPr lang="en-US" altLang="zh-CN" sz="2400" kern="100" dirty="0" err="1">
                <a:solidFill>
                  <a:srgbClr val="000000"/>
                </a:solidFill>
                <a:latin typeface="Calibri" panose="020F0502020204030204" pitchFamily="34" charset="0"/>
                <a:ea typeface="Calibri" panose="020F0502020204030204" pitchFamily="34" charset="0"/>
              </a:rPr>
              <a:t>fprintf</a:t>
            </a:r>
            <a:r>
              <a:rPr lang="en-US" altLang="zh-CN" sz="2400" kern="100" dirty="0">
                <a:solidFill>
                  <a:srgbClr val="000000"/>
                </a:solidFill>
                <a:latin typeface="Calibri" panose="020F0502020204030204" pitchFamily="34" charset="0"/>
                <a:ea typeface="Calibri" panose="020F0502020204030204" pitchFamily="34" charset="0"/>
              </a:rPr>
              <a:t>(stderr, "Usage: </a:t>
            </a:r>
            <a:r>
              <a:rPr lang="en-US" altLang="zh-CN" sz="2400" kern="100" dirty="0" err="1">
                <a:solidFill>
                  <a:srgbClr val="000000"/>
                </a:solidFill>
                <a:latin typeface="Calibri" panose="020F0502020204030204" pitchFamily="34" charset="0"/>
                <a:ea typeface="Calibri" panose="020F0502020204030204" pitchFamily="34" charset="0"/>
              </a:rPr>
              <a:t>lightsout</a:t>
            </a:r>
            <a:r>
              <a:rPr lang="en-US" altLang="zh-CN" sz="2400" kern="100" dirty="0">
                <a:solidFill>
                  <a:srgbClr val="000000"/>
                </a:solidFill>
                <a:latin typeface="Calibri" panose="020F0502020204030204" pitchFamily="34" charset="0"/>
                <a:ea typeface="Calibri" panose="020F0502020204030204" pitchFamily="34" charset="0"/>
              </a:rPr>
              <a:t> &lt;board name&gt;\n"); return 1; }</a:t>
            </a:r>
            <a:endParaRPr lang="zh-CN" altLang="zh-CN" sz="2400" kern="100" dirty="0">
              <a:solidFill>
                <a:srgbClr val="000000"/>
              </a:solidFill>
              <a:latin typeface="Calibri" panose="020F0502020204030204" pitchFamily="34" charset="0"/>
              <a:ea typeface="Calibri" panose="020F0502020204030204" pitchFamily="34" charset="0"/>
            </a:endParaRPr>
          </a:p>
          <a:p>
            <a:pPr marL="534035" marR="2759710" indent="-6350" algn="just">
              <a:lnSpc>
                <a:spcPct val="103000"/>
              </a:lnSpc>
              <a:spcAft>
                <a:spcPts val="35"/>
              </a:spcAft>
            </a:pPr>
            <a:r>
              <a:rPr lang="en-US" altLang="zh-CN" sz="2400" kern="100" dirty="0">
                <a:solidFill>
                  <a:srgbClr val="000000"/>
                </a:solidFill>
                <a:latin typeface="Calibri" panose="020F0502020204030204" pitchFamily="34" charset="0"/>
                <a:ea typeface="Calibri" panose="020F0502020204030204" pitchFamily="34" charset="0"/>
              </a:rPr>
              <a:t>char *</a:t>
            </a:r>
            <a:r>
              <a:rPr lang="en-US" altLang="zh-CN" sz="2400" kern="100" dirty="0" err="1">
                <a:solidFill>
                  <a:srgbClr val="000000"/>
                </a:solidFill>
                <a:latin typeface="Calibri" panose="020F0502020204030204" pitchFamily="34" charset="0"/>
                <a:ea typeface="Calibri" panose="020F0502020204030204" pitchFamily="34" charset="0"/>
              </a:rPr>
              <a:t>board_filename</a:t>
            </a:r>
            <a:r>
              <a:rPr lang="en-US" altLang="zh-CN" sz="2400" kern="100" dirty="0">
                <a:solidFill>
                  <a:srgbClr val="000000"/>
                </a:solidFill>
                <a:latin typeface="Calibri" panose="020F0502020204030204" pitchFamily="34" charset="0"/>
                <a:ea typeface="Calibri" panose="020F0502020204030204" pitchFamily="34" charset="0"/>
              </a:rPr>
              <a:t> = </a:t>
            </a:r>
            <a:r>
              <a:rPr lang="en-US" altLang="zh-CN" sz="2400" kern="100" dirty="0" err="1">
                <a:solidFill>
                  <a:srgbClr val="000000"/>
                </a:solidFill>
                <a:latin typeface="Calibri" panose="020F0502020204030204" pitchFamily="34" charset="0"/>
                <a:ea typeface="Calibri" panose="020F0502020204030204" pitchFamily="34" charset="0"/>
              </a:rPr>
              <a:t>argv</a:t>
            </a:r>
            <a:r>
              <a:rPr lang="en-US" altLang="zh-CN" sz="2400" kern="100" dirty="0">
                <a:solidFill>
                  <a:srgbClr val="000000"/>
                </a:solidFill>
                <a:latin typeface="Calibri" panose="020F0502020204030204" pitchFamily="34" charset="0"/>
                <a:ea typeface="Calibri" panose="020F0502020204030204" pitchFamily="34" charset="0"/>
              </a:rPr>
              <a:t>[1]; ...</a:t>
            </a:r>
            <a:endParaRPr lang="zh-CN" altLang="zh-CN" sz="2400" kern="100" dirty="0">
              <a:solidFill>
                <a:srgbClr val="000000"/>
              </a:solidFill>
              <a:latin typeface="Calibri" panose="020F0502020204030204" pitchFamily="34" charset="0"/>
              <a:ea typeface="Calibri" panose="020F0502020204030204" pitchFamily="34" charset="0"/>
            </a:endParaRPr>
          </a:p>
          <a:p>
            <a:pPr marL="368300" indent="-6350" algn="just">
              <a:lnSpc>
                <a:spcPct val="103000"/>
              </a:lnSpc>
              <a:spcAft>
                <a:spcPts val="1190"/>
              </a:spcAft>
            </a:pPr>
            <a:r>
              <a:rPr lang="en-US" altLang="zh-CN" sz="2400" kern="100" dirty="0">
                <a:solidFill>
                  <a:srgbClr val="000000"/>
                </a:solidFill>
                <a:latin typeface="Calibri" panose="020F0502020204030204" pitchFamily="34" charset="0"/>
                <a:ea typeface="Calibri" panose="020F0502020204030204" pitchFamily="34" charset="0"/>
              </a:rPr>
              <a:t>}</a:t>
            </a:r>
            <a:endParaRPr lang="zh-CN" altLang="zh-CN" sz="2400" kern="100" dirty="0">
              <a:solidFill>
                <a:srgbClr val="000000"/>
              </a:solidFill>
              <a:latin typeface="Calibri" panose="020F0502020204030204" pitchFamily="34" charset="0"/>
              <a:ea typeface="Calibri" panose="020F0502020204030204" pitchFamily="34" charset="0"/>
            </a:endParaRPr>
          </a:p>
        </p:txBody>
      </p:sp>
      <p:pic>
        <p:nvPicPr>
          <p:cNvPr id="5" name="音频 4">
            <a:hlinkClick r:id="" action="ppaction://media"/>
            <a:extLst>
              <a:ext uri="{FF2B5EF4-FFF2-40B4-BE49-F238E27FC236}">
                <a16:creationId xmlns:a16="http://schemas.microsoft.com/office/drawing/2014/main" id="{7C13E9BF-5BE0-4479-992F-08069AD254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45877606"/>
      </p:ext>
    </p:extLst>
  </p:cSld>
  <p:clrMapOvr>
    <a:masterClrMapping/>
  </p:clrMapOvr>
  <mc:AlternateContent xmlns:mc="http://schemas.openxmlformats.org/markup-compatibility/2006" xmlns:p14="http://schemas.microsoft.com/office/powerpoint/2010/main">
    <mc:Choice Requires="p14">
      <p:transition spd="slow" p14:dur="2000" advTm="103927"/>
    </mc:Choice>
    <mc:Fallback xmlns="">
      <p:transition spd="slow" advTm="103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854" x="711200" y="5091113"/>
          <p14:tracePt t="4924" x="903288" y="4910138"/>
          <p14:tracePt t="4933" x="1055688" y="4746625"/>
          <p14:tracePt t="4947" x="1089025" y="4679950"/>
          <p14:tracePt t="4965" x="1219200" y="4437063"/>
          <p14:tracePt t="4978" x="1252538" y="4368800"/>
          <p14:tracePt t="4995" x="1349375" y="4198938"/>
          <p14:tracePt t="5012" x="1466850" y="4041775"/>
          <p14:tracePt t="5028" x="1557338" y="3917950"/>
          <p14:tracePt t="5046" x="1760538" y="3686175"/>
          <p14:tracePt t="5062" x="1912938" y="3533775"/>
          <p14:tracePt t="5078" x="2116138" y="3352800"/>
          <p14:tracePt t="5095" x="2297113" y="3189288"/>
          <p14:tracePt t="5116" x="2460625" y="3030538"/>
          <p14:tracePt t="5129" x="2584450" y="2901950"/>
          <p14:tracePt t="5145" x="2709863" y="2805113"/>
          <p14:tracePt t="5161" x="2794000" y="2749550"/>
          <p14:tracePt t="5182" x="2901950" y="2659063"/>
          <p14:tracePt t="5195" x="2940050" y="2641600"/>
          <p14:tracePt t="5213" x="3109913" y="2573338"/>
          <p14:tracePt t="5228" x="3178175" y="2557463"/>
          <p14:tracePt t="5249" x="3425825" y="2455863"/>
          <p14:tracePt t="5261" x="3538538" y="2405063"/>
          <p14:tracePt t="5278" x="3690938" y="2325688"/>
          <p14:tracePt t="5297" x="3838575" y="2212975"/>
          <p14:tracePt t="5313" x="4006850" y="2133600"/>
          <p14:tracePt t="5330" x="4289425" y="2009775"/>
          <p14:tracePt t="5346" x="4437063" y="1941513"/>
          <p14:tracePt t="5363" x="4476750" y="1908175"/>
          <p14:tracePt t="5379" x="4481513" y="1901825"/>
          <p14:tracePt t="5510" x="4481513" y="1897063"/>
          <p14:tracePt t="5518" x="4481513" y="1885950"/>
          <p14:tracePt t="5529" x="4481513" y="1873250"/>
          <p14:tracePt t="5544" x="4470400" y="1846263"/>
          <p14:tracePt t="5561" x="4464050" y="1817688"/>
          <p14:tracePt t="5577" x="4448175" y="1784350"/>
          <p14:tracePt t="5598" x="4437063" y="1755775"/>
          <p14:tracePt t="5612" x="4419600" y="1744663"/>
          <p14:tracePt t="5628" x="4413250" y="1738313"/>
          <p14:tracePt t="5664" x="4402138" y="1738313"/>
          <p14:tracePt t="5682" x="4391025" y="1749425"/>
          <p14:tracePt t="5688" x="4375150" y="1749425"/>
          <p14:tracePt t="5696" x="4362450" y="1760538"/>
          <p14:tracePt t="5714" x="4311650" y="1784350"/>
          <p14:tracePt t="5727" x="4289425" y="1789113"/>
          <p14:tracePt t="5745" x="4278313" y="1795463"/>
          <p14:tracePt t="5959" x="4273550" y="1795463"/>
          <p14:tracePt t="5966" x="4273550" y="1789113"/>
          <p14:tracePt t="5983" x="4273550" y="1778000"/>
          <p14:tracePt t="5995" x="4273550" y="1771650"/>
          <p14:tracePt t="6011" x="4273550" y="1760538"/>
          <p14:tracePt t="6028" x="4273550" y="1755775"/>
          <p14:tracePt t="6062" x="4273550" y="1744663"/>
          <p14:tracePt t="6072" x="4278313" y="1744663"/>
          <p14:tracePt t="6084" x="4289425" y="1744663"/>
          <p14:tracePt t="6094" x="4324350" y="1744663"/>
          <p14:tracePt t="6110" x="4375150" y="1744663"/>
          <p14:tracePt t="6128" x="4430713" y="1760538"/>
          <p14:tracePt t="6149" x="4459288" y="1766888"/>
          <p14:tracePt t="6161" x="4481513" y="1771650"/>
          <p14:tracePt t="6178" x="4510088" y="1771650"/>
          <p14:tracePt t="6198" x="4554538" y="1771650"/>
          <p14:tracePt t="6211" x="4572000" y="1771650"/>
          <p14:tracePt t="6227" x="4611688" y="1771650"/>
          <p14:tracePt t="6244" x="4662488" y="1771650"/>
          <p14:tracePt t="6263" x="4764088" y="1800225"/>
          <p14:tracePt t="6278" x="4826000" y="1817688"/>
          <p14:tracePt t="6295" x="4848225" y="1817688"/>
          <p14:tracePt t="6311" x="4865688" y="1817688"/>
          <p14:tracePt t="6350" x="4870450" y="1817688"/>
          <p14:tracePt t="6361" x="4876800" y="1817688"/>
          <p14:tracePt t="6377" x="4887913" y="1817688"/>
          <p14:tracePt t="6395" x="4910138" y="1817688"/>
          <p14:tracePt t="6414" x="4921250" y="1817688"/>
          <p14:tracePt t="7005" x="4927600" y="1817688"/>
          <p14:tracePt t="7166" x="4933950" y="1817688"/>
          <p14:tracePt t="7190" x="4938713" y="1817688"/>
          <p14:tracePt t="7198" x="4945063" y="1817688"/>
          <p14:tracePt t="7216" x="4978400" y="1828800"/>
          <p14:tracePt t="7229" x="5091113" y="1862138"/>
          <p14:tracePt t="7245" x="5265738" y="1890713"/>
          <p14:tracePt t="7261" x="5740400" y="1952625"/>
          <p14:tracePt t="7285" x="6011863" y="1974850"/>
          <p14:tracePt t="7291" x="6027738" y="1981200"/>
          <p14:tracePt t="7342" x="6027738" y="1987550"/>
          <p14:tracePt t="7351" x="6027738" y="1992313"/>
          <p14:tracePt t="7360" x="6034088" y="1998663"/>
          <p14:tracePt t="7382" x="6051550" y="2020888"/>
          <p14:tracePt t="7398" x="6175375" y="2122488"/>
          <p14:tracePt t="7412" x="6180138" y="2122488"/>
          <p14:tracePt t="7790" x="6175375" y="2116138"/>
          <p14:tracePt t="7799" x="6140450" y="2076450"/>
          <p14:tracePt t="7811" x="6124575" y="2071688"/>
          <p14:tracePt t="7827" x="6016625" y="2014538"/>
          <p14:tracePt t="7846" x="5972175" y="1952625"/>
          <p14:tracePt t="7865" x="5972175" y="1862138"/>
          <p14:tracePt t="7879" x="5972175" y="1811338"/>
          <p14:tracePt t="7894" x="5972175" y="1778000"/>
          <p14:tracePt t="7910" x="5972175" y="1744663"/>
          <p14:tracePt t="7929" x="5972175" y="1720850"/>
          <p14:tracePt t="7948" x="5965825" y="1698625"/>
          <p14:tracePt t="7964" x="5954713" y="1698625"/>
          <p14:tracePt t="7982" x="5932488" y="1676400"/>
          <p14:tracePt t="7998" x="5921375" y="1658938"/>
          <p14:tracePt t="8241" x="5915025" y="1658938"/>
          <p14:tracePt t="8263" x="5910263" y="1658938"/>
          <p14:tracePt t="8277" x="5899150" y="1658938"/>
          <p14:tracePt t="8288" x="5886450" y="1676400"/>
          <p14:tracePt t="8302" x="5881688" y="1682750"/>
          <p14:tracePt t="8342" x="5870575" y="1682750"/>
          <p14:tracePt t="8351" x="5853113" y="1693863"/>
          <p14:tracePt t="8369" x="5848350" y="1693863"/>
          <p14:tracePt t="8386" x="5830888" y="1698625"/>
          <p14:tracePt t="8400" x="5819775" y="1704975"/>
          <p14:tracePt t="8413" x="5808663" y="1709738"/>
          <p14:tracePt t="8431" x="5791200" y="1720850"/>
          <p14:tracePt t="8447" x="5746750" y="1733550"/>
          <p14:tracePt t="8462" x="5718175" y="1733550"/>
          <p14:tracePt t="8477" x="5689600" y="1733550"/>
          <p14:tracePt t="8494" x="5672138" y="1733550"/>
          <p14:tracePt t="8510" x="5656263" y="1733550"/>
          <p14:tracePt t="8990" x="5656263" y="1738313"/>
          <p14:tracePt t="8998" x="5667375" y="1744663"/>
          <p14:tracePt t="9015" x="5757863" y="1755775"/>
          <p14:tracePt t="9036" x="5773738" y="1766888"/>
          <p14:tracePt t="9049" x="5791200" y="1766888"/>
          <p14:tracePt t="9066" x="5808663" y="1766888"/>
          <p14:tracePt t="9088" x="5921375" y="1766888"/>
          <p14:tracePt t="9101" x="5988050" y="1766888"/>
          <p14:tracePt t="9115" x="6124575" y="1766888"/>
          <p14:tracePt t="9134" x="6305550" y="1778000"/>
          <p14:tracePt t="9150" x="6451600" y="1784350"/>
          <p14:tracePt t="9171" x="6592888" y="1811338"/>
          <p14:tracePt t="9184" x="6756400" y="1839913"/>
          <p14:tracePt t="9199" x="6858000" y="1857375"/>
          <p14:tracePt t="9218" x="6891338" y="1862138"/>
          <p14:tracePt t="9232" x="6902450" y="1862138"/>
          <p14:tracePt t="9742" x="6880225" y="1862138"/>
          <p14:tracePt t="9750" x="6858000" y="1868488"/>
          <p14:tracePt t="9757" x="6824663" y="1868488"/>
          <p14:tracePt t="9773" x="6762750" y="1879600"/>
          <p14:tracePt t="9782" x="6734175" y="1879600"/>
          <p14:tracePt t="9796" x="6711950" y="1885950"/>
          <p14:tracePt t="9805" x="6661150" y="1885950"/>
          <p14:tracePt t="9823" x="6604000" y="1885950"/>
          <p14:tracePt t="9839" x="6535738" y="1885950"/>
          <p14:tracePt t="9860" x="6462713" y="1885950"/>
          <p14:tracePt t="9874" x="6400800" y="1885950"/>
          <p14:tracePt t="9891" x="6350000" y="1885950"/>
          <p14:tracePt t="9905" x="6332538" y="1879600"/>
          <p14:tracePt t="9922" x="6316663" y="1879600"/>
          <p14:tracePt t="9938" x="6310313" y="1879600"/>
          <p14:tracePt t="10151" x="6316663" y="1879600"/>
          <p14:tracePt t="10223" x="6327775" y="1885950"/>
          <p14:tracePt t="10232" x="6332538" y="1885950"/>
          <p14:tracePt t="10254" x="6338888" y="1885950"/>
          <p14:tracePt t="10267" x="6356350" y="1897063"/>
          <p14:tracePt t="10279" x="6367463" y="1908175"/>
          <p14:tracePt t="10295" x="6378575" y="1912938"/>
          <p14:tracePt t="10310" x="6389688" y="1924050"/>
          <p14:tracePt t="10327" x="6394450" y="1924050"/>
          <p14:tracePt t="10347" x="6400800" y="1924050"/>
          <p14:tracePt t="10378" x="6407150" y="1924050"/>
          <p14:tracePt t="10413" x="6411913" y="1924050"/>
          <p14:tracePt t="10427" x="6418263" y="1924050"/>
          <p14:tracePt t="10446" x="6423025" y="1924050"/>
          <p14:tracePt t="10462" x="6429375" y="1924050"/>
          <p14:tracePt t="10482" x="6434138" y="1924050"/>
          <p14:tracePt t="10502" x="6440488" y="1930400"/>
          <p14:tracePt t="10526" x="6445250" y="1936750"/>
          <p14:tracePt t="10544" x="6451600" y="1936750"/>
          <p14:tracePt t="10678" x="6457950" y="1941513"/>
          <p14:tracePt t="10886" x="6462713" y="1947863"/>
          <p14:tracePt t="10911" x="6469063" y="1952625"/>
          <p14:tracePt t="10927" x="6469063" y="1958975"/>
          <p14:tracePt t="10942" x="6473825" y="1963738"/>
          <p14:tracePt t="10966" x="6473825" y="1970088"/>
          <p14:tracePt t="10984" x="6473825" y="1981200"/>
          <p14:tracePt t="11159" x="6480175" y="1987550"/>
          <p14:tracePt t="11168" x="6484938" y="1992313"/>
          <p14:tracePt t="11182" x="6491288" y="1992313"/>
          <p14:tracePt t="11207" x="6502400" y="1992313"/>
          <p14:tracePt t="11222" x="6519863" y="1981200"/>
          <p14:tracePt t="11238" x="6530975" y="1974850"/>
          <p14:tracePt t="11271" x="6542088" y="1970088"/>
          <p14:tracePt t="11288" x="6586538" y="1970088"/>
          <p14:tracePt t="11308" x="6665913" y="1970088"/>
          <p14:tracePt t="11321" x="6745288" y="1970088"/>
          <p14:tracePt t="11338" x="6829425" y="1970088"/>
          <p14:tracePt t="11354" x="6858000" y="1970088"/>
          <p14:tracePt t="11374" x="6897688" y="1970088"/>
          <p14:tracePt t="11388" x="6915150" y="1970088"/>
          <p14:tracePt t="11405" x="7027863" y="1952625"/>
          <p14:tracePt t="11422" x="7083425" y="1952625"/>
          <p14:tracePt t="11442" x="7123113" y="1947863"/>
          <p14:tracePt t="11455" x="7140575" y="1947863"/>
          <p14:tracePt t="11472" x="7151688" y="1941513"/>
          <p14:tracePt t="11488" x="7173913" y="1941513"/>
          <p14:tracePt t="11507" x="7213600" y="1936750"/>
          <p14:tracePt t="11522" x="7219950" y="1936750"/>
          <p14:tracePt t="11538" x="7224713" y="1936750"/>
          <p14:tracePt t="11805" x="7231063" y="1936750"/>
          <p14:tracePt t="11816" x="7242175" y="1930400"/>
          <p14:tracePt t="11837" x="7308850" y="1919288"/>
          <p14:tracePt t="12031" x="7321550" y="1919288"/>
          <p14:tracePt t="12042" x="7326313" y="1919288"/>
          <p14:tracePt t="12052" x="7332663" y="1919288"/>
          <p14:tracePt t="12068" x="7377113" y="1919288"/>
          <p14:tracePt t="12087" x="7450138" y="1912938"/>
          <p14:tracePt t="12102" x="7500938" y="1901825"/>
          <p14:tracePt t="12117" x="7586663" y="1890713"/>
          <p14:tracePt t="12134" x="7620000" y="1885950"/>
          <p14:tracePt t="12151" x="7631113" y="1885950"/>
          <p14:tracePt t="12192" x="7648575" y="1879600"/>
          <p14:tracePt t="12205" x="7721600" y="1873250"/>
          <p14:tracePt t="12216" x="7778750" y="1862138"/>
          <p14:tracePt t="12234" x="7885113" y="1846263"/>
          <p14:tracePt t="12250" x="7947025" y="1846263"/>
          <p14:tracePt t="12267" x="8020050" y="1846263"/>
          <p14:tracePt t="12278" x="8043863" y="1839913"/>
          <p14:tracePt t="12309" x="8048625" y="1839913"/>
          <p14:tracePt t="12318" x="8059738" y="1839913"/>
          <p14:tracePt t="12337" x="8139113" y="1828800"/>
          <p14:tracePt t="12351" x="8201025" y="1817688"/>
          <p14:tracePt t="12367" x="8251825" y="1811338"/>
          <p14:tracePt t="12386" x="8262938" y="1811338"/>
          <p14:tracePt t="12405" x="8302625" y="1811338"/>
          <p14:tracePt t="12422" x="8364538" y="1789113"/>
          <p14:tracePt t="12433" x="8410575" y="1789113"/>
          <p14:tracePt t="12450" x="8477250" y="1771650"/>
          <p14:tracePt t="12467" x="8516938" y="1760538"/>
          <p14:tracePt t="12519" x="8523288" y="1760538"/>
          <p14:tracePt t="12535" x="8528050" y="1760538"/>
          <p14:tracePt t="12542" x="8534400" y="1766888"/>
          <p14:tracePt t="12558" x="8545513" y="1771650"/>
          <p14:tracePt t="12639" x="8540750" y="1784350"/>
          <p14:tracePt t="12650" x="8505825" y="1789113"/>
          <p14:tracePt t="12667" x="8342313" y="1806575"/>
          <p14:tracePt t="12685" x="8110538" y="1851025"/>
          <p14:tracePt t="12709" x="7986713" y="1862138"/>
          <p14:tracePt t="12721" x="7851775" y="1862138"/>
          <p14:tracePt t="12734" x="7805738" y="1862138"/>
          <p14:tracePt t="12750" x="7754938" y="1862138"/>
          <p14:tracePt t="12766" x="7710488" y="1857375"/>
          <p14:tracePt t="12784" x="7648575" y="1839913"/>
          <p14:tracePt t="12794" x="7613650" y="1835150"/>
          <p14:tracePt t="12810" x="7575550" y="1822450"/>
          <p14:tracePt t="12820" x="7569200" y="1822450"/>
          <p14:tracePt t="12982" x="7562850" y="1822450"/>
          <p14:tracePt t="12991" x="7558088" y="1822450"/>
          <p14:tracePt t="12999" x="7558088" y="1817688"/>
          <p14:tracePt t="13020" x="7529513" y="1795463"/>
          <p14:tracePt t="13033" x="7512050" y="1771650"/>
          <p14:tracePt t="13050" x="7467600" y="1693863"/>
          <p14:tracePt t="13067" x="7410450" y="1619250"/>
          <p14:tracePt t="13087" x="7321550" y="1517650"/>
          <p14:tracePt t="13103" x="7264400" y="1455738"/>
          <p14:tracePt t="13117" x="7235825" y="1433513"/>
          <p14:tracePt t="13134" x="7235825" y="1428750"/>
          <p14:tracePt t="13166" x="7235825" y="1416050"/>
          <p14:tracePt t="13190" x="7235825" y="1393825"/>
          <p14:tracePt t="13199" x="7224713" y="1377950"/>
          <p14:tracePt t="13216" x="7224713" y="1343025"/>
          <p14:tracePt t="13233" x="7219950" y="1303338"/>
          <p14:tracePt t="13250" x="7219950" y="1276350"/>
          <p14:tracePt t="13271" x="7264400" y="1208088"/>
          <p14:tracePt t="13286" x="7275513" y="1190625"/>
          <p14:tracePt t="13300" x="7286625" y="1174750"/>
          <p14:tracePt t="13317" x="7308850" y="1146175"/>
          <p14:tracePt t="13339" x="7337425" y="1135063"/>
          <p14:tracePt t="13357" x="7416800" y="1128713"/>
          <p14:tracePt t="13367" x="7456488" y="1123950"/>
          <p14:tracePt t="13386" x="7540625" y="1123950"/>
          <p14:tracePt t="13400" x="7591425" y="1123950"/>
          <p14:tracePt t="13420" x="7613650" y="1123950"/>
          <p14:tracePt t="13439" x="7659688" y="1123950"/>
          <p14:tracePt t="13450" x="7693025" y="1123950"/>
          <p14:tracePt t="13466" x="7778750" y="1123950"/>
          <p14:tracePt t="13483" x="7891463" y="1123950"/>
          <p14:tracePt t="13503" x="8004175" y="1123950"/>
          <p14:tracePt t="13517" x="8128000" y="1123950"/>
          <p14:tracePt t="13535" x="8274050" y="1123950"/>
          <p14:tracePt t="13550" x="8426450" y="1123950"/>
          <p14:tracePt t="13570" x="8477250" y="1135063"/>
          <p14:tracePt t="13583" x="8501063" y="1146175"/>
          <p14:tracePt t="13601" x="8516938" y="1146175"/>
          <p14:tracePt t="13622" x="8602663" y="1168400"/>
          <p14:tracePt t="13638" x="8693150" y="1208088"/>
          <p14:tracePt t="13650" x="8720138" y="1219200"/>
          <p14:tracePt t="13667" x="8766175" y="1230313"/>
          <p14:tracePt t="13683" x="8788400" y="1247775"/>
          <p14:tracePt t="13701" x="8805863" y="1258888"/>
          <p14:tracePt t="13720" x="8821738" y="1287463"/>
          <p14:tracePt t="13733" x="8856663" y="1314450"/>
          <p14:tracePt t="13750" x="8872538" y="1343025"/>
          <p14:tracePt t="13769" x="8907463" y="1389063"/>
          <p14:tracePt t="13778" x="8918575" y="1393825"/>
          <p14:tracePt t="13790" x="8934450" y="1404938"/>
          <p14:tracePt t="13800" x="8940800" y="1422400"/>
          <p14:tracePt t="13817" x="8947150" y="1433513"/>
          <p14:tracePt t="13835" x="8947150" y="1462088"/>
          <p14:tracePt t="13857" x="8958263" y="1506538"/>
          <p14:tracePt t="13873" x="8958263" y="1530350"/>
          <p14:tracePt t="13883" x="8958263" y="1546225"/>
          <p14:tracePt t="13900" x="8958263" y="1557338"/>
          <p14:tracePt t="13916" x="8951913" y="1574800"/>
          <p14:tracePt t="13933" x="8907463" y="1619250"/>
          <p14:tracePt t="13957" x="8861425" y="1670050"/>
          <p14:tracePt t="13974" x="8805863" y="1720850"/>
          <p14:tracePt t="13983" x="8794750" y="1733550"/>
          <p14:tracePt t="14001" x="8766175" y="1766888"/>
          <p14:tracePt t="14017" x="8759825" y="1778000"/>
          <p14:tracePt t="14034" x="8737600" y="1789113"/>
          <p14:tracePt t="14059" x="8726488" y="1800225"/>
          <p14:tracePt t="14068" x="8720138" y="1806575"/>
          <p14:tracePt t="14083" x="8715375" y="1811338"/>
          <p14:tracePt t="14101" x="8697913" y="1822450"/>
          <p14:tracePt t="14117" x="8697913" y="1828800"/>
          <p14:tracePt t="14149" x="8693150" y="1835150"/>
          <p14:tracePt t="14166" x="8686800" y="1835150"/>
          <p14:tracePt t="14184" x="8680450" y="1835150"/>
          <p14:tracePt t="14782" x="8669338" y="1835150"/>
          <p14:tracePt t="14797" x="8664575" y="1846263"/>
          <p14:tracePt t="14874" x="8658225" y="1846263"/>
          <p14:tracePt t="14886" x="8647113" y="1851025"/>
          <p14:tracePt t="14899" x="8642350" y="1851025"/>
          <p14:tracePt t="14925" x="8636000" y="1851025"/>
          <p14:tracePt t="15230" x="8629650" y="1857375"/>
          <p14:tracePt t="15318" x="8629650" y="1868488"/>
          <p14:tracePt t="15342" x="8629650" y="1873250"/>
          <p14:tracePt t="15350" x="8629650" y="1879600"/>
          <p14:tracePt t="15358" x="8629650" y="1885950"/>
          <p14:tracePt t="15423" x="8636000" y="1890713"/>
          <p14:tracePt t="15510" x="8636000" y="1897063"/>
          <p14:tracePt t="15551" x="8629650" y="1901825"/>
          <p14:tracePt t="15567" x="8629650" y="1908175"/>
          <p14:tracePt t="15581" x="8618538" y="1919288"/>
          <p14:tracePt t="15604" x="8607425" y="1930400"/>
          <p14:tracePt t="15621" x="8596313" y="1936750"/>
          <p14:tracePt t="15638" x="8578850" y="1958975"/>
          <p14:tracePt t="15654" x="8574088" y="1963738"/>
          <p14:tracePt t="15674" x="8556625" y="1974850"/>
          <p14:tracePt t="15687" x="8545513" y="1974850"/>
          <p14:tracePt t="15706" x="8534400" y="1987550"/>
          <p14:tracePt t="15722" x="8512175" y="1992313"/>
          <p14:tracePt t="15740" x="8494713" y="1998663"/>
          <p14:tracePt t="15754" x="8483600" y="1998663"/>
          <p14:tracePt t="15771" x="8466138" y="2003425"/>
          <p14:tracePt t="15774" x="8461375" y="2003425"/>
          <p14:tracePt t="15788" x="8455025" y="2009775"/>
          <p14:tracePt t="15810" x="8439150" y="2009775"/>
          <p14:tracePt t="15837" x="8426450" y="2009775"/>
          <p14:tracePt t="15855" x="8415338" y="2025650"/>
          <p14:tracePt t="15870" x="8410575" y="2032000"/>
          <p14:tracePt t="15889" x="8399463" y="2038350"/>
          <p14:tracePt t="15910" x="8353425" y="2049463"/>
          <p14:tracePt t="15921" x="8342313" y="2054225"/>
          <p14:tracePt t="15937" x="8302625" y="2082800"/>
          <p14:tracePt t="15954" x="8240713" y="2111375"/>
          <p14:tracePt t="15971" x="8172450" y="2151063"/>
          <p14:tracePt t="15988" x="8128000" y="2184400"/>
          <p14:tracePt t="16008" x="8099425" y="2212975"/>
          <p14:tracePt t="16021" x="8094663" y="2235200"/>
          <p14:tracePt t="16071" x="8088313" y="2235200"/>
          <p14:tracePt t="16081" x="8083550" y="2241550"/>
          <p14:tracePt t="16091" x="8077200" y="2246313"/>
          <p14:tracePt t="16104" x="8054975" y="2268538"/>
          <p14:tracePt t="16120" x="8037513" y="2303463"/>
          <p14:tracePt t="16139" x="8020050" y="2325688"/>
          <p14:tracePt t="16159" x="7997825" y="2354263"/>
          <p14:tracePt t="16176" x="7964488" y="2370138"/>
          <p14:tracePt t="16187" x="7947025" y="2381250"/>
          <p14:tracePt t="16204" x="7907338" y="2398713"/>
          <p14:tracePt t="16221" x="7840663" y="2444750"/>
          <p14:tracePt t="16238" x="7761288" y="2478088"/>
          <p14:tracePt t="16259" x="7631113" y="2517775"/>
          <p14:tracePt t="16271" x="7478713" y="2562225"/>
          <p14:tracePt t="16288" x="7337425" y="2597150"/>
          <p14:tracePt t="16304" x="7156450" y="2630488"/>
          <p14:tracePt t="16321" x="7010400" y="2674938"/>
          <p14:tracePt t="16342" x="6919913" y="2692400"/>
          <p14:tracePt t="16357" x="6875463" y="2698750"/>
          <p14:tracePt t="16370" x="6846888" y="2703513"/>
          <p14:tracePt t="16389" x="6745288" y="2725738"/>
          <p14:tracePt t="16405" x="6632575" y="2732088"/>
          <p14:tracePt t="16423" x="6462713" y="2743200"/>
          <p14:tracePt t="16441" x="6292850" y="2754313"/>
          <p14:tracePt t="16455" x="6208713" y="2760663"/>
          <p14:tracePt t="16471" x="6164263" y="2760663"/>
          <p14:tracePt t="16488" x="6107113" y="2760663"/>
          <p14:tracePt t="16510" x="5937250" y="2760663"/>
          <p14:tracePt t="16526" x="5797550" y="2749550"/>
          <p14:tracePt t="16537" x="5718175" y="2743200"/>
          <p14:tracePt t="16555" x="5599113" y="2732088"/>
          <p14:tracePt t="16570" x="5464175" y="2720975"/>
          <p14:tracePt t="16592" x="5203825" y="2698750"/>
          <p14:tracePt t="16608" x="5051425" y="2674938"/>
          <p14:tracePt t="16620" x="4933950" y="2670175"/>
          <p14:tracePt t="16639" x="4379913" y="2597150"/>
          <p14:tracePt t="16657" x="4121150" y="2568575"/>
          <p14:tracePt t="16675" x="3951288" y="2551113"/>
          <p14:tracePt t="16687" x="3803650" y="2533650"/>
          <p14:tracePt t="16703" x="3635375" y="2522538"/>
          <p14:tracePt t="16721" x="3476625" y="2522538"/>
          <p14:tracePt t="16738" x="3352800" y="2522538"/>
          <p14:tracePt t="16758" x="3290888" y="2522538"/>
          <p14:tracePt t="16770" x="3268663" y="2522538"/>
          <p14:tracePt t="16790" x="3262313" y="2522538"/>
          <p14:tracePt t="16803" x="3257550" y="2522538"/>
          <p14:tracePt t="16820" x="3244850" y="2522538"/>
          <p14:tracePt t="16840" x="3217863" y="2522538"/>
          <p14:tracePt t="16853" x="3206750" y="2522538"/>
          <p14:tracePt t="16870" x="3194050" y="2522538"/>
          <p14:tracePt t="17007" x="3206750" y="2522538"/>
          <p14:tracePt t="17018" x="3206750" y="2528888"/>
          <p14:tracePt t="17026" x="3211513" y="2533650"/>
          <p14:tracePt t="17038" x="3228975" y="2551113"/>
          <p14:tracePt t="17061" x="3279775" y="2562225"/>
          <p14:tracePt t="17078" x="3392488" y="2573338"/>
          <p14:tracePt t="17088" x="3471863" y="2584450"/>
          <p14:tracePt t="17105" x="3663950" y="2584450"/>
          <p14:tracePt t="17121" x="3944938" y="2584450"/>
          <p14:tracePt t="17136" x="4205288" y="2584450"/>
          <p14:tracePt t="17153" x="4419600" y="2584450"/>
          <p14:tracePt t="17174" x="4989513" y="2584450"/>
          <p14:tracePt t="17190" x="5519738" y="2584450"/>
          <p14:tracePt t="17203" x="5797550" y="2584450"/>
          <p14:tracePt t="17220" x="6265863" y="2613025"/>
          <p14:tracePt t="17237" x="7118350" y="2681288"/>
          <p14:tracePt t="17257" x="7975600" y="2749550"/>
          <p14:tracePt t="17276" x="8896350" y="2749550"/>
          <p14:tracePt t="17281" x="9194800" y="2749550"/>
          <p14:tracePt t="17292" x="9471025" y="2749550"/>
          <p14:tracePt t="17304" x="9837738" y="2749550"/>
          <p14:tracePt t="17320" x="10040938" y="2749550"/>
          <p14:tracePt t="17337" x="10199688" y="2749550"/>
          <p14:tracePt t="17359" x="10345738" y="2749550"/>
          <p14:tracePt t="17378" x="10407650" y="2736850"/>
          <p14:tracePt t="17392" x="10420350" y="2732088"/>
          <p14:tracePt t="17503" x="10407650" y="2732088"/>
          <p14:tracePt t="17516" x="10380663" y="2732088"/>
          <p14:tracePt t="17526" x="10352088" y="2732088"/>
          <p14:tracePt t="17537" x="10340975" y="2732088"/>
          <p14:tracePt t="17553" x="10290175" y="2732088"/>
          <p14:tracePt t="17573" x="10188575" y="2743200"/>
          <p14:tracePt t="17594" x="10052050" y="2743200"/>
          <p14:tracePt t="17614" x="9793288" y="2749550"/>
          <p14:tracePt t="17625" x="9634538" y="2749550"/>
          <p14:tracePt t="17637" x="9177338" y="2749550"/>
          <p14:tracePt t="17654" x="8512175" y="2749550"/>
          <p14:tracePt t="17678" x="7800975" y="2749550"/>
          <p14:tracePt t="17698" x="6948488" y="2749550"/>
          <p14:tracePt t="17709" x="6648450" y="2749550"/>
          <p14:tracePt t="17720" x="6570663" y="2749550"/>
          <p14:tracePt t="17737" x="6457950" y="2749550"/>
          <p14:tracePt t="17753" x="6265863" y="2749550"/>
          <p14:tracePt t="17770" x="5943600" y="2749550"/>
          <p14:tracePt t="17781" x="5570538" y="2749550"/>
          <p14:tracePt t="17797" x="5272088" y="2749550"/>
          <p14:tracePt t="17806" x="5130800" y="2749550"/>
          <p14:tracePt t="17820" x="5006975" y="2749550"/>
          <p14:tracePt t="17837" x="4768850" y="2749550"/>
          <p14:tracePt t="17854" x="4706938" y="2749550"/>
          <p14:tracePt t="17880" x="4629150" y="2749550"/>
          <p14:tracePt t="17895" x="4560888" y="2749550"/>
          <p14:tracePt t="17909" x="4543425" y="2749550"/>
          <p14:tracePt t="17919" x="4487863" y="2749550"/>
          <p14:tracePt t="17937" x="4425950" y="2749550"/>
          <p14:tracePt t="17953" x="4346575" y="2749550"/>
          <p14:tracePt t="17974" x="4154488" y="2749550"/>
          <p14:tracePt t="17986" x="4075113" y="2749550"/>
          <p14:tracePt t="18004" x="3889375" y="2749550"/>
          <p14:tracePt t="18020" x="3663950" y="2749550"/>
          <p14:tracePt t="18037" x="3313113" y="2736850"/>
          <p14:tracePt t="18057" x="3008313" y="2692400"/>
          <p14:tracePt t="18074" x="2720975" y="2641600"/>
          <p14:tracePt t="18087" x="2449513" y="2579688"/>
          <p14:tracePt t="18105" x="2173288" y="2506663"/>
          <p14:tracePt t="18121" x="1857375" y="2427288"/>
          <p14:tracePt t="18142" x="1354138" y="2297113"/>
          <p14:tracePt t="18160" x="1190625" y="2263775"/>
          <p14:tracePt t="18170" x="1135063" y="2252663"/>
          <p14:tracePt t="18188" x="1095375" y="2241550"/>
          <p14:tracePt t="18246" x="1089025" y="2241550"/>
          <p14:tracePt t="18262" x="1089025" y="2246313"/>
          <p14:tracePt t="18275" x="1089025" y="2252663"/>
          <p14:tracePt t="18287" x="1089025" y="2257425"/>
          <p14:tracePt t="18307" x="1106488" y="2279650"/>
          <p14:tracePt t="18320" x="1123950" y="2297113"/>
          <p14:tracePt t="18337" x="1135063" y="2308225"/>
          <p14:tracePt t="18354" x="1146175" y="2308225"/>
          <p14:tracePt t="18371" x="1150938" y="2314575"/>
          <p14:tracePt t="18391" x="1162050" y="2330450"/>
          <p14:tracePt t="18411" x="1179513" y="2330450"/>
          <p14:tracePt t="18420" x="1185863" y="2336800"/>
          <p14:tracePt t="18437" x="1196975" y="2336800"/>
          <p14:tracePt t="18456" x="1208088" y="2336800"/>
          <p14:tracePt t="18470" x="1219200" y="2343150"/>
          <p14:tracePt t="18503" x="1225550" y="2343150"/>
          <p14:tracePt t="18520" x="1247775" y="2343150"/>
          <p14:tracePt t="18543" x="1303338" y="2347913"/>
          <p14:tracePt t="18560" x="1354138" y="2347913"/>
          <p14:tracePt t="18570" x="1411288" y="2347913"/>
          <p14:tracePt t="18586" x="1495425" y="2347913"/>
          <p14:tracePt t="18603" x="1585913" y="2347913"/>
          <p14:tracePt t="18621" x="1709738" y="2347913"/>
          <p14:tracePt t="18646" x="1851025" y="2336800"/>
          <p14:tracePt t="18657" x="1862138" y="2336800"/>
          <p14:tracePt t="18687" x="1868488" y="2330450"/>
          <p14:tracePt t="18695" x="1873250" y="2330450"/>
          <p14:tracePt t="18704" x="1912938" y="2319338"/>
          <p14:tracePt t="18723" x="2014538" y="2314575"/>
          <p14:tracePt t="18737" x="2162175" y="2314575"/>
          <p14:tracePt t="18755" x="2279650" y="2314575"/>
          <p14:tracePt t="18771" x="2359025" y="2314575"/>
          <p14:tracePt t="18782" x="2438400" y="2314575"/>
          <p14:tracePt t="18797" x="2522538" y="2319338"/>
          <p14:tracePt t="18807" x="2590800" y="2330450"/>
          <p14:tracePt t="18822" x="2743200" y="2336800"/>
          <p14:tracePt t="18839" x="2889250" y="2347913"/>
          <p14:tracePt t="18855" x="2990850" y="2347913"/>
          <p14:tracePt t="18873" x="3087688" y="2365375"/>
          <p14:tracePt t="18893" x="3155950" y="2376488"/>
          <p14:tracePt t="19038" x="3149600" y="2381250"/>
          <p14:tracePt t="19055" x="3143250" y="2381250"/>
          <p14:tracePt t="19063" x="3109913" y="2387600"/>
          <p14:tracePt t="19075" x="3076575" y="2387600"/>
          <p14:tracePt t="19093" x="2935288" y="2393950"/>
          <p14:tracePt t="19114" x="2822575" y="2393950"/>
          <p14:tracePt t="19125" x="2674938" y="2393950"/>
          <p14:tracePt t="19136" x="2597150" y="2393950"/>
          <p14:tracePt t="19153" x="2482850" y="2393950"/>
          <p14:tracePt t="19169" x="2347913" y="2393950"/>
          <p14:tracePt t="19186" x="2235200" y="2393950"/>
          <p14:tracePt t="19207" x="2122488" y="2393950"/>
          <p14:tracePt t="19219" x="2111375" y="2381250"/>
          <p14:tracePt t="19237" x="2076450" y="2370138"/>
          <p14:tracePt t="19254" x="2060575" y="2370138"/>
          <p14:tracePt t="19277" x="2014538" y="2359025"/>
          <p14:tracePt t="19292" x="2009775" y="2359025"/>
          <p14:tracePt t="19303" x="1974850" y="2359025"/>
          <p14:tracePt t="19319" x="1947863" y="2354263"/>
          <p14:tracePt t="19342" x="1936750" y="2354263"/>
          <p14:tracePt t="19392" x="1924050" y="2354263"/>
          <p14:tracePt t="19400" x="1908175" y="2354263"/>
          <p14:tracePt t="19409" x="1897063" y="2354263"/>
          <p14:tracePt t="19428" x="1868488" y="2354263"/>
          <p14:tracePt t="19436" x="1846263" y="2354263"/>
          <p14:tracePt t="19454" x="1778000" y="2359025"/>
          <p14:tracePt t="19471" x="1727200" y="2359025"/>
          <p14:tracePt t="19487" x="1687513" y="2359025"/>
          <p14:tracePt t="19506" x="1647825" y="2359025"/>
          <p14:tracePt t="19521" x="1592263" y="2359025"/>
          <p14:tracePt t="19536" x="1581150" y="2359025"/>
          <p14:tracePt t="19553" x="1568450" y="2359025"/>
          <p14:tracePt t="19622" x="1574800" y="2359025"/>
          <p14:tracePt t="19632" x="1585913" y="2359025"/>
          <p14:tracePt t="19641" x="1619250" y="2359025"/>
          <p14:tracePt t="19653" x="1709738" y="2359025"/>
          <p14:tracePt t="19670" x="1795463" y="2365375"/>
          <p14:tracePt t="19695" x="1908175" y="2370138"/>
          <p14:tracePt t="19711" x="2060575" y="2387600"/>
          <p14:tracePt t="19720" x="2116138" y="2387600"/>
          <p14:tracePt t="19737" x="2319338" y="2387600"/>
          <p14:tracePt t="19753" x="2630488" y="2398713"/>
          <p14:tracePt t="19773" x="3076575" y="2416175"/>
          <p14:tracePt t="19786" x="3171825" y="2438400"/>
          <p14:tracePt t="19803" x="3268663" y="2449513"/>
          <p14:tracePt t="19820" x="3279775" y="2449513"/>
          <p14:tracePt t="20158" x="3284538" y="2449513"/>
          <p14:tracePt t="20166" x="3295650" y="2449513"/>
          <p14:tracePt t="20180" x="3346450" y="2449513"/>
          <p14:tracePt t="20198" x="3498850" y="2427288"/>
          <p14:tracePt t="20215" x="3549650" y="2420938"/>
          <p14:tracePt t="20231" x="3584575" y="2420938"/>
          <p14:tracePt t="20248" x="3589338" y="2416175"/>
          <p14:tracePt t="20265" x="3600450" y="2405063"/>
          <p14:tracePt t="20284" x="3646488" y="2398713"/>
          <p14:tracePt t="20289" x="3686175" y="2387600"/>
          <p14:tracePt t="20298" x="3708400" y="2381250"/>
          <p14:tracePt t="20316" x="3748088" y="2381250"/>
          <p14:tracePt t="20338" x="3765550" y="2381250"/>
          <p14:tracePt t="20357" x="3787775" y="2376488"/>
          <p14:tracePt t="20366" x="3798888" y="2376488"/>
          <p14:tracePt t="20382" x="3827463" y="2376488"/>
          <p14:tracePt t="20398" x="3871913" y="2376488"/>
          <p14:tracePt t="20415" x="3922713" y="2370138"/>
          <p14:tracePt t="20444" x="4064000" y="2370138"/>
          <p14:tracePt t="20455" x="4092575" y="2370138"/>
          <p14:tracePt t="20518" x="4103688" y="2370138"/>
          <p14:tracePt t="20533" x="4108450" y="2370138"/>
          <p14:tracePt t="20548" x="4132263" y="2365375"/>
          <p14:tracePt t="20566" x="4148138" y="2365375"/>
          <p14:tracePt t="20726" x="4148138" y="2354263"/>
          <p14:tracePt t="20742" x="4143375" y="2347913"/>
          <p14:tracePt t="21161" x="4148138" y="2347913"/>
          <p14:tracePt t="21170" x="4159250" y="2347913"/>
          <p14:tracePt t="21184" x="4171950" y="2347913"/>
          <p14:tracePt t="21199" x="4205288" y="2347913"/>
          <p14:tracePt t="21214" x="4205288" y="2343150"/>
          <p14:tracePt t="21230" x="4210050" y="2343150"/>
          <p14:tracePt t="21247" x="4238625" y="2336800"/>
          <p14:tracePt t="21264" x="4289425" y="2330450"/>
          <p14:tracePt t="21285" x="4391025" y="2308225"/>
          <p14:tracePt t="21297" x="4413250" y="2303463"/>
          <p14:tracePt t="21315" x="4425950" y="2303463"/>
          <p14:tracePt t="21332" x="4441825" y="2303463"/>
          <p14:tracePt t="21353" x="4470400" y="2303463"/>
          <p14:tracePt t="21367" x="4487863" y="2297113"/>
          <p14:tracePt t="21381" x="4521200" y="2297113"/>
          <p14:tracePt t="21405" x="4594225" y="2297113"/>
          <p14:tracePt t="21421" x="4684713" y="2297113"/>
          <p14:tracePt t="21433" x="4702175" y="2297113"/>
          <p14:tracePt t="21447" x="4735513" y="2297113"/>
          <p14:tracePt t="21464" x="4797425" y="2297113"/>
          <p14:tracePt t="21481" x="4854575" y="2297113"/>
          <p14:tracePt t="21501" x="4972050" y="2297113"/>
          <p14:tracePt t="21515" x="5029200" y="2297113"/>
          <p14:tracePt t="21531" x="5164138" y="2286000"/>
          <p14:tracePt t="21548" x="5294313" y="2279650"/>
          <p14:tracePt t="21568" x="5391150" y="2279650"/>
          <p14:tracePt t="21581" x="5435600" y="2274888"/>
          <p14:tracePt t="21598" x="5503863" y="2274888"/>
          <p14:tracePt t="21619" x="5581650" y="2274888"/>
          <p14:tracePt t="21633" x="5627688" y="2274888"/>
          <p14:tracePt t="21647" x="5649913" y="2274888"/>
          <p14:tracePt t="21685" x="5661025" y="2274888"/>
          <p14:tracePt t="21697" x="5667375" y="2274888"/>
          <p14:tracePt t="21719" x="5740400" y="2252663"/>
          <p14:tracePt t="21731" x="5784850" y="2252663"/>
          <p14:tracePt t="21748" x="5830888" y="2246313"/>
          <p14:tracePt t="21766" x="5864225" y="2235200"/>
          <p14:tracePt t="21784" x="5870575" y="2235200"/>
          <p14:tracePt t="21965" x="5864225" y="2228850"/>
          <p14:tracePt t="21976" x="5848350" y="2228850"/>
          <p14:tracePt t="21992" x="5802313" y="2224088"/>
          <p14:tracePt t="22003" x="5757863" y="2212975"/>
          <p14:tracePt t="22015" x="5667375" y="2206625"/>
          <p14:tracePt t="22031" x="5508625" y="2206625"/>
          <p14:tracePt t="22048" x="5362575" y="2206625"/>
          <p14:tracePt t="22064" x="5232400" y="2206625"/>
          <p14:tracePt t="22084" x="5210175" y="2206625"/>
          <p14:tracePt t="22166" x="5214938" y="2212975"/>
          <p14:tracePt t="22176" x="5243513" y="2212975"/>
          <p14:tracePt t="22185" x="5265738" y="2212975"/>
          <p14:tracePt t="22201" x="5391150" y="2228850"/>
          <p14:tracePt t="22216" x="5514975" y="2241550"/>
          <p14:tracePt t="22232" x="5661025" y="2246313"/>
          <p14:tracePt t="22248" x="5819775" y="2246313"/>
          <p14:tracePt t="22266" x="5965825" y="2246313"/>
          <p14:tracePt t="22280" x="6124575" y="2246313"/>
          <p14:tracePt t="22287" x="6203950" y="2246313"/>
          <p14:tracePt t="22304" x="6299200" y="2246313"/>
          <p14:tracePt t="22314" x="6332538" y="2246313"/>
          <p14:tracePt t="22332" x="6445250" y="2246313"/>
          <p14:tracePt t="22347" x="6535738" y="2246313"/>
          <p14:tracePt t="22364" x="6581775" y="2246313"/>
          <p14:tracePt t="22383" x="6626225" y="2246313"/>
          <p14:tracePt t="22400" x="6637338" y="2246313"/>
          <p14:tracePt t="22419" x="6643688" y="2246313"/>
          <p14:tracePt t="22542" x="6648450" y="2246313"/>
          <p14:tracePt t="22550" x="6654800" y="2252663"/>
          <p14:tracePt t="22565" x="6661150" y="2257425"/>
          <p14:tracePt t="22585" x="6665913" y="2268538"/>
          <p14:tracePt t="22598" x="6683375" y="2279650"/>
          <p14:tracePt t="22615" x="6694488" y="2286000"/>
          <p14:tracePt t="22639" x="6694488" y="2292350"/>
          <p14:tracePt t="23006" x="6699250" y="2292350"/>
          <p14:tracePt t="23015" x="6705600" y="2292350"/>
          <p14:tracePt t="23034" x="6767513" y="2297113"/>
          <p14:tracePt t="23048" x="6869113" y="2297113"/>
          <p14:tracePt t="23065" x="7004050" y="2297113"/>
          <p14:tracePt t="23081" x="7231063" y="2330450"/>
          <p14:tracePt t="23105" x="7874000" y="2432050"/>
          <p14:tracePt t="23114" x="7986713" y="2438400"/>
          <p14:tracePt t="23131" x="8099425" y="2449513"/>
          <p14:tracePt t="23148" x="8156575" y="2455863"/>
          <p14:tracePt t="23165" x="8229600" y="2449513"/>
          <p14:tracePt t="23181" x="8353425" y="2420938"/>
          <p14:tracePt t="23202" x="8516938" y="2405063"/>
          <p14:tracePt t="23217" x="8664575" y="2387600"/>
          <p14:tracePt t="23232" x="8867775" y="2387600"/>
          <p14:tracePt t="23248" x="9093200" y="2387600"/>
          <p14:tracePt t="23264" x="9245600" y="2387600"/>
          <p14:tracePt t="23280" x="9324975" y="2387600"/>
          <p14:tracePt t="23285" x="9336088" y="2387600"/>
          <p14:tracePt t="23822" x="9347200" y="2387600"/>
          <p14:tracePt t="23839" x="9340850" y="2381250"/>
          <p14:tracePt t="23869" x="9329738" y="2376488"/>
          <p14:tracePt t="23890" x="9324975" y="2376488"/>
          <p14:tracePt t="23902" x="9307513" y="2370138"/>
          <p14:tracePt t="23923" x="9274175" y="2359025"/>
          <p14:tracePt t="23932" x="9239250" y="2354263"/>
          <p14:tracePt t="23946" x="9212263" y="2347913"/>
          <p14:tracePt t="23964" x="9161463" y="2336800"/>
          <p14:tracePt t="23980" x="9115425" y="2330450"/>
          <p14:tracePt t="23999" x="9024938" y="2319338"/>
          <p14:tracePt t="24015" x="8985250" y="2308225"/>
          <p14:tracePt t="24029" x="8934450" y="2297113"/>
          <p14:tracePt t="24046" x="8896350" y="2292350"/>
          <p14:tracePt t="24063" x="8872538" y="2292350"/>
          <p14:tracePt t="24080" x="8845550" y="2286000"/>
          <p14:tracePt t="24101" x="8828088" y="2279650"/>
          <p14:tracePt t="24113" x="8821738" y="2279650"/>
          <p14:tracePt t="24294" x="8816975" y="2268538"/>
          <p14:tracePt t="24314" x="8828088" y="2263775"/>
          <p14:tracePt t="24332" x="8850313" y="2246313"/>
          <p14:tracePt t="24346" x="8867775" y="2246313"/>
          <p14:tracePt t="24363" x="8907463" y="2241550"/>
          <p14:tracePt t="24379" x="8991600" y="2228850"/>
          <p14:tracePt t="24397" x="9093200" y="2224088"/>
          <p14:tracePt t="24421" x="9150350" y="2217738"/>
          <p14:tracePt t="24471" x="9155113" y="2217738"/>
          <p14:tracePt t="24479" x="9161463" y="2217738"/>
          <p14:tracePt t="24500" x="9183688" y="2212975"/>
          <p14:tracePt t="24515" x="9223375" y="2212975"/>
          <p14:tracePt t="24530" x="9239250" y="2201863"/>
          <p14:tracePt t="24563" x="9245600" y="2201863"/>
          <p14:tracePt t="24579" x="9267825" y="2201863"/>
          <p14:tracePt t="24599" x="9302750" y="2195513"/>
          <p14:tracePt t="24613" x="9324975" y="2195513"/>
          <p14:tracePt t="24629" x="9340850" y="2195513"/>
          <p14:tracePt t="24647" x="9353550" y="2195513"/>
          <p14:tracePt t="24665" x="9358313" y="2195513"/>
          <p14:tracePt t="24679" x="9369425" y="2195513"/>
          <p14:tracePt t="24790" x="9358313" y="2195513"/>
          <p14:tracePt t="24801" x="9313863" y="2195513"/>
          <p14:tracePt t="24812" x="9278938" y="2195513"/>
          <p14:tracePt t="24829" x="9144000" y="2195513"/>
          <p14:tracePt t="24849" x="9093200" y="2195513"/>
          <p14:tracePt t="24863" x="9082088" y="2195513"/>
          <p14:tracePt t="24879" x="9075738" y="2195513"/>
          <p14:tracePt t="24966" x="9082088" y="2195513"/>
          <p14:tracePt t="24976" x="9086850" y="2195513"/>
          <p14:tracePt t="25001" x="9256713" y="2195513"/>
          <p14:tracePt t="25021" x="9459913" y="2190750"/>
          <p14:tracePt t="25031" x="9521825" y="2190750"/>
          <p14:tracePt t="25046" x="9612313" y="2184400"/>
          <p14:tracePt t="25064" x="9669463" y="2184400"/>
          <p14:tracePt t="25134" x="9669463" y="2178050"/>
          <p14:tracePt t="25143" x="9663113" y="2178050"/>
          <p14:tracePt t="25151" x="9640888" y="2178050"/>
          <p14:tracePt t="25167" x="9561513" y="2178050"/>
          <p14:tracePt t="25182" x="9471025" y="2178050"/>
          <p14:tracePt t="25195" x="9442450" y="2178050"/>
          <p14:tracePt t="25212" x="9347200" y="2178050"/>
          <p14:tracePt t="25229" x="9340850" y="2178050"/>
          <p14:tracePt t="25286" x="9353550" y="2178050"/>
          <p14:tracePt t="25295" x="9369425" y="2178050"/>
          <p14:tracePt t="25303" x="9415463" y="2178050"/>
          <p14:tracePt t="25312" x="9448800" y="2178050"/>
          <p14:tracePt t="25328" x="9521825" y="2178050"/>
          <p14:tracePt t="25350" x="9583738" y="2195513"/>
          <p14:tracePt t="25362" x="9594850" y="2201863"/>
          <p14:tracePt t="25448" x="9583738" y="2201863"/>
          <p14:tracePt t="25459" x="9578975" y="2201863"/>
          <p14:tracePt t="25468" x="9556750" y="2201863"/>
          <p14:tracePt t="25479" x="9466263" y="2201863"/>
          <p14:tracePt t="25498" x="9364663" y="2201863"/>
          <p14:tracePt t="25518" x="9278938" y="2201863"/>
          <p14:tracePt t="25529" x="9267825" y="2201863"/>
          <p14:tracePt t="25576" x="9274175" y="2201863"/>
          <p14:tracePt t="25590" x="9324975" y="2201863"/>
          <p14:tracePt t="25606" x="9459913" y="2201863"/>
          <p14:tracePt t="25613" x="9505950" y="2201863"/>
          <p14:tracePt t="25629" x="9578975" y="2184400"/>
          <p14:tracePt t="25647" x="9618663" y="2173288"/>
          <p14:tracePt t="25726" x="9607550" y="2173288"/>
          <p14:tracePt t="25742" x="9572625" y="2173288"/>
          <p14:tracePt t="25749" x="9493250" y="2173288"/>
          <p14:tracePt t="25761" x="9448800" y="2173288"/>
          <p14:tracePt t="25778" x="9290050" y="2173288"/>
          <p14:tracePt t="25782" x="9234488" y="2173288"/>
          <p14:tracePt t="25797" x="9075738" y="2173288"/>
          <p14:tracePt t="25812" x="8985250" y="2173288"/>
          <p14:tracePt t="25833" x="8856663" y="2173288"/>
          <p14:tracePt t="25846" x="8850313" y="2173288"/>
          <p14:tracePt t="25902" x="8856663" y="2173288"/>
          <p14:tracePt t="25911" x="8872538" y="2190750"/>
          <p14:tracePt t="25929" x="8912225" y="2195513"/>
          <p14:tracePt t="25951" x="9048750" y="2201863"/>
          <p14:tracePt t="25967" x="9172575" y="2212975"/>
          <p14:tracePt t="25979" x="9205913" y="2217738"/>
          <p14:tracePt t="25996" x="9234488" y="2217738"/>
          <p14:tracePt t="26045" x="9228138" y="2217738"/>
          <p14:tracePt t="26055" x="9217025" y="2217738"/>
          <p14:tracePt t="26064" x="9194800" y="2217738"/>
          <p14:tracePt t="26079" x="9150350" y="2217738"/>
          <p14:tracePt t="26096" x="9099550" y="2217738"/>
          <p14:tracePt t="26117" x="9042400" y="2217738"/>
          <p14:tracePt t="26193" x="9070975" y="2217738"/>
          <p14:tracePt t="26211" x="9137650" y="2217738"/>
          <p14:tracePt t="26229" x="9223375" y="2217738"/>
          <p14:tracePt t="26245" x="9256713" y="2217738"/>
          <p14:tracePt t="26350" x="9251950" y="2217738"/>
          <p14:tracePt t="26362" x="9228138" y="2206625"/>
          <p14:tracePt t="26380" x="9144000" y="2206625"/>
          <p14:tracePt t="26406" x="8940800" y="2206625"/>
          <p14:tracePt t="26419" x="8816975" y="2206625"/>
          <p14:tracePt t="26428" x="8788400" y="2206625"/>
          <p14:tracePt t="26470" x="8794750" y="2206625"/>
          <p14:tracePt t="26489" x="8810625" y="2206625"/>
          <p14:tracePt t="26499" x="8839200" y="2195513"/>
          <p14:tracePt t="26512" x="8918575" y="2190750"/>
          <p14:tracePt t="26529" x="9024938" y="2190750"/>
          <p14:tracePt t="26545" x="9172575" y="2190750"/>
          <p14:tracePt t="26562" x="9318625" y="2190750"/>
          <p14:tracePt t="26582" x="9448800" y="2195513"/>
          <p14:tracePt t="26695" x="9442450" y="2195513"/>
          <p14:tracePt t="26704" x="9415463" y="2195513"/>
          <p14:tracePt t="26713" x="9398000" y="2195513"/>
          <p14:tracePt t="26728" x="9358313" y="2195513"/>
          <p14:tracePt t="26745" x="9336088" y="2201863"/>
          <p14:tracePt t="26765" x="9324975" y="2201863"/>
          <p14:tracePt t="26958" x="9318625" y="2201863"/>
          <p14:tracePt t="26966" x="9313863" y="2201863"/>
          <p14:tracePt t="26978" x="9296400" y="2201863"/>
          <p14:tracePt t="26995" x="9234488" y="2201863"/>
          <p14:tracePt t="27016" x="9075738" y="2201863"/>
          <p14:tracePt t="27031" x="8980488" y="2201863"/>
          <p14:tracePt t="27045" x="8912225" y="2190750"/>
          <p14:tracePt t="27064" x="8878888" y="2190750"/>
          <p14:tracePt t="27079" x="8867775" y="2190750"/>
          <p14:tracePt t="27118" x="8872538" y="2184400"/>
          <p14:tracePt t="27129" x="8896350" y="2184400"/>
          <p14:tracePt t="27145" x="8997950" y="2166938"/>
          <p14:tracePt t="27162" x="9115425" y="2151063"/>
          <p14:tracePt t="27181" x="9340850" y="2116138"/>
          <p14:tracePt t="27195" x="9442450" y="2116138"/>
          <p14:tracePt t="27212" x="9567863" y="2116138"/>
          <p14:tracePt t="27228" x="9618663" y="2116138"/>
          <p14:tracePt t="27310" x="9612313" y="2122488"/>
          <p14:tracePt t="27327" x="9578975" y="2122488"/>
          <p14:tracePt t="27335" x="9567863" y="2127250"/>
          <p14:tracePt t="27345" x="9544050" y="2127250"/>
          <p14:tracePt t="27364" x="9505950" y="2139950"/>
          <p14:tracePt t="27384" x="9442450" y="2144713"/>
          <p14:tracePt t="27401" x="9426575" y="2144713"/>
          <p14:tracePt t="27413" x="9420225" y="2144713"/>
          <p14:tracePt t="27430" x="9391650" y="2151063"/>
          <p14:tracePt t="27445" x="9364663" y="2155825"/>
          <p14:tracePt t="27466" x="9302750" y="2155825"/>
          <p14:tracePt t="27482" x="9278938" y="2166938"/>
          <p14:tracePt t="27495" x="9256713" y="2166938"/>
          <p14:tracePt t="27590" x="9256713" y="2173288"/>
          <p14:tracePt t="27599" x="9267825" y="2178050"/>
          <p14:tracePt t="27612" x="9285288" y="2178050"/>
          <p14:tracePt t="27631" x="9386888" y="2195513"/>
          <p14:tracePt t="27646" x="9431338" y="2206625"/>
          <p14:tracePt t="27663" x="9459913" y="2224088"/>
          <p14:tracePt t="27682" x="9466263" y="2224088"/>
          <p14:tracePt t="27750" x="9459913" y="2224088"/>
          <p14:tracePt t="27758" x="9448800" y="2224088"/>
          <p14:tracePt t="27766" x="9437688" y="2224088"/>
          <p14:tracePt t="27778" x="9426575" y="2224088"/>
          <p14:tracePt t="27795" x="9409113" y="2224088"/>
          <p14:tracePt t="27870" x="9409113" y="2228850"/>
          <p14:tracePt t="27888" x="9431338" y="2228850"/>
          <p14:tracePt t="27897" x="9448800" y="2228850"/>
          <p14:tracePt t="27918" x="9505950" y="2228850"/>
          <p14:tracePt t="27935" x="9556750" y="2246313"/>
          <p14:tracePt t="28110" x="9550400" y="2246313"/>
          <p14:tracePt t="28123" x="9539288" y="2246313"/>
          <p14:tracePt t="28133" x="9466263" y="2246313"/>
          <p14:tracePt t="28145" x="9398000" y="2246313"/>
          <p14:tracePt t="28163" x="9251950" y="2246313"/>
          <p14:tracePt t="28182" x="9075738" y="2246313"/>
          <p14:tracePt t="28197" x="8985250" y="2246313"/>
          <p14:tracePt t="28211" x="8969375" y="2246313"/>
          <p14:tracePt t="28280" x="8969375" y="2263775"/>
          <p14:tracePt t="28290" x="8980488" y="2263775"/>
          <p14:tracePt t="28299" x="8991600" y="2263775"/>
          <p14:tracePt t="28311" x="9064625" y="2263775"/>
          <p14:tracePt t="28328" x="9194800" y="2263775"/>
          <p14:tracePt t="28349" x="9318625" y="2263775"/>
          <p14:tracePt t="28361" x="9477375" y="2263775"/>
          <p14:tracePt t="28378" x="9567863" y="2263775"/>
          <p14:tracePt t="28396" x="9578975" y="2263775"/>
          <p14:tracePt t="28726" x="9578975" y="2268538"/>
          <p14:tracePt t="28734" x="9578975" y="2274888"/>
          <p14:tracePt t="28745" x="9578975" y="2279650"/>
          <p14:tracePt t="28765" x="9578975" y="2292350"/>
          <p14:tracePt t="28795" x="9572625" y="2303463"/>
          <p14:tracePt t="28811" x="9561513" y="2308225"/>
          <p14:tracePt t="28832" x="9539288" y="2336800"/>
          <p14:tracePt t="28846" x="9499600" y="2376488"/>
          <p14:tracePt t="28862" x="9398000" y="2444750"/>
          <p14:tracePt t="28881" x="9239250" y="2557463"/>
          <p14:tracePt t="28908" x="8997950" y="2709863"/>
          <p14:tracePt t="28920" x="8839200" y="2851150"/>
          <p14:tracePt t="28929" x="8766175" y="2924175"/>
          <p14:tracePt t="28945" x="8618538" y="3036888"/>
          <p14:tracePt t="28966" x="8150225" y="3279775"/>
          <p14:tracePt t="28982" x="7693025" y="3454400"/>
          <p14:tracePt t="28994" x="7512050" y="3505200"/>
          <p14:tracePt t="29012" x="7270750" y="3567113"/>
          <p14:tracePt t="29029" x="7105650" y="3600450"/>
          <p14:tracePt t="29048" x="6988175" y="3617913"/>
          <p14:tracePt t="29061" x="6926263" y="3629025"/>
          <p14:tracePt t="29078" x="6840538" y="3663950"/>
          <p14:tracePt t="29096" x="6738938" y="3663950"/>
          <p14:tracePt t="29115" x="6637338" y="3663950"/>
          <p14:tracePt t="29128" x="6496050" y="3635375"/>
          <p14:tracePt t="29146" x="6310313" y="3578225"/>
          <p14:tracePt t="29161" x="5915025" y="3443288"/>
          <p14:tracePt t="29182" x="5294313" y="3206750"/>
          <p14:tracePt t="29197" x="5119688" y="3132138"/>
          <p14:tracePt t="29211" x="5035550" y="3105150"/>
          <p14:tracePt t="29228" x="4989513" y="3070225"/>
          <p14:tracePt t="29245" x="4984750" y="3065463"/>
          <p14:tracePt t="29262" x="5029200" y="3059113"/>
          <p14:tracePt t="29285" x="5316538" y="2979738"/>
          <p14:tracePt t="29295" x="5457825" y="2940050"/>
          <p14:tracePt t="29307" x="5605463" y="2884488"/>
          <p14:tracePt t="29317" x="5926138" y="2787650"/>
          <p14:tracePt t="29328" x="6153150" y="2736850"/>
          <p14:tracePt t="29346" x="6610350" y="2630488"/>
          <p14:tracePt t="29363" x="7151688" y="2517775"/>
          <p14:tracePt t="29382" x="8251825" y="2308225"/>
          <p14:tracePt t="29398" x="8974138" y="2166938"/>
          <p14:tracePt t="29412" x="9285288" y="2111375"/>
          <p14:tracePt t="29433" x="9753600" y="2020888"/>
          <p14:tracePt t="29453" x="9950450" y="1974850"/>
          <p14:tracePt t="29466" x="9979025" y="1963738"/>
          <p14:tracePt t="29479" x="10047288" y="1930400"/>
          <p14:tracePt t="29495" x="10091738" y="1930400"/>
          <p14:tracePt t="29511" x="10115550" y="1924050"/>
          <p14:tracePt t="29654" x="10120313" y="1924050"/>
          <p14:tracePt t="29662" x="10126663" y="1924050"/>
          <p14:tracePt t="29678" x="10148888" y="1947863"/>
          <p14:tracePt t="29695" x="10171113" y="1963738"/>
          <p14:tracePt t="29716" x="10188575" y="1987550"/>
          <p14:tracePt t="29731" x="10217150" y="2009775"/>
          <p14:tracePt t="29747" x="10279063" y="2065338"/>
          <p14:tracePt t="29763" x="10318750" y="2093913"/>
          <p14:tracePt t="29778" x="10345738" y="2116138"/>
          <p14:tracePt t="29781" x="10363200" y="2127250"/>
          <p14:tracePt t="29795" x="10380663" y="2133600"/>
          <p14:tracePt t="29846" x="10402888" y="2133600"/>
          <p14:tracePt t="29855" x="10436225" y="2133600"/>
          <p14:tracePt t="29866" x="10464800" y="2133600"/>
          <p14:tracePt t="29879" x="10504488" y="2133600"/>
          <p14:tracePt t="29898" x="10537825" y="2133600"/>
          <p14:tracePt t="29911" x="10594975" y="2133600"/>
          <p14:tracePt t="29928" x="10656888" y="2133600"/>
          <p14:tracePt t="29944" x="10690225" y="2133600"/>
          <p14:tracePt t="29961" x="10736263" y="2133600"/>
          <p14:tracePt t="29977" x="10763250" y="2133600"/>
          <p14:tracePt t="29999" x="10837863" y="2155825"/>
          <p14:tracePt t="30011" x="10853738" y="2155825"/>
          <p14:tracePt t="30029" x="10877550" y="2162175"/>
          <p14:tracePt t="30118" x="10882313" y="2162175"/>
          <p14:tracePt t="30130" x="10888663" y="2162175"/>
          <p14:tracePt t="30144" x="10899775" y="2162175"/>
          <p14:tracePt t="30178" x="10910888" y="2162175"/>
          <p14:tracePt t="30194" x="10928350" y="2166938"/>
          <p14:tracePt t="30215" x="10933113" y="2166938"/>
          <p14:tracePt t="30228" x="10939463" y="2173288"/>
          <p14:tracePt t="30245" x="10944225" y="2178050"/>
          <p14:tracePt t="30261" x="10950575" y="2184400"/>
          <p14:tracePt t="30278" x="10955338" y="2190750"/>
          <p14:tracePt t="30350" x="10950575" y="2190750"/>
          <p14:tracePt t="30358" x="10950575" y="2195513"/>
          <p14:tracePt t="30366" x="10939463" y="2201863"/>
          <p14:tracePt t="30378" x="10915650" y="2206625"/>
          <p14:tracePt t="30395" x="10853738" y="2228850"/>
          <p14:tracePt t="30411" x="10787063" y="2257425"/>
          <p14:tracePt t="30432" x="10617200" y="2325688"/>
          <p14:tracePt t="30445" x="10560050" y="2343150"/>
          <p14:tracePt t="30463" x="10431463" y="2376488"/>
          <p14:tracePt t="30479" x="10369550" y="2381250"/>
          <p14:tracePt t="30495" x="10294938" y="2387600"/>
          <p14:tracePt t="30511" x="10182225" y="2398713"/>
          <p14:tracePt t="30531" x="10001250" y="2405063"/>
          <p14:tracePt t="30544" x="9612313" y="2432050"/>
          <p14:tracePt t="30561" x="8940800" y="2460625"/>
          <p14:tracePt t="30577" x="7902575" y="2478088"/>
          <p14:tracePt t="30597" x="6480175" y="2511425"/>
          <p14:tracePt t="30611" x="6062663" y="2528888"/>
          <p14:tracePt t="30628" x="5203825" y="2590800"/>
          <p14:tracePt t="30646" x="3849688" y="2608263"/>
          <p14:tracePt t="30667" x="3041650" y="2624138"/>
          <p14:tracePt t="30678" x="2398713" y="2624138"/>
          <p14:tracePt t="30694" x="1981200" y="2624138"/>
          <p14:tracePt t="30711" x="1857375" y="2624138"/>
          <p14:tracePt t="30728" x="1568450" y="2624138"/>
          <p14:tracePt t="30747" x="1473200" y="2624138"/>
          <p14:tracePt t="30765" x="1338263" y="2624138"/>
          <p14:tracePt t="30778" x="1292225" y="2624138"/>
          <p14:tracePt t="30783" x="1225550" y="2624138"/>
          <p14:tracePt t="30794" x="1157288" y="2624138"/>
          <p14:tracePt t="30811" x="987425" y="2624138"/>
          <p14:tracePt t="30827" x="863600" y="2624138"/>
          <p14:tracePt t="31078" x="869950" y="2624138"/>
          <p14:tracePt t="31134" x="874713" y="2624138"/>
          <p14:tracePt t="31145" x="881063" y="2624138"/>
          <p14:tracePt t="31709" x="885825" y="2624138"/>
          <p14:tracePt t="31718" x="892175" y="2624138"/>
          <p14:tracePt t="31727" x="903288" y="2624138"/>
          <p14:tracePt t="31748" x="908050" y="2624138"/>
          <p14:tracePt t="31767" x="931863" y="2624138"/>
          <p14:tracePt t="31781" x="958850" y="2624138"/>
          <p14:tracePt t="31799" x="982663" y="2624138"/>
          <p14:tracePt t="31815" x="1009650" y="2624138"/>
          <p14:tracePt t="31831" x="1044575" y="2630488"/>
          <p14:tracePt t="31851" x="1066800" y="2630488"/>
          <p14:tracePt t="31865" x="1089025" y="2630488"/>
          <p14:tracePt t="31881" x="1106488" y="2635250"/>
          <p14:tracePt t="31898" x="1128713" y="2635250"/>
          <p14:tracePt t="31920" x="1162050" y="2652713"/>
          <p14:tracePt t="31938" x="1190625" y="2652713"/>
          <p14:tracePt t="31948" x="1208088" y="2652713"/>
          <p14:tracePt t="31965" x="1263650" y="2663825"/>
          <p14:tracePt t="31983" x="1331913" y="2663825"/>
          <p14:tracePt t="32001" x="1433513" y="2663825"/>
          <p14:tracePt t="32016" x="1517650" y="2663825"/>
          <p14:tracePt t="32031" x="1563688" y="2663825"/>
          <p14:tracePt t="32048" x="1585913" y="2663825"/>
          <p14:tracePt t="32067" x="1597025" y="2663825"/>
          <p14:tracePt t="32081" x="1603375" y="2663825"/>
          <p14:tracePt t="32098" x="1636713" y="2663825"/>
          <p14:tracePt t="32114" x="1716088" y="2663825"/>
          <p14:tracePt t="32134" x="1822450" y="2663825"/>
          <p14:tracePt t="32147" x="1839913" y="2663825"/>
          <p14:tracePt t="32164" x="1857375" y="2663825"/>
          <p14:tracePt t="32238" x="1862138" y="2663825"/>
          <p14:tracePt t="32246" x="1868488" y="2663825"/>
          <p14:tracePt t="32265" x="1890713" y="2663825"/>
          <p14:tracePt t="32284" x="1924050" y="2652713"/>
          <p14:tracePt t="32288" x="1936750" y="2652713"/>
          <p14:tracePt t="32298" x="1941513" y="2652713"/>
          <p14:tracePt t="32315" x="1947863" y="2647950"/>
          <p14:tracePt t="32373" x="1952625" y="2641600"/>
          <p14:tracePt t="32386" x="1963738" y="2635250"/>
          <p14:tracePt t="32416" x="1963738" y="2624138"/>
          <p14:tracePt t="32431" x="1963738" y="2608263"/>
          <p14:tracePt t="32448" x="1963738" y="2601913"/>
          <p14:tracePt t="32464" x="1963738" y="2590800"/>
          <p14:tracePt t="32481" x="1963738" y="2568575"/>
          <p14:tracePt t="32498" x="1952625" y="2551113"/>
          <p14:tracePt t="32518" x="1947863" y="2546350"/>
          <p14:tracePt t="32606" x="1941513" y="2533650"/>
          <p14:tracePt t="32615" x="1936750" y="2528888"/>
          <p14:tracePt t="32642" x="1919288" y="2522538"/>
          <p14:tracePt t="32659" x="1885950" y="2517775"/>
          <p14:tracePt t="32670" x="1868488" y="2511425"/>
          <p14:tracePt t="32681" x="1851025" y="2506663"/>
          <p14:tracePt t="32699" x="1839913" y="2506663"/>
          <p14:tracePt t="32717" x="1828800" y="2506663"/>
          <p14:tracePt t="32750" x="1822450" y="2506663"/>
          <p14:tracePt t="33070" x="1828800" y="2506663"/>
          <p14:tracePt t="33081" x="1835150" y="2506663"/>
          <p14:tracePt t="33098" x="1873250" y="2506663"/>
          <p14:tracePt t="33104" x="1897063" y="2506663"/>
          <p14:tracePt t="33121" x="1941513" y="2506663"/>
          <p14:tracePt t="33137" x="1998663" y="2506663"/>
          <p14:tracePt t="33154" x="2043113" y="2506663"/>
          <p14:tracePt t="33170" x="2100263" y="2506663"/>
          <p14:tracePt t="33187" x="2206625" y="2511425"/>
          <p14:tracePt t="33207" x="2319338" y="2517775"/>
          <p14:tracePt t="33222" x="2370138" y="2517775"/>
          <p14:tracePt t="33238" x="2416175" y="2522538"/>
          <p14:tracePt t="33261" x="2460625" y="2522538"/>
          <p14:tracePt t="33275" x="2540000" y="2522538"/>
          <p14:tracePt t="33280" x="2573338" y="2528888"/>
          <p14:tracePt t="33289" x="2630488" y="2528888"/>
          <p14:tracePt t="33306" x="2703513" y="2540000"/>
          <p14:tracePt t="33320" x="2805113" y="2546350"/>
          <p14:tracePt t="33340" x="2917825" y="2546350"/>
          <p14:tracePt t="33354" x="3030538" y="2546350"/>
          <p14:tracePt t="33371" x="3127375" y="2546350"/>
          <p14:tracePt t="33389" x="3217863" y="2546350"/>
          <p14:tracePt t="33404" x="3319463" y="2546350"/>
          <p14:tracePt t="33426" x="3471863" y="2557463"/>
          <p14:tracePt t="33438" x="3549650" y="2562225"/>
          <p14:tracePt t="33455" x="3624263" y="2568575"/>
          <p14:tracePt t="33471" x="3697288" y="2584450"/>
          <p14:tracePt t="33491" x="3798888" y="2584450"/>
          <p14:tracePt t="33504" x="3905250" y="2619375"/>
          <p14:tracePt t="33521" x="3951288" y="2619375"/>
          <p14:tracePt t="33949" x="3940175" y="2624138"/>
          <p14:tracePt t="33959" x="3905250" y="2624138"/>
          <p14:tracePt t="33971" x="3860800" y="2630488"/>
          <p14:tracePt t="33987" x="3810000" y="2630488"/>
          <p14:tracePt t="34006" x="3719513" y="2635250"/>
          <p14:tracePt t="34024" x="3668713" y="2635250"/>
          <p14:tracePt t="34037" x="3624263" y="2635250"/>
          <p14:tracePt t="34054" x="3562350" y="2635250"/>
          <p14:tracePt t="34070" x="3482975" y="2635250"/>
          <p14:tracePt t="34097" x="3359150" y="2635250"/>
          <p14:tracePt t="34110" x="3257550" y="2635250"/>
          <p14:tracePt t="34120" x="3200400" y="2635250"/>
          <p14:tracePt t="34137" x="3116263" y="2635250"/>
          <p14:tracePt t="34154" x="3065463" y="2635250"/>
          <p14:tracePt t="34176" x="3036888" y="2635250"/>
          <p14:tracePt t="34187" x="3025775" y="2635250"/>
          <p14:tracePt t="34205" x="2986088" y="2635250"/>
          <p14:tracePt t="34223" x="2924175" y="2635250"/>
          <p14:tracePt t="34237" x="2906713" y="2635250"/>
          <p14:tracePt t="34258" x="2851150" y="2635250"/>
          <p14:tracePt t="34270" x="2816225" y="2635250"/>
          <p14:tracePt t="34287" x="2771775" y="2635250"/>
          <p14:tracePt t="34303" x="2743200" y="2635250"/>
          <p14:tracePt t="34320" x="2720975" y="2635250"/>
          <p14:tracePt t="34339" x="2692400" y="2647950"/>
          <p14:tracePt t="34357" x="2624138" y="2659063"/>
          <p14:tracePt t="34372" x="2601913" y="2659063"/>
          <p14:tracePt t="34388" x="2562225" y="2659063"/>
          <p14:tracePt t="34404" x="2533650" y="2659063"/>
          <p14:tracePt t="34420" x="2482850" y="2659063"/>
          <p14:tracePt t="34443" x="2398713" y="2659063"/>
          <p14:tracePt t="34456" x="2325688" y="2641600"/>
          <p14:tracePt t="34471" x="2257425" y="2641600"/>
          <p14:tracePt t="34487" x="2173288" y="2624138"/>
          <p14:tracePt t="34510" x="2111375" y="2601913"/>
          <p14:tracePt t="34527" x="2076450" y="2597150"/>
          <p14:tracePt t="34538" x="2071688" y="2597150"/>
          <p14:tracePt t="34554" x="2038350" y="2590800"/>
          <p14:tracePt t="34570" x="1992313" y="2568575"/>
          <p14:tracePt t="34592" x="1901825" y="2546350"/>
          <p14:tracePt t="34609" x="1873250" y="2540000"/>
          <p14:tracePt t="34621" x="1868488" y="2540000"/>
          <p14:tracePt t="34798" x="1873250" y="2546350"/>
          <p14:tracePt t="34830" x="1879600" y="2551113"/>
          <p14:tracePt t="34855" x="1885950" y="2551113"/>
          <p14:tracePt t="34864" x="1890713" y="2557463"/>
          <p14:tracePt t="34950" x="1897063" y="2557463"/>
          <p14:tracePt t="34966" x="1908175" y="2562225"/>
          <p14:tracePt t="34985" x="1912938" y="2568575"/>
          <p14:tracePt t="35030" x="1919288" y="2568575"/>
          <p14:tracePt t="35040" x="1924050" y="2573338"/>
          <p14:tracePt t="35071" x="1930400" y="2584450"/>
          <p14:tracePt t="35087" x="1941513" y="2590800"/>
          <p14:tracePt t="35105" x="1958975" y="2597150"/>
          <p14:tracePt t="35121" x="1963738" y="2601913"/>
          <p14:tracePt t="35137" x="1992313" y="2608263"/>
          <p14:tracePt t="35160" x="2105025" y="2641600"/>
          <p14:tracePt t="35171" x="2111375" y="2641600"/>
          <p14:tracePt t="35188" x="2201863" y="2663825"/>
          <p14:tracePt t="35204" x="2263775" y="2674938"/>
          <p14:tracePt t="35226" x="2347913" y="2692400"/>
          <p14:tracePt t="35239" x="2381250" y="2698750"/>
          <p14:tracePt t="35255" x="2427288" y="2698750"/>
          <p14:tracePt t="35271" x="2540000" y="2698750"/>
          <p14:tracePt t="35278" x="2584450" y="2698750"/>
          <p14:tracePt t="35295" x="2720975" y="2698750"/>
          <p14:tracePt t="35311" x="2827338" y="2674938"/>
          <p14:tracePt t="35320" x="2855913" y="2674938"/>
          <p14:tracePt t="35337" x="2884488" y="2674938"/>
          <p14:tracePt t="35354" x="2901950" y="2670175"/>
          <p14:tracePt t="35371" x="2913063" y="2670175"/>
          <p14:tracePt t="35390" x="2928938" y="2670175"/>
          <p14:tracePt t="35417" x="3003550" y="2670175"/>
          <p14:tracePt t="35431" x="3036888" y="2670175"/>
          <p14:tracePt t="35443" x="3048000" y="2670175"/>
          <p14:tracePt t="35455" x="3059113" y="2663825"/>
          <p14:tracePt t="35472" x="3070225" y="2663825"/>
          <p14:tracePt t="35497" x="3076575" y="2647950"/>
          <p14:tracePt t="35509" x="3098800" y="2647950"/>
          <p14:tracePt t="35622" x="3109913" y="2647950"/>
          <p14:tracePt t="35641" x="3116263" y="2647950"/>
          <p14:tracePt t="35660" x="3127375" y="2647950"/>
          <p14:tracePt t="35670" x="3132138" y="2647950"/>
          <p14:tracePt t="35687" x="3138488" y="2647950"/>
          <p14:tracePt t="35726" x="3143250" y="2647950"/>
          <p14:tracePt t="35739" x="3149600" y="2647950"/>
          <p14:tracePt t="35753" x="3167063" y="2647950"/>
          <p14:tracePt t="35771" x="3182938" y="2647950"/>
          <p14:tracePt t="35808" x="3200400" y="2647950"/>
          <p14:tracePt t="35990" x="3211513" y="2647950"/>
          <p14:tracePt t="36002" x="3222625" y="2647950"/>
          <p14:tracePt t="36191" x="3233738" y="2647950"/>
          <p14:tracePt t="36205" x="3262313" y="2647950"/>
          <p14:tracePt t="36214" x="3279775" y="2647950"/>
          <p14:tracePt t="36225" x="3295650" y="2647950"/>
          <p14:tracePt t="36243" x="3308350" y="2647950"/>
          <p14:tracePt t="36262" x="3324225" y="2647950"/>
          <p14:tracePt t="36275" x="3346450" y="2647950"/>
          <p14:tracePt t="36282" x="3381375" y="2647950"/>
          <p14:tracePt t="36293" x="3436938" y="2647950"/>
          <p14:tracePt t="36309" x="3527425" y="2647950"/>
          <p14:tracePt t="36326" x="3613150" y="2647950"/>
          <p14:tracePt t="36347" x="3663950" y="2647950"/>
          <p14:tracePt t="36359" x="3714750" y="2647950"/>
          <p14:tracePt t="36377" x="3798888" y="2647950"/>
          <p14:tracePt t="36395" x="3889375" y="2647950"/>
          <p14:tracePt t="36422" x="4052888" y="2652713"/>
          <p14:tracePt t="36436" x="4154488" y="2652713"/>
          <p14:tracePt t="36448" x="4249738" y="2663825"/>
          <p14:tracePt t="36459" x="4295775" y="2670175"/>
          <p14:tracePt t="36476" x="4441825" y="2670175"/>
          <p14:tracePt t="36493" x="4662488" y="2714625"/>
          <p14:tracePt t="36509" x="4905375" y="2743200"/>
          <p14:tracePt t="36533" x="5214938" y="2800350"/>
          <p14:tracePt t="36549" x="5475288" y="2827338"/>
          <p14:tracePt t="36559" x="5689600" y="2838450"/>
          <p14:tracePt t="36576" x="5802313" y="2855913"/>
          <p14:tracePt t="36593" x="5859463" y="2855913"/>
          <p14:tracePt t="36610" x="5892800" y="2855913"/>
          <p14:tracePt t="36629" x="5903913" y="2855913"/>
          <p14:tracePt t="36934" x="5910263" y="2855913"/>
          <p14:tracePt t="36944" x="5910263" y="2851150"/>
          <p14:tracePt t="36958" x="5903913" y="2851150"/>
          <p14:tracePt t="36970" x="5899150" y="2844800"/>
          <p14:tracePt t="36988" x="5881688" y="2844800"/>
          <p14:tracePt t="37008" x="5853113" y="2838450"/>
          <p14:tracePt t="37022" x="5819775" y="2833688"/>
          <p14:tracePt t="37038" x="5797550" y="2833688"/>
          <p14:tracePt t="37054" x="5773738" y="2833688"/>
          <p14:tracePt t="37070" x="5746750" y="2833688"/>
          <p14:tracePt t="37092" x="5734050" y="2833688"/>
          <p14:tracePt t="37108" x="5707063" y="2827338"/>
          <p14:tracePt t="37120" x="5645150" y="2800350"/>
          <p14:tracePt t="37137" x="5570538" y="2794000"/>
          <p14:tracePt t="37156" x="5519738" y="2787650"/>
          <p14:tracePt t="37170" x="5486400" y="2787650"/>
          <p14:tracePt t="37190" x="5446713" y="2787650"/>
          <p14:tracePt t="37204" x="5424488" y="2787650"/>
          <p14:tracePt t="37222" x="5345113" y="2776538"/>
          <p14:tracePt t="37239" x="5305425" y="2771775"/>
          <p14:tracePt t="37258" x="5260975" y="2771775"/>
          <p14:tracePt t="37271" x="5221288" y="2760663"/>
          <p14:tracePt t="37287" x="5164138" y="2754313"/>
          <p14:tracePt t="37310" x="5141913" y="2754313"/>
          <p14:tracePt t="37330" x="5130800" y="2754313"/>
          <p14:tracePt t="37679" x="5124450" y="2754313"/>
          <p14:tracePt t="37734" x="5113338" y="2754313"/>
          <p14:tracePt t="37790" x="5108575" y="2754313"/>
          <p14:tracePt t="37800" x="5102225" y="2749550"/>
          <p14:tracePt t="37809" x="5097463" y="2749550"/>
          <p14:tracePt t="37827" x="5080000" y="2743200"/>
          <p14:tracePt t="37842" x="5051425" y="2732088"/>
          <p14:tracePt t="37862" x="5040313" y="2725738"/>
          <p14:tracePt t="37877" x="5029200" y="2714625"/>
          <p14:tracePt t="37895" x="5011738" y="2703513"/>
          <p14:tracePt t="37910" x="5000625" y="2703513"/>
          <p14:tracePt t="37930" x="4995863" y="2698750"/>
          <p14:tracePt t="37942" x="4984750" y="2698750"/>
          <p14:tracePt t="37960" x="4972050" y="2692400"/>
          <p14:tracePt t="37976" x="4956175" y="2674938"/>
          <p14:tracePt t="37993" x="4933950" y="2663825"/>
          <p14:tracePt t="38013" x="4916488" y="2659063"/>
          <p14:tracePt t="38027" x="4905375" y="2659063"/>
          <p14:tracePt t="38043" x="4905375" y="2647950"/>
          <p14:tracePt t="38058" x="4883150" y="2641600"/>
          <p14:tracePt t="38076" x="4865688" y="2630488"/>
          <p14:tracePt t="38301" x="4859338" y="2624138"/>
          <p14:tracePt t="38310" x="4848225" y="2619375"/>
          <p14:tracePt t="38320" x="4843463" y="2613025"/>
          <p14:tracePt t="38335" x="4832350" y="2601913"/>
          <p14:tracePt t="38351" x="4826000" y="2597150"/>
          <p14:tracePt t="38370" x="4814888" y="2597150"/>
          <p14:tracePt t="38494" x="4819650" y="2597150"/>
          <p14:tracePt t="38502" x="4832350" y="2597150"/>
          <p14:tracePt t="38515" x="4865688" y="2601913"/>
          <p14:tracePt t="38532" x="5029200" y="2659063"/>
          <p14:tracePt t="38552" x="5260975" y="2692400"/>
          <p14:tracePt t="38568" x="5345113" y="2709863"/>
          <p14:tracePt t="38582" x="5407025" y="2714625"/>
          <p14:tracePt t="38605" x="5413375" y="2714625"/>
          <p14:tracePt t="38934" x="5413375" y="2709863"/>
          <p14:tracePt t="38949" x="5402263" y="2698750"/>
          <p14:tracePt t="39030" x="5395913" y="2698750"/>
          <p14:tracePt t="39040" x="5391150" y="2698750"/>
          <p14:tracePt t="39058" x="5384800" y="2692400"/>
          <p14:tracePt t="39118" x="5378450" y="2681288"/>
          <p14:tracePt t="39128" x="5373688" y="2681288"/>
          <p14:tracePt t="39138" x="5356225" y="2674938"/>
          <p14:tracePt t="39165" x="5305425" y="2647950"/>
          <p14:tracePt t="39177" x="5289550" y="2647950"/>
          <p14:tracePt t="39189" x="5276850" y="2647950"/>
          <p14:tracePt t="39206" x="5265738" y="2647950"/>
          <p14:tracePt t="39221" x="5254625" y="2647950"/>
          <p14:tracePt t="39238" x="5238750" y="2647950"/>
          <p14:tracePt t="39260" x="5214938" y="2647950"/>
          <p14:tracePt t="39271" x="5187950" y="2647950"/>
          <p14:tracePt t="39277" x="5175250" y="2647950"/>
          <p14:tracePt t="39288" x="5164138" y="2647950"/>
          <p14:tracePt t="39304" x="5153025" y="2647950"/>
          <p14:tracePt t="39321" x="5148263" y="2652713"/>
          <p14:tracePt t="39343" x="5124450" y="2659063"/>
          <p14:tracePt t="39663" x="5119688" y="2659063"/>
          <p14:tracePt t="39680" x="5113338" y="2659063"/>
          <p14:tracePt t="39696" x="5086350" y="2659063"/>
          <p14:tracePt t="39710" x="5080000" y="2659063"/>
          <p14:tracePt t="39727" x="5073650" y="2659063"/>
          <p14:tracePt t="39744" x="5068888" y="2659063"/>
          <p14:tracePt t="39760" x="5062538" y="2659063"/>
          <p14:tracePt t="39781" x="5046663" y="2659063"/>
          <p14:tracePt t="39830" x="5040313" y="2663825"/>
          <p14:tracePt t="39838" x="5035550" y="2670175"/>
          <p14:tracePt t="39853" x="5022850" y="2670175"/>
          <p14:tracePt t="39871" x="5011738" y="2674938"/>
          <p14:tracePt t="39880" x="5011738" y="2681288"/>
          <p14:tracePt t="39974" x="5006975" y="2681288"/>
          <p14:tracePt t="53742" x="5006975" y="2698750"/>
          <p14:tracePt t="53750" x="5022850" y="2703513"/>
          <p14:tracePt t="53769" x="5159375" y="2787650"/>
          <p14:tracePt t="53784" x="5226050" y="2827338"/>
          <p14:tracePt t="53800" x="5300663" y="2917825"/>
          <p14:tracePt t="53816" x="5356225" y="2997200"/>
          <p14:tracePt t="53833" x="5407025" y="3054350"/>
          <p14:tracePt t="53849" x="5441950" y="3076575"/>
          <p14:tracePt t="53866" x="5468938" y="3092450"/>
          <p14:tracePt t="53888" x="5530850" y="3127375"/>
          <p14:tracePt t="53903" x="5594350" y="3160713"/>
          <p14:tracePt t="53916" x="5621338" y="3178175"/>
          <p14:tracePt t="53933" x="5632450" y="3194050"/>
          <p14:tracePt t="53950" x="5616575" y="3200400"/>
          <p14:tracePt t="53969" x="5599113" y="3200400"/>
          <p14:tracePt t="53985" x="5594350" y="3200400"/>
          <p14:tracePt t="54018" x="5581650" y="3200400"/>
          <p14:tracePt t="54035" x="5570538" y="3200400"/>
          <p14:tracePt t="54049" x="5565775" y="3200400"/>
          <p14:tracePt t="54066" x="5554663" y="3200400"/>
          <p14:tracePt t="54085" x="5548313" y="3200400"/>
          <p14:tracePt t="54165" x="5554663" y="3200400"/>
          <p14:tracePt t="54174" x="5559425" y="3200400"/>
          <p14:tracePt t="54190" x="5576888" y="3200400"/>
          <p14:tracePt t="54199" x="5605463" y="3200400"/>
          <p14:tracePt t="54216" x="5661025" y="3200400"/>
          <p14:tracePt t="54236" x="5722938" y="3200400"/>
          <p14:tracePt t="54249" x="5824538" y="3182938"/>
          <p14:tracePt t="54266" x="5965825" y="3167063"/>
          <p14:tracePt t="54286" x="6140450" y="3138488"/>
          <p14:tracePt t="54297" x="6186488" y="3132138"/>
          <p14:tracePt t="54309" x="6203950" y="3132138"/>
          <p14:tracePt t="54317" x="6208713" y="3132138"/>
          <p14:tracePt t="54332" x="6215063" y="3132138"/>
          <p14:tracePt t="54349" x="6276975" y="3132138"/>
          <p14:tracePt t="54367" x="6310313" y="3132138"/>
          <p14:tracePt t="54385" x="6327775" y="3132138"/>
          <p14:tracePt t="54402" x="6338888" y="3132138"/>
          <p14:tracePt t="54417" x="6356350" y="3132138"/>
          <p14:tracePt t="54449" x="6367463" y="3121025"/>
          <p14:tracePt t="54465" x="6378575" y="3109913"/>
          <p14:tracePt t="54489" x="6389688" y="3098800"/>
          <p14:tracePt t="54504" x="6389688" y="3087688"/>
          <p14:tracePt t="54516" x="6389688" y="3076575"/>
          <p14:tracePt t="54533" x="6389688" y="3048000"/>
          <p14:tracePt t="54549" x="6389688" y="3025775"/>
          <p14:tracePt t="54583" x="6389688" y="3019425"/>
          <p14:tracePt t="54600" x="6389688" y="3014663"/>
          <p14:tracePt t="54629" x="6389688" y="3003550"/>
          <p14:tracePt t="54646" x="6389688" y="2997200"/>
          <p14:tracePt t="54662" x="6389688" y="2990850"/>
          <p14:tracePt t="54670" x="6389688" y="2986088"/>
          <p14:tracePt t="54682" x="6389688" y="2979738"/>
          <p14:tracePt t="54699" x="6356350" y="2957513"/>
          <p14:tracePt t="54719" x="6276975" y="2924175"/>
          <p14:tracePt t="54733" x="6135688" y="2895600"/>
          <p14:tracePt t="54749" x="5983288" y="2878138"/>
          <p14:tracePt t="54766" x="5824538" y="2873375"/>
          <p14:tracePt t="54786" x="5678488" y="2844800"/>
          <p14:tracePt t="54789" x="5627688" y="2827338"/>
          <p14:tracePt t="54799" x="5570538" y="2822575"/>
          <p14:tracePt t="54816" x="5407025" y="2805113"/>
          <p14:tracePt t="54838" x="5283200" y="2776538"/>
          <p14:tracePt t="54855" x="5254625" y="2771775"/>
          <p14:tracePt t="54882" x="5249863" y="2771775"/>
          <p14:tracePt t="55014" x="5243513" y="2771775"/>
          <p14:tracePt t="55022" x="5226050" y="2771775"/>
          <p14:tracePt t="55033" x="5214938" y="2771775"/>
          <p14:tracePt t="55051" x="5102225" y="2771775"/>
          <p14:tracePt t="55065" x="4967288" y="2760663"/>
          <p14:tracePt t="55082" x="4819650" y="2749550"/>
          <p14:tracePt t="55101" x="4741863" y="2725738"/>
          <p14:tracePt t="55123" x="4702175" y="2709863"/>
          <p14:tracePt t="55134" x="4679950" y="2692400"/>
          <p14:tracePt t="55151" x="4662488" y="2670175"/>
          <p14:tracePt t="55166" x="4656138" y="2663825"/>
          <p14:tracePt t="55229" x="4656138" y="2659063"/>
          <p14:tracePt t="55239" x="4656138" y="2652713"/>
          <p14:tracePt t="55257" x="4662488" y="2652713"/>
          <p14:tracePt t="55265" x="4695825" y="2647950"/>
          <p14:tracePt t="55283" x="4741863" y="2630488"/>
          <p14:tracePt t="55301" x="4894263" y="2601913"/>
          <p14:tracePt t="55316" x="4949825" y="2590800"/>
          <p14:tracePt t="55342" x="5141913" y="2551113"/>
          <p14:tracePt t="55356" x="5175250" y="2551113"/>
          <p14:tracePt t="55366" x="5226050" y="2546350"/>
          <p14:tracePt t="55386" x="5272088" y="2546350"/>
          <p14:tracePt t="55400" x="5289550" y="2546350"/>
          <p14:tracePt t="55416" x="5300663" y="2546350"/>
          <p14:tracePt t="55443" x="5327650" y="2562225"/>
          <p14:tracePt t="55463" x="5334000" y="2568575"/>
          <p14:tracePt t="55534" x="5340350" y="2573338"/>
          <p14:tracePt t="55553" x="5345113" y="2584450"/>
          <p14:tracePt t="55568" x="5351463" y="2597150"/>
          <p14:tracePt t="55633" x="5356225" y="2597150"/>
          <p14:tracePt t="55645" x="5362575" y="2597150"/>
          <p14:tracePt t="55653" x="5362575" y="2601913"/>
          <p14:tracePt t="55665" x="5373688" y="2601913"/>
          <p14:tracePt t="55682" x="5497513" y="2608263"/>
          <p14:tracePt t="55701" x="5722938" y="2608263"/>
          <p14:tracePt t="55716" x="5757863" y="2608263"/>
          <p14:tracePt t="55733" x="6038850" y="2608263"/>
          <p14:tracePt t="55750" x="6164263" y="2608263"/>
          <p14:tracePt t="55768" x="6226175" y="2613025"/>
          <p14:tracePt t="55782" x="6343650" y="2641600"/>
          <p14:tracePt t="55799" x="6524625" y="2674938"/>
          <p14:tracePt t="55816" x="6597650" y="2681288"/>
          <p14:tracePt t="55840" x="6621463" y="2692400"/>
          <p14:tracePt t="55917" x="6626225" y="2692400"/>
          <p14:tracePt t="55925" x="6637338" y="2698750"/>
          <p14:tracePt t="55943" x="6643688" y="2703513"/>
          <p14:tracePt t="55958" x="6648450" y="2703513"/>
          <p14:tracePt t="55966" x="6654800" y="2714625"/>
          <p14:tracePt t="55989" x="6677025" y="2725738"/>
          <p14:tracePt t="56000" x="6688138" y="2736850"/>
          <p14:tracePt t="56016" x="6694488" y="2749550"/>
          <p14:tracePt t="56053" x="6699250" y="2754313"/>
          <p14:tracePt t="56066" x="6705600" y="2754313"/>
          <p14:tracePt t="56086" x="6773863" y="2765425"/>
          <p14:tracePt t="56102" x="6864350" y="2771775"/>
          <p14:tracePt t="56116" x="6915150" y="2782888"/>
          <p14:tracePt t="56132" x="7004050" y="2782888"/>
          <p14:tracePt t="56149" x="7196138" y="2782888"/>
          <p14:tracePt t="56170" x="7321550" y="2782888"/>
          <p14:tracePt t="56183" x="7388225" y="2782888"/>
          <p14:tracePt t="56198" x="7427913" y="2782888"/>
          <p14:tracePt t="56215" x="7467600" y="2782888"/>
          <p14:tracePt t="56232" x="7518400" y="2782888"/>
          <p14:tracePt t="56248" x="7580313" y="2782888"/>
          <p14:tracePt t="56268" x="7670800" y="2782888"/>
          <p14:tracePt t="56271" x="7739063" y="2782888"/>
          <p14:tracePt t="56282" x="7794625" y="2782888"/>
          <p14:tracePt t="56299" x="7918450" y="2782888"/>
          <p14:tracePt t="56316" x="7993063" y="2782888"/>
          <p14:tracePt t="56334" x="8077200" y="2782888"/>
          <p14:tracePt t="56349" x="8121650" y="2782888"/>
          <p14:tracePt t="56365" x="8337550" y="2782888"/>
          <p14:tracePt t="56385" x="8450263" y="2782888"/>
          <p14:tracePt t="56401" x="8516938" y="2782888"/>
          <p14:tracePt t="56417" x="8602663" y="2782888"/>
          <p14:tracePt t="56431" x="8704263" y="2782888"/>
          <p14:tracePt t="56449" x="8794750" y="2782888"/>
          <p14:tracePt t="56465" x="8912225" y="2782888"/>
          <p14:tracePt t="56484" x="9059863" y="2782888"/>
          <p14:tracePt t="56498" x="9172575" y="2782888"/>
          <p14:tracePt t="56517" x="9318625" y="2782888"/>
          <p14:tracePt t="56534" x="9455150" y="2782888"/>
          <p14:tracePt t="56553" x="9645650" y="2782888"/>
          <p14:tracePt t="56566" x="9810750" y="2749550"/>
          <p14:tracePt t="56582" x="9939338" y="2725738"/>
          <p14:tracePt t="56600" x="10029825" y="2725738"/>
          <p14:tracePt t="56617" x="10120313" y="2725738"/>
          <p14:tracePt t="56635" x="10193338" y="2725738"/>
          <p14:tracePt t="56648" x="10204450" y="2725738"/>
          <p14:tracePt t="56710" x="10210800" y="2725738"/>
          <p14:tracePt t="56846" x="10210800" y="2732088"/>
          <p14:tracePt t="56862" x="10204450" y="2732088"/>
          <p14:tracePt t="56870" x="10193338" y="2732088"/>
          <p14:tracePt t="56894" x="10188575" y="2732088"/>
          <p14:tracePt t="56919" x="10182225" y="2732088"/>
          <p14:tracePt t="56933" x="10177463" y="2736850"/>
          <p14:tracePt t="56950" x="10171113" y="2736850"/>
          <p14:tracePt t="56965" x="10153650" y="2743200"/>
          <p14:tracePt t="56982" x="10137775" y="2749550"/>
          <p14:tracePt t="57003" x="10109200" y="2754313"/>
          <p14:tracePt t="57019" x="10098088" y="2754313"/>
          <p14:tracePt t="57033" x="10069513" y="2760663"/>
          <p14:tracePt t="57049" x="10047288" y="2765425"/>
          <p14:tracePt t="57067" x="10025063" y="2776538"/>
          <p14:tracePt t="57088" x="9990138" y="2782888"/>
          <p14:tracePt t="57104" x="9974263" y="2794000"/>
          <p14:tracePt t="57132" x="9945688" y="2805113"/>
          <p14:tracePt t="57148" x="9934575" y="2805113"/>
          <p14:tracePt t="57166" x="9883775" y="2827338"/>
          <p14:tracePt t="57185" x="9855200" y="2833688"/>
          <p14:tracePt t="57201" x="9826625" y="2838450"/>
          <p14:tracePt t="57215" x="9798050" y="2851150"/>
          <p14:tracePt t="57232" x="9786938" y="2851150"/>
          <p14:tracePt t="57252" x="9782175" y="2851150"/>
          <p14:tracePt t="57266" x="9764713" y="2855913"/>
          <p14:tracePt t="57285" x="9742488" y="2873375"/>
          <p14:tracePt t="57389" x="9736138" y="2873375"/>
          <p14:tracePt t="57433" x="9731375" y="2873375"/>
          <p14:tracePt t="57445" x="9725025" y="2878138"/>
          <p14:tracePt t="57934" x="9725025" y="2873375"/>
          <p14:tracePt t="57950" x="9725025" y="2867025"/>
          <p14:tracePt t="57960" x="9725025" y="2855913"/>
          <p14:tracePt t="57977" x="9742488" y="2833688"/>
          <p14:tracePt t="57997" x="9798050" y="2800350"/>
          <p14:tracePt t="58011" x="9798050" y="2794000"/>
          <p14:tracePt t="58027" x="9844088" y="2771775"/>
          <p14:tracePt t="58044" x="9866313" y="2760663"/>
          <p14:tracePt t="58061" x="9934575" y="2749550"/>
          <p14:tracePt t="58081" x="9990138" y="2732088"/>
          <p14:tracePt t="58095" x="10025063" y="2725738"/>
          <p14:tracePt t="58111" x="10069513" y="2720975"/>
          <p14:tracePt t="58131" x="10098088" y="2720975"/>
          <p14:tracePt t="58147" x="10115550" y="2720975"/>
          <p14:tracePt t="58293" x="10115550" y="2714625"/>
          <p14:tracePt t="58326" x="10109200" y="2709863"/>
          <p14:tracePt t="58344" x="10102850" y="2703513"/>
          <p14:tracePt t="58353" x="10091738" y="2703513"/>
          <p14:tracePt t="58365" x="10075863" y="2698750"/>
          <p14:tracePt t="58378" x="10047288" y="2686050"/>
          <p14:tracePt t="58397" x="10018713" y="2686050"/>
          <p14:tracePt t="58416" x="9956800" y="2686050"/>
          <p14:tracePt t="58427" x="9945688" y="2686050"/>
          <p14:tracePt t="58444" x="9906000" y="2686050"/>
          <p14:tracePt t="58460" x="9855200" y="2681288"/>
          <p14:tracePt t="58479" x="9810750" y="2674938"/>
          <p14:tracePt t="58494" x="9771063" y="2674938"/>
          <p14:tracePt t="58513" x="9759950" y="2674938"/>
          <p14:tracePt t="58545" x="9742488" y="2670175"/>
          <p14:tracePt t="58562" x="9736138" y="2670175"/>
          <p14:tracePt t="58713" x="9736138" y="2663825"/>
          <p14:tracePt t="58733" x="9742488" y="2663825"/>
          <p14:tracePt t="58741" x="9747250" y="2663825"/>
          <p14:tracePt t="58749" x="9753600" y="2659063"/>
          <p14:tracePt t="58767" x="9764713" y="2659063"/>
          <p14:tracePt t="58909" x="9753600" y="2659063"/>
          <p14:tracePt t="58917" x="9736138" y="2659063"/>
          <p14:tracePt t="58927" x="9702800" y="2659063"/>
          <p14:tracePt t="58943" x="9674225" y="2659063"/>
          <p14:tracePt t="58960" x="9645650" y="2659063"/>
          <p14:tracePt t="58976" x="9601200" y="2652713"/>
          <p14:tracePt t="58993" x="9561513" y="2652713"/>
          <p14:tracePt t="59010" x="9505950" y="2635250"/>
          <p14:tracePt t="59030" x="9347200" y="2635250"/>
          <p14:tracePt t="59044" x="9290050" y="2635250"/>
          <p14:tracePt t="59060" x="9194800" y="2635250"/>
          <p14:tracePt t="59077" x="9137650" y="2635250"/>
          <p14:tracePt t="59117" x="9132888" y="2635250"/>
          <p14:tracePt t="59133" x="9126538" y="2635250"/>
          <p14:tracePt t="59147" x="9110663" y="2635250"/>
          <p14:tracePt t="59162" x="9082088" y="2635250"/>
          <p14:tracePt t="59181" x="9053513" y="2635250"/>
          <p14:tracePt t="59194" x="9036050" y="2635250"/>
          <p14:tracePt t="59210" x="8980488" y="2635250"/>
          <p14:tracePt t="59227" x="8918575" y="2635250"/>
          <p14:tracePt t="59243" x="8828088" y="2635250"/>
          <p14:tracePt t="59262" x="8664575" y="2635250"/>
          <p14:tracePt t="59277" x="8613775" y="2635250"/>
          <p14:tracePt t="59293" x="8516938" y="2635250"/>
          <p14:tracePt t="59310" x="8410575" y="2635250"/>
          <p14:tracePt t="59326" x="8262938" y="2635250"/>
          <p14:tracePt t="59346" x="8139113" y="2635250"/>
          <p14:tracePt t="59359" x="8059738" y="2635250"/>
          <p14:tracePt t="59377" x="7986713" y="2635250"/>
          <p14:tracePt t="59399" x="7918450" y="2624138"/>
          <p14:tracePt t="59411" x="7891463" y="2624138"/>
          <p14:tracePt t="59428" x="7862888" y="2619375"/>
          <p14:tracePt t="59443" x="7851775" y="2619375"/>
          <p14:tracePt t="59509" x="7840663" y="2619375"/>
          <p14:tracePt t="59671" x="7834313" y="2619375"/>
          <p14:tracePt t="59680" x="7816850" y="2619375"/>
          <p14:tracePt t="59699" x="7800975" y="2619375"/>
          <p14:tracePt t="59718" x="7750175" y="2624138"/>
          <p14:tracePt t="59733" x="7688263" y="2624138"/>
          <p14:tracePt t="59749" x="7637463" y="2630488"/>
          <p14:tracePt t="59766" x="7586663" y="2635250"/>
          <p14:tracePt t="59786" x="7580313" y="2641600"/>
          <p14:tracePt t="59910" x="7580313" y="2647950"/>
          <p14:tracePt t="59926" x="7586663" y="2647950"/>
          <p14:tracePt t="59934" x="7591425" y="2647950"/>
          <p14:tracePt t="59954" x="7620000" y="2652713"/>
          <p14:tracePt t="59966" x="7648575" y="2652713"/>
          <p14:tracePt t="59983" x="7670800" y="2652713"/>
          <p14:tracePt t="59998" x="7688263" y="2652713"/>
          <p14:tracePt t="60016" x="7721600" y="2652713"/>
          <p14:tracePt t="60032" x="7750175" y="2652713"/>
          <p14:tracePt t="60051" x="7789863" y="2652713"/>
          <p14:tracePt t="60065" x="7823200" y="2652713"/>
          <p14:tracePt t="60082" x="7840663" y="2652713"/>
          <p14:tracePt t="60100" x="7856538" y="2652713"/>
          <p14:tracePt t="60120" x="7896225" y="2652713"/>
          <p14:tracePt t="60132" x="7913688" y="2652713"/>
          <p14:tracePt t="60149" x="7993063" y="2652713"/>
          <p14:tracePt t="60165" x="8066088" y="2652713"/>
          <p14:tracePt t="60183" x="8128000" y="2652713"/>
          <p14:tracePt t="60201" x="8251825" y="2652713"/>
          <p14:tracePt t="60217" x="8410575" y="2652713"/>
          <p14:tracePt t="60232" x="8578850" y="2652713"/>
          <p14:tracePt t="60249" x="8704263" y="2652713"/>
          <p14:tracePt t="60267" x="8766175" y="2652713"/>
          <p14:tracePt t="60271" x="8794750" y="2652713"/>
          <p14:tracePt t="60281" x="8805863" y="2652713"/>
          <p14:tracePt t="60299" x="8816975" y="2652713"/>
          <p14:tracePt t="60317" x="8839200" y="2652713"/>
          <p14:tracePt t="60335" x="8867775" y="2652713"/>
          <p14:tracePt t="60348" x="8878888" y="2652713"/>
          <p14:tracePt t="60366" x="8947150" y="2652713"/>
          <p14:tracePt t="60385" x="8963025" y="2652713"/>
          <p14:tracePt t="60398" x="8980488" y="2652713"/>
          <p14:tracePt t="60415" x="9002713" y="2652713"/>
          <p14:tracePt t="60436" x="9024938" y="2652713"/>
          <p14:tracePt t="60448" x="9086850" y="2652713"/>
          <p14:tracePt t="60465" x="9172575" y="2652713"/>
          <p14:tracePt t="60482" x="9234488" y="2652713"/>
          <p14:tracePt t="60498" x="9278938" y="2652713"/>
          <p14:tracePt t="60515" x="9313863" y="2652713"/>
          <p14:tracePt t="60536" x="9353550" y="2652713"/>
          <p14:tracePt t="60549" x="9369425" y="2652713"/>
          <p14:tracePt t="60566" x="9386888" y="2652713"/>
          <p14:tracePt t="60605" x="9398000" y="2652713"/>
          <p14:tracePt t="60622" x="9404350" y="2652713"/>
          <p14:tracePt t="60633" x="9426575" y="2647950"/>
          <p14:tracePt t="60650" x="9448800" y="2647950"/>
          <p14:tracePt t="60684" x="9466263" y="2630488"/>
          <p14:tracePt t="61334" x="9477375" y="2630488"/>
          <p14:tracePt t="61342" x="9482138" y="2630488"/>
          <p14:tracePt t="61351" x="9493250" y="2630488"/>
          <p14:tracePt t="61366" x="9505950" y="2624138"/>
          <p14:tracePt t="61389" x="9521825" y="2624138"/>
          <p14:tracePt t="61406" x="9528175" y="2619375"/>
          <p14:tracePt t="61433" x="9539288" y="2619375"/>
          <p14:tracePt t="61486" x="9544050" y="2619375"/>
          <p14:tracePt t="61550" x="9550400" y="2619375"/>
          <p14:tracePt t="61622" x="9561513" y="2613025"/>
          <p14:tracePt t="61631" x="9572625" y="2608263"/>
          <p14:tracePt t="61639" x="9578975" y="2608263"/>
          <p14:tracePt t="61653" x="9601200" y="2590800"/>
          <p14:tracePt t="61668" x="9623425" y="2590800"/>
          <p14:tracePt t="61683" x="9663113" y="2579688"/>
          <p14:tracePt t="61699" x="9713913" y="2579688"/>
          <p14:tracePt t="61717" x="9782175" y="2568575"/>
          <p14:tracePt t="61733" x="9810750" y="2568575"/>
          <p14:tracePt t="61753" x="9844088" y="2568575"/>
          <p14:tracePt t="61766" x="9883775" y="2568575"/>
          <p14:tracePt t="61783" x="9928225" y="2568575"/>
          <p14:tracePt t="61800" x="9967913" y="2579688"/>
          <p14:tracePt t="61819" x="10007600" y="2584450"/>
          <p14:tracePt t="61836" x="10052050" y="2590800"/>
          <p14:tracePt t="61850" x="10080625" y="2597150"/>
          <p14:tracePt t="61866" x="10109200" y="2601913"/>
          <p14:tracePt t="61887" x="10137775" y="2601913"/>
          <p14:tracePt t="61900" x="10142538" y="2608263"/>
          <p14:tracePt t="63582" x="10142538" y="2613025"/>
          <p14:tracePt t="63590" x="10148888" y="2613025"/>
          <p14:tracePt t="63911" x="10148888" y="2619375"/>
          <p14:tracePt t="63933" x="10148888" y="2624138"/>
          <p14:tracePt t="63942" x="10148888" y="2630488"/>
          <p14:tracePt t="63950" x="10148888" y="2635250"/>
          <p14:tracePt t="65246" x="10148888" y="2641600"/>
          <p14:tracePt t="65301" x="10153650" y="2641600"/>
          <p14:tracePt t="65886" x="10153650" y="2635250"/>
          <p14:tracePt t="65913" x="10109200" y="2635250"/>
          <p14:tracePt t="65926" x="10007600" y="2647950"/>
          <p14:tracePt t="65942" x="9855200" y="2663825"/>
          <p14:tracePt t="65959" x="9685338" y="2681288"/>
          <p14:tracePt t="65977" x="9380538" y="2743200"/>
          <p14:tracePt t="66000" x="8647113" y="2867025"/>
          <p14:tracePt t="66018" x="7947025" y="2928938"/>
          <p14:tracePt t="66026" x="7620000" y="2940050"/>
          <p14:tracePt t="66043" x="6869113" y="3019425"/>
          <p14:tracePt t="66060" x="6175375" y="3036888"/>
          <p14:tracePt t="66075" x="5418138" y="3036888"/>
          <p14:tracePt t="66096" x="4430713" y="3036888"/>
          <p14:tracePt t="66111" x="4013200" y="3036888"/>
          <p14:tracePt t="66126" x="3752850" y="3036888"/>
          <p14:tracePt t="66145" x="3549650" y="3036888"/>
          <p14:tracePt t="66160" x="3284538" y="3019425"/>
          <p14:tracePt t="66184" x="2597150" y="2968625"/>
          <p14:tracePt t="66201" x="2274888" y="2935288"/>
          <p14:tracePt t="66209" x="2184400" y="2924175"/>
          <p14:tracePt t="66226" x="2020888" y="2901950"/>
          <p14:tracePt t="66243" x="1952625" y="2889250"/>
          <p14:tracePt t="66265" x="1851025" y="2873375"/>
          <p14:tracePt t="66279" x="1760538" y="2873375"/>
          <p14:tracePt t="66293" x="1636713" y="2873375"/>
          <p14:tracePt t="66309" x="1512888" y="2873375"/>
          <p14:tracePt t="66327" x="1382713" y="2884488"/>
          <p14:tracePt t="66346" x="1258888" y="2884488"/>
          <p14:tracePt t="66362" x="1168400" y="2884488"/>
          <p14:tracePt t="66375" x="1123950" y="2884488"/>
          <p14:tracePt t="66395" x="1016000" y="2884488"/>
          <p14:tracePt t="66412" x="942975" y="2884488"/>
          <p14:tracePt t="66426" x="863600" y="2895600"/>
          <p14:tracePt t="66443" x="852488" y="2895600"/>
          <p14:tracePt t="66475" x="846138" y="2901950"/>
          <p14:tracePt t="66492" x="846138" y="2906713"/>
          <p14:tracePt t="66514" x="846138" y="2924175"/>
          <p14:tracePt t="66525" x="881063" y="2935288"/>
          <p14:tracePt t="66542" x="942975" y="2940050"/>
          <p14:tracePt t="66560" x="993775" y="2952750"/>
          <p14:tracePt t="66577" x="1022350" y="2963863"/>
          <p14:tracePt t="66593" x="1044575" y="2974975"/>
          <p14:tracePt t="66610" x="1066800" y="2979738"/>
          <p14:tracePt t="66627" x="1073150" y="2979738"/>
          <p14:tracePt t="66646" x="1106488" y="2979738"/>
          <p14:tracePt t="66659" x="1117600" y="2986088"/>
          <p14:tracePt t="66675" x="1135063" y="2986088"/>
          <p14:tracePt t="66694" x="1157288" y="2990850"/>
          <p14:tracePt t="66716" x="1179513" y="2990850"/>
          <p14:tracePt t="66734" x="1208088" y="2990850"/>
          <p14:tracePt t="66741" x="1270000" y="2990850"/>
          <p14:tracePt t="66758" x="1338263" y="2990850"/>
          <p14:tracePt t="66776" x="1422400" y="2990850"/>
          <p14:tracePt t="66780" x="1466850" y="2990850"/>
          <p14:tracePt t="66798" x="1568450" y="2990850"/>
          <p14:tracePt t="66808" x="1625600" y="2990850"/>
          <p14:tracePt t="66825" x="1749425" y="2990850"/>
          <p14:tracePt t="66841" x="1908175" y="2990850"/>
          <p14:tracePt t="66858" x="2054225" y="2990850"/>
          <p14:tracePt t="66879" x="2268538" y="2990850"/>
          <p14:tracePt t="66894" x="2393950" y="2990850"/>
          <p14:tracePt t="66908" x="2471738" y="2990850"/>
          <p14:tracePt t="66925" x="2674938" y="2990850"/>
          <p14:tracePt t="66944" x="2720975" y="2990850"/>
          <p14:tracePt t="66958" x="2771775" y="2990850"/>
          <p14:tracePt t="66975" x="2851150" y="2990850"/>
          <p14:tracePt t="66992" x="2997200" y="2990850"/>
          <p14:tracePt t="67009" x="3132138" y="2990850"/>
          <p14:tracePt t="67028" x="3228975" y="2990850"/>
          <p14:tracePt t="67047" x="3268663" y="2990850"/>
          <p14:tracePt t="67075" x="3279775" y="2990850"/>
          <p14:tracePt t="67093" x="3302000" y="2990850"/>
          <p14:tracePt t="67109" x="3330575" y="2990850"/>
          <p14:tracePt t="67127" x="3352800" y="2990850"/>
          <p14:tracePt t="67144" x="3381375" y="2997200"/>
          <p14:tracePt t="67160" x="3397250" y="3003550"/>
          <p14:tracePt t="67176" x="3403600" y="3008313"/>
          <p14:tracePt t="67197" x="3414713" y="3008313"/>
          <p14:tracePt t="67237" x="3425825" y="3008313"/>
          <p14:tracePt t="67245" x="3432175" y="3008313"/>
          <p14:tracePt t="67605" x="3436938" y="3008313"/>
          <p14:tracePt t="67614" x="3443288" y="3008313"/>
          <p14:tracePt t="67630" x="3454400" y="3019425"/>
          <p14:tracePt t="67653" x="3460750" y="3019425"/>
          <p14:tracePt t="67669" x="3476625" y="3019425"/>
          <p14:tracePt t="67678" x="3482975" y="3019425"/>
          <p14:tracePt t="67691" x="3494088" y="3019425"/>
          <p14:tracePt t="67713" x="3544888" y="2997200"/>
          <p14:tracePt t="67727" x="3556000" y="2997200"/>
          <p14:tracePt t="67742" x="3562350" y="2997200"/>
          <p14:tracePt t="67758" x="3567113" y="2997200"/>
          <p14:tracePt t="67775" x="3606800" y="2997200"/>
          <p14:tracePt t="67791" x="3624263" y="2997200"/>
          <p14:tracePt t="67811" x="3651250" y="3003550"/>
          <p14:tracePt t="67826" x="3686175" y="3008313"/>
          <p14:tracePt t="67843" x="3725863" y="3019425"/>
          <p14:tracePt t="67858" x="3748088" y="3025775"/>
          <p14:tracePt t="67875" x="3752850" y="3025775"/>
          <p14:tracePt t="67894" x="3776663" y="3030538"/>
          <p14:tracePt t="67911" x="3798888" y="3036888"/>
          <p14:tracePt t="68110" x="3803650" y="3036888"/>
          <p14:tracePt t="68130" x="3803650" y="3041650"/>
          <p14:tracePt t="68159" x="3810000" y="3048000"/>
          <p14:tracePt t="68176" x="3816350" y="3048000"/>
          <p14:tracePt t="68185" x="3821113" y="3048000"/>
          <p14:tracePt t="68197" x="3838575" y="3054350"/>
          <p14:tracePt t="68216" x="3843338" y="3059113"/>
          <p14:tracePt t="68231" x="3843338" y="3065463"/>
          <p14:tracePt t="68275" x="3843338" y="3070225"/>
          <p14:tracePt t="68288" x="3860800" y="3081338"/>
          <p14:tracePt t="68297" x="3867150" y="3087688"/>
          <p14:tracePt t="68314" x="3878263" y="3098800"/>
          <p14:tracePt t="68331" x="3878263" y="3116263"/>
          <p14:tracePt t="68350" x="3889375" y="3143250"/>
          <p14:tracePt t="68653" x="3900488" y="3155950"/>
          <p14:tracePt t="68668" x="3900488" y="3160713"/>
          <p14:tracePt t="68688" x="3951288" y="3233738"/>
          <p14:tracePt t="68702" x="3968750" y="3273425"/>
          <p14:tracePt t="68720" x="3995738" y="3295650"/>
          <p14:tracePt t="68737" x="4002088" y="3308350"/>
          <p14:tracePt t="68756" x="4006850" y="3313113"/>
          <p14:tracePt t="68839" x="4006850" y="3319463"/>
          <p14:tracePt t="68854" x="4006850" y="3330575"/>
          <p14:tracePt t="69534" x="4006850" y="3335338"/>
          <p14:tracePt t="69575" x="4013200" y="3335338"/>
          <p14:tracePt t="69589" x="4019550" y="3341688"/>
          <p14:tracePt t="69600" x="4024313" y="3346450"/>
          <p14:tracePt t="69616" x="4041775" y="3346450"/>
          <p14:tracePt t="69637" x="4070350" y="3346450"/>
          <p14:tracePt t="69649" x="4081463" y="3346450"/>
          <p14:tracePt t="69664" x="4114800" y="3346450"/>
          <p14:tracePt t="69681" x="4143375" y="3346450"/>
          <p14:tracePt t="69700" x="4183063" y="3346450"/>
          <p14:tracePt t="69715" x="4238625" y="3346450"/>
          <p14:tracePt t="69731" x="4335463" y="3346450"/>
          <p14:tracePt t="69748" x="4402138" y="3346450"/>
          <p14:tracePt t="69767" x="4583113" y="3346450"/>
          <p14:tracePt t="69781" x="4927600" y="3346450"/>
          <p14:tracePt t="69798" x="5707063" y="3346450"/>
          <p14:tracePt t="69814" x="6153150" y="3359150"/>
          <p14:tracePt t="69831" x="6299200" y="3386138"/>
          <p14:tracePt t="69850" x="6356350" y="3392488"/>
          <p14:tracePt t="69864" x="6383338" y="3392488"/>
          <p14:tracePt t="69881" x="6400800" y="3386138"/>
          <p14:tracePt t="69902" x="6469063" y="3359150"/>
          <p14:tracePt t="69916" x="6502400" y="3341688"/>
          <p14:tracePt t="69931" x="6546850" y="3341688"/>
          <p14:tracePt t="69947" x="6570663" y="3335338"/>
          <p14:tracePt t="69966" x="6597650" y="3335338"/>
          <p14:tracePt t="69981" x="6643688" y="3335338"/>
          <p14:tracePt t="70000" x="6723063" y="3335338"/>
          <p14:tracePt t="70014" x="6767513" y="3335338"/>
          <p14:tracePt t="70030" x="6813550" y="3335338"/>
          <p14:tracePt t="70047" x="6840538" y="3335338"/>
          <p14:tracePt t="70067" x="6875463" y="3335338"/>
          <p14:tracePt t="70080" x="6937375" y="3335338"/>
          <p14:tracePt t="70098" x="6992938" y="3335338"/>
          <p14:tracePt t="70115" x="7067550" y="3335338"/>
          <p14:tracePt t="70134" x="7191375" y="3335338"/>
          <p14:tracePt t="70147" x="7235825" y="3335338"/>
          <p14:tracePt t="70164" x="7297738" y="3330575"/>
          <p14:tracePt t="70181" x="7399338" y="3330575"/>
          <p14:tracePt t="70197" x="7507288" y="3330575"/>
          <p14:tracePt t="70218" x="7642225" y="3330575"/>
          <p14:tracePt t="70230" x="7727950" y="3330575"/>
          <p14:tracePt t="70247" x="7812088" y="3330575"/>
          <p14:tracePt t="70264" x="7896225" y="3330575"/>
          <p14:tracePt t="70283" x="7931150" y="3335338"/>
          <p14:tracePt t="70494" x="7924800" y="3335338"/>
          <p14:tracePt t="70503" x="7918450" y="3335338"/>
          <p14:tracePt t="70515" x="7913688" y="3335338"/>
          <p14:tracePt t="70530" x="7891463" y="3330575"/>
          <p14:tracePt t="70551" x="7867650" y="3330575"/>
          <p14:tracePt t="70565" x="7845425" y="3330575"/>
          <p14:tracePt t="70581" x="7754938" y="3330575"/>
          <p14:tracePt t="70604" x="7631113" y="3330575"/>
          <p14:tracePt t="70619" x="7496175" y="3330575"/>
          <p14:tracePt t="70630" x="7326313" y="3330575"/>
          <p14:tracePt t="70647" x="7021513" y="3346450"/>
          <p14:tracePt t="70664" x="6677025" y="3381375"/>
          <p14:tracePt t="70681" x="6445250" y="3386138"/>
          <p14:tracePt t="70700" x="6248400" y="3414713"/>
          <p14:tracePt t="70715" x="6022975" y="3436938"/>
          <p14:tracePt t="70731" x="5656263" y="3460750"/>
          <p14:tracePt t="70748" x="5181600" y="3487738"/>
          <p14:tracePt t="70764" x="4695825" y="3487738"/>
          <p14:tracePt t="70781" x="4267200" y="3522663"/>
          <p14:tracePt t="70802" x="4210050" y="3522663"/>
          <p14:tracePt t="70814" x="4159250" y="3522663"/>
          <p14:tracePt t="70831" x="4097338" y="3511550"/>
          <p14:tracePt t="70847" x="4041775" y="3511550"/>
          <p14:tracePt t="70865" x="4019550" y="3511550"/>
          <p14:tracePt t="70886" x="4013200" y="3505200"/>
          <p14:tracePt t="71014" x="4019550" y="3505200"/>
          <p14:tracePt t="71022" x="4075113" y="3505200"/>
          <p14:tracePt t="71031" x="4137025" y="3498850"/>
          <p14:tracePt t="71050" x="4295775" y="3471863"/>
          <p14:tracePt t="71065" x="4448175" y="3436938"/>
          <p14:tracePt t="71082" x="4673600" y="3414713"/>
          <p14:tracePt t="71098" x="5086350" y="3381375"/>
          <p14:tracePt t="71122" x="6237288" y="3346450"/>
          <p14:tracePt t="71130" x="6699250" y="3346450"/>
          <p14:tracePt t="71149" x="7546975" y="3346450"/>
          <p14:tracePt t="71164" x="8262938" y="3335338"/>
          <p14:tracePt t="71187" x="9042400" y="3335338"/>
          <p14:tracePt t="71197" x="9391650" y="3335338"/>
          <p14:tracePt t="71214" x="9645650" y="3335338"/>
          <p14:tracePt t="71230" x="9804400" y="3335338"/>
          <p14:tracePt t="71249" x="10001250" y="3335338"/>
          <p14:tracePt t="71265" x="10109200" y="3335338"/>
          <p14:tracePt t="71280" x="10120313" y="3335338"/>
          <p14:tracePt t="71638" x="10120313" y="3330575"/>
          <p14:tracePt t="71734" x="10120313" y="3324225"/>
          <p14:tracePt t="71773" x="10115550" y="3324225"/>
          <p14:tracePt t="71789" x="10115550" y="3319463"/>
          <p14:tracePt t="71896" x="10115550" y="3313113"/>
          <p14:tracePt t="71904" x="10102850" y="3313113"/>
          <p14:tracePt t="71918" x="10036175" y="3313113"/>
          <p14:tracePt t="71931" x="9990138" y="3313113"/>
          <p14:tracePt t="71946" x="9848850" y="3324225"/>
          <p14:tracePt t="71964" x="9680575" y="3341688"/>
          <p14:tracePt t="71981" x="8861425" y="3414713"/>
          <p14:tracePt t="72002" x="7969250" y="3516313"/>
          <p14:tracePt t="72015" x="7270750" y="3562350"/>
          <p14:tracePt t="72031" x="6762750" y="3629025"/>
          <p14:tracePt t="72047" x="6423025" y="3663950"/>
          <p14:tracePt t="72064" x="6197600" y="3679825"/>
          <p14:tracePt t="72080" x="5983288" y="3702050"/>
          <p14:tracePt t="72099" x="5734050" y="3702050"/>
          <p14:tracePt t="72114" x="5413375" y="3702050"/>
          <p14:tracePt t="72130" x="5091113" y="3702050"/>
          <p14:tracePt t="72150" x="4837113" y="3702050"/>
          <p14:tracePt t="72168" x="4578350" y="3702050"/>
          <p14:tracePt t="72180" x="4532313" y="3702050"/>
          <p14:tracePt t="72197" x="4397375" y="3702050"/>
          <p14:tracePt t="72214" x="4273550" y="3702050"/>
          <p14:tracePt t="72231" x="4081463" y="3702050"/>
          <p14:tracePt t="72249" x="3854450" y="3702050"/>
          <p14:tracePt t="72263" x="3651250" y="3702050"/>
          <p14:tracePt t="72280" x="3505200" y="3702050"/>
          <p14:tracePt t="72297" x="3392488" y="3702050"/>
          <p14:tracePt t="72313" x="3222625" y="3702050"/>
          <p14:tracePt t="72330" x="2928938" y="3675063"/>
          <p14:tracePt t="72350" x="2720975" y="3640138"/>
          <p14:tracePt t="72366" x="2698750" y="3635375"/>
          <p14:tracePt t="72437" x="2686050" y="3629025"/>
          <p14:tracePt t="72447" x="2686050" y="3624263"/>
          <p14:tracePt t="72469" x="2674938" y="3624263"/>
          <p14:tracePt t="72480" x="2670175" y="3624263"/>
          <p14:tracePt t="72496" x="2663825" y="3624263"/>
          <p14:tracePt t="72516" x="2619375" y="3617913"/>
          <p14:tracePt t="72531" x="2562225" y="3613150"/>
          <p14:tracePt t="72547" x="2517775" y="3595688"/>
          <p14:tracePt t="72565" x="2438400" y="3584575"/>
          <p14:tracePt t="72583" x="2409825" y="3578225"/>
          <p14:tracePt t="72598" x="2381250" y="3578225"/>
          <p14:tracePt t="72694" x="2387600" y="3578225"/>
          <p14:tracePt t="72703" x="2405063" y="3589338"/>
          <p14:tracePt t="72714" x="2420938" y="3589338"/>
          <p14:tracePt t="72734" x="2533650" y="3589338"/>
          <p14:tracePt t="72747" x="2562225" y="3589338"/>
          <p14:tracePt t="72765" x="2647950" y="3589338"/>
          <p14:tracePt t="72780" x="2659063" y="3584575"/>
          <p14:tracePt t="72784" x="2670175" y="3584575"/>
          <p14:tracePt t="72797" x="2714625" y="3578225"/>
          <p14:tracePt t="72815" x="2736850" y="3567113"/>
          <p14:tracePt t="72834" x="2782888" y="3549650"/>
          <p14:tracePt t="72847" x="2794000" y="3544888"/>
          <p14:tracePt t="72863" x="2805113" y="3538538"/>
          <p14:tracePt t="72881" x="2811463" y="3538538"/>
          <p14:tracePt t="72918" x="2816225" y="3533775"/>
          <p14:tracePt t="72936" x="2822575" y="3533775"/>
          <p14:tracePt t="73038" x="2822575" y="3522663"/>
          <p14:tracePt t="73055" x="2822575" y="3516313"/>
          <p14:tracePt t="73071" x="2816225" y="3511550"/>
          <p14:tracePt t="73087" x="2811463" y="3505200"/>
          <p14:tracePt t="73126" x="2805113" y="3494088"/>
          <p14:tracePt t="73134" x="2805113" y="3487738"/>
          <p14:tracePt t="73148" x="2800350" y="3482975"/>
          <p14:tracePt t="73165" x="2782888" y="3460750"/>
          <p14:tracePt t="73183" x="2754313" y="3432175"/>
          <p14:tracePt t="73197" x="2749550" y="3409950"/>
          <p14:tracePt t="73214" x="2736850" y="3403600"/>
          <p14:tracePt t="73230" x="2732088" y="3397250"/>
          <p14:tracePt t="73247" x="2725738" y="3392488"/>
          <p14:tracePt t="73268" x="2714625" y="3392488"/>
          <p14:tracePt t="73280" x="2703513" y="3381375"/>
          <p14:tracePt t="73298" x="2686050" y="3375025"/>
          <p14:tracePt t="73314" x="2674938" y="3375025"/>
          <p14:tracePt t="74079" x="2663825" y="3375025"/>
          <p14:tracePt t="74087" x="2630488" y="3370263"/>
          <p14:tracePt t="74102" x="2540000" y="3370263"/>
          <p14:tracePt t="74121" x="2528888" y="3370263"/>
          <p14:tracePt t="74134" x="2506663" y="3375025"/>
          <p14:tracePt t="74151" x="2478088" y="3403600"/>
          <p14:tracePt t="74167" x="2432050" y="3522663"/>
          <p14:tracePt t="74185" x="2370138" y="3640138"/>
          <p14:tracePt t="74205" x="2343150" y="3849688"/>
          <p14:tracePt t="74217" x="2336800" y="3917950"/>
          <p14:tracePt t="74234" x="2336800" y="3984625"/>
          <p14:tracePt t="74251" x="2336800" y="4132263"/>
          <p14:tracePt t="74270" x="2347913" y="4425950"/>
          <p14:tracePt t="74284" x="2365375" y="4514850"/>
          <p14:tracePt t="74301" x="2438400" y="4741863"/>
          <p14:tracePt t="74321" x="2449513" y="4792663"/>
          <p14:tracePt t="74390" x="2449513" y="4797425"/>
          <p14:tracePt t="74405" x="2444750" y="4797425"/>
          <p14:tracePt t="74417" x="2438400" y="4797425"/>
          <p14:tracePt t="74436" x="2405063" y="4797425"/>
          <p14:tracePt t="74450" x="2376488" y="4797425"/>
          <p14:tracePt t="74471" x="2336800" y="4781550"/>
          <p14:tracePt t="74486" x="2314575" y="4768850"/>
          <p14:tracePt t="74501" x="2308225" y="4764088"/>
          <p14:tracePt t="74544" x="2303463" y="4757738"/>
          <p14:tracePt t="74558" x="2303463" y="4746625"/>
          <p14:tracePt t="74567" x="2303463" y="4735513"/>
          <p14:tracePt t="74584" x="2303463" y="4730750"/>
          <p14:tracePt t="74702" x="2303463" y="4724400"/>
          <p14:tracePt t="74719" x="2308225" y="4724400"/>
          <p14:tracePt t="74729" x="2330450" y="4724400"/>
          <p14:tracePt t="74737" x="2347913" y="4724400"/>
          <p14:tracePt t="74750" x="2398713" y="4724400"/>
          <p14:tracePt t="74767" x="2460625" y="4724400"/>
          <p14:tracePt t="74774" x="2511425" y="4724400"/>
          <p14:tracePt t="74790" x="2608263" y="4724400"/>
          <p14:tracePt t="74800" x="2630488" y="4724400"/>
          <p14:tracePt t="74819" x="2670175" y="4718050"/>
          <p14:tracePt t="74835" x="2674938" y="4718050"/>
          <p14:tracePt t="74889" x="2674938" y="4706938"/>
          <p14:tracePt t="74896" x="2674938" y="4702175"/>
          <p14:tracePt t="74904" x="2670175" y="4702175"/>
          <p14:tracePt t="74918" x="2608263" y="4702175"/>
          <p14:tracePt t="74937" x="2517775" y="4695825"/>
          <p14:tracePt t="74950" x="2482850" y="4695825"/>
          <p14:tracePt t="74968" x="2347913" y="4679950"/>
          <p14:tracePt t="74985" x="2297113" y="4673600"/>
          <p14:tracePt t="75003" x="2286000" y="4673600"/>
          <p14:tracePt t="75240" x="2297113" y="4673600"/>
          <p14:tracePt t="75249" x="2308225" y="4673600"/>
          <p14:tracePt t="75261" x="2336800" y="4673600"/>
          <p14:tracePt t="75278" x="2381250" y="4673600"/>
          <p14:tracePt t="75290" x="2405063" y="4673600"/>
          <p14:tracePt t="75307" x="2420938" y="4673600"/>
          <p14:tracePt t="75323" x="2455863" y="4673600"/>
          <p14:tracePt t="75342" x="2528888" y="4667250"/>
          <p14:tracePt t="75357" x="2601913" y="4651375"/>
          <p14:tracePt t="75375" x="2692400" y="4645025"/>
          <p14:tracePt t="75393" x="2714625" y="4645025"/>
          <p14:tracePt t="75410" x="2725738" y="4645025"/>
          <p14:tracePt t="75423" x="2732088" y="4645025"/>
          <p14:tracePt t="75686" x="2736850" y="4645025"/>
          <p14:tracePt t="75694" x="2754313" y="4645025"/>
          <p14:tracePt t="75713" x="2805113" y="4645025"/>
          <p14:tracePt t="75729" x="2889250" y="4651375"/>
          <p14:tracePt t="75750" x="2990850" y="4662488"/>
          <p14:tracePt t="75779" x="2997200" y="4662488"/>
          <p14:tracePt t="76160" x="2979738" y="4656138"/>
          <p14:tracePt t="76167" x="2963863" y="4651375"/>
          <p14:tracePt t="76185" x="2946400" y="4645025"/>
          <p14:tracePt t="76205" x="2924175" y="4640263"/>
          <p14:tracePt t="76218" x="2913063" y="4633913"/>
          <p14:tracePt t="76236" x="2889250" y="4629150"/>
          <p14:tracePt t="76253" x="2867025" y="4611688"/>
          <p14:tracePt t="76423" x="2855913" y="4605338"/>
          <p14:tracePt t="76433" x="2851150" y="4605338"/>
          <p14:tracePt t="76446" x="2838450" y="4600575"/>
          <p14:tracePt t="76454" x="2822575" y="4600575"/>
          <p14:tracePt t="76472" x="2805113" y="4600575"/>
          <p14:tracePt t="76909" x="2811463" y="4600575"/>
          <p14:tracePt t="76973" x="2827338" y="4600575"/>
          <p14:tracePt t="76983" x="2833688" y="4600575"/>
          <p14:tracePt t="77002" x="2838450" y="4600575"/>
          <p14:tracePt t="77018" x="2851150" y="4600575"/>
          <p14:tracePt t="77038" x="2873375" y="4605338"/>
          <p14:tracePt t="77052" x="2878138" y="4611688"/>
          <p14:tracePt t="77069" x="2906713" y="4611688"/>
          <p14:tracePt t="77085" x="2928938" y="4622800"/>
          <p14:tracePt t="77102" x="2946400" y="4629150"/>
          <p14:tracePt t="77119" x="2963863" y="4633913"/>
          <p14:tracePt t="77139" x="2974975" y="4633913"/>
          <p14:tracePt t="77174" x="2986088" y="4633913"/>
          <p14:tracePt t="77190" x="2990850" y="4633913"/>
          <p14:tracePt t="77201" x="2997200" y="4633913"/>
          <p14:tracePt t="77218" x="3014663" y="4633913"/>
          <p14:tracePt t="77240" x="3019425" y="4633913"/>
          <p14:tracePt t="77317" x="3025775" y="4633913"/>
          <p14:tracePt t="77326" x="3030538" y="4633913"/>
          <p14:tracePt t="77335" x="3036888" y="4640263"/>
          <p14:tracePt t="77357" x="3041650" y="4640263"/>
          <p14:tracePt t="77373" x="3059113" y="4645025"/>
          <p14:tracePt t="77391" x="3087688" y="4656138"/>
          <p14:tracePt t="77402" x="3098800" y="4656138"/>
          <p14:tracePt t="77418" x="3167063" y="4656138"/>
          <p14:tracePt t="77435" x="3302000" y="4656138"/>
          <p14:tracePt t="77454" x="3414713" y="4656138"/>
          <p14:tracePt t="77669" x="3421063" y="4656138"/>
          <p14:tracePt t="77678" x="3425825" y="4656138"/>
          <p14:tracePt t="77749" x="3432175" y="4656138"/>
          <p14:tracePt t="77758" x="3443288" y="4662488"/>
          <p14:tracePt t="77778" x="3494088" y="4662488"/>
          <p14:tracePt t="77784" x="3527425" y="4662488"/>
          <p14:tracePt t="77794" x="3556000" y="4662488"/>
          <p14:tracePt t="77808" x="3675063" y="4662488"/>
          <p14:tracePt t="77824" x="3798888" y="4673600"/>
          <p14:tracePt t="77840" x="3922713" y="4673600"/>
          <p14:tracePt t="77861" x="4137025" y="4691063"/>
          <p14:tracePt t="77874" x="4227513" y="4691063"/>
          <p14:tracePt t="77893" x="4391025" y="4691063"/>
          <p14:tracePt t="77909" x="4408488" y="4691063"/>
          <p14:tracePt t="77929" x="4448175" y="4691063"/>
          <p14:tracePt t="77941" x="4464050" y="4691063"/>
          <p14:tracePt t="77957" x="4487863" y="4691063"/>
          <p14:tracePt t="77974" x="4514850" y="4691063"/>
          <p14:tracePt t="77990" x="4527550" y="4691063"/>
          <p14:tracePt t="78009" x="4543425" y="4684713"/>
          <p14:tracePt t="78024" x="4554538" y="4679950"/>
          <p14:tracePt t="78102" x="4560888" y="4679950"/>
          <p14:tracePt t="78118" x="4565650" y="4673600"/>
          <p14:tracePt t="78126" x="4572000" y="4673600"/>
          <p14:tracePt t="78142" x="4578350" y="4673600"/>
          <p14:tracePt t="78406" x="4565650" y="4673600"/>
          <p14:tracePt t="78477" x="4560888" y="4673600"/>
          <p14:tracePt t="78496" x="4549775" y="4673600"/>
          <p14:tracePt t="78524" x="4543425" y="4673600"/>
          <p14:tracePt t="78540" x="4532313" y="4662488"/>
          <p14:tracePt t="78558" x="4514850" y="4662488"/>
          <p14:tracePt t="78580" x="4487863" y="4662488"/>
          <p14:tracePt t="78596" x="4448175" y="4656138"/>
          <p14:tracePt t="78607" x="4375150" y="4656138"/>
          <p14:tracePt t="78624" x="4273550" y="4656138"/>
          <p14:tracePt t="78641" x="4108450" y="4695825"/>
          <p14:tracePt t="78657" x="3951288" y="4706938"/>
          <p14:tracePt t="78678" x="3675063" y="4764088"/>
          <p14:tracePt t="78691" x="3606800" y="4764088"/>
          <p14:tracePt t="78708" x="3414713" y="4797425"/>
          <p14:tracePt t="78724" x="3233738" y="4826000"/>
          <p14:tracePt t="78741" x="3048000" y="4848225"/>
          <p14:tracePt t="78762" x="2990850" y="4870450"/>
          <p14:tracePt t="78776" x="2940050" y="4876800"/>
          <p14:tracePt t="78791" x="2873375" y="4894263"/>
          <p14:tracePt t="78807" x="2822575" y="4905375"/>
          <p14:tracePt t="78824" x="2776538" y="4921250"/>
          <p14:tracePt t="78841" x="2754313" y="4927600"/>
          <p14:tracePt t="78864" x="2725738" y="4927600"/>
          <p14:tracePt t="78874" x="2714625" y="4927600"/>
          <p14:tracePt t="78893" x="2686050" y="4927600"/>
          <p14:tracePt t="78907" x="2652713" y="4927600"/>
          <p14:tracePt t="78926" x="2601913" y="4927600"/>
          <p14:tracePt t="78944" x="2584450" y="4927600"/>
          <p14:tracePt t="78958" x="2546350" y="4927600"/>
          <p14:tracePt t="78976" x="2522538" y="4927600"/>
          <p14:tracePt t="79007" x="2517775" y="4927600"/>
          <p14:tracePt t="79027" x="2511425" y="4927600"/>
          <p14:tracePt t="79042" x="2500313" y="4927600"/>
          <p14:tracePt t="79058" x="2489200" y="4927600"/>
          <p14:tracePt t="79110" x="2482850" y="4927600"/>
          <p14:tracePt t="79118" x="2478088" y="4927600"/>
          <p14:tracePt t="79128" x="2460625" y="4927600"/>
          <p14:tracePt t="79149" x="2449513" y="4916488"/>
          <p14:tracePt t="79191" x="2444750" y="4916488"/>
          <p14:tracePt t="79198" x="2438400" y="4910138"/>
          <p14:tracePt t="79213" x="2432050" y="4905375"/>
          <p14:tracePt t="79247" x="2432050" y="4899025"/>
          <p14:tracePt t="79259" x="2432050" y="4894263"/>
          <p14:tracePt t="79274" x="2432050" y="4832350"/>
          <p14:tracePt t="79278" x="2444750" y="4792663"/>
          <p14:tracePt t="79290" x="2449513" y="4735513"/>
          <p14:tracePt t="79311" x="2460625" y="4651375"/>
          <p14:tracePt t="79326" x="2460625" y="4629150"/>
          <p14:tracePt t="79390" x="2466975" y="4629150"/>
          <p14:tracePt t="79399" x="2466975" y="4633913"/>
          <p14:tracePt t="79407" x="2478088" y="4645025"/>
          <p14:tracePt t="79425" x="2511425" y="4741863"/>
          <p14:tracePt t="79446" x="2579688" y="4910138"/>
          <p14:tracePt t="79458" x="2597150" y="4949825"/>
          <p14:tracePt t="79475" x="2601913" y="5006975"/>
          <p14:tracePt t="79493" x="2601913" y="5029200"/>
          <p14:tracePt t="79508" x="2601913" y="5035550"/>
          <p14:tracePt t="79544" x="2601913" y="5040313"/>
          <p14:tracePt t="79557" x="2590800" y="5046663"/>
          <p14:tracePt t="79574" x="2568575" y="5057775"/>
          <p14:tracePt t="79591" x="2557463" y="5062538"/>
          <p14:tracePt t="79783" x="2557463" y="5068888"/>
          <p14:tracePt t="79806" x="2562225" y="5068888"/>
          <p14:tracePt t="79823" x="2568575" y="5068888"/>
          <p14:tracePt t="79847" x="2573338" y="5062538"/>
          <p14:tracePt t="79854" x="2573338" y="5057775"/>
          <p14:tracePt t="79869" x="2573338" y="5051425"/>
          <p14:tracePt t="79882" x="2573338" y="5046663"/>
          <p14:tracePt t="79898" x="2573338" y="5022850"/>
          <p14:tracePt t="79917" x="2573338" y="5006975"/>
          <p14:tracePt t="79935" x="2573338" y="4989513"/>
          <p14:tracePt t="79945" x="2573338" y="4984750"/>
          <p14:tracePt t="79962" x="2573338" y="4972050"/>
          <p14:tracePt t="80069" x="2573338" y="4967288"/>
          <p14:tracePt t="80080" x="2579688" y="4967288"/>
          <p14:tracePt t="80118" x="2584450" y="4960938"/>
          <p14:tracePt t="80143" x="2590800" y="4960938"/>
          <p14:tracePt t="80154" x="2590800" y="4949825"/>
          <p14:tracePt t="80167" x="2590800" y="4945063"/>
          <p14:tracePt t="80179" x="2597150" y="4938713"/>
          <p14:tracePt t="80201" x="2597150" y="4933950"/>
          <p14:tracePt t="80215" x="2597150" y="4927600"/>
          <p14:tracePt t="80238" x="2597150" y="4910138"/>
          <p14:tracePt t="80246" x="2597150" y="4905375"/>
          <p14:tracePt t="80264" x="2584450" y="4894263"/>
          <p14:tracePt t="80279" x="2562225" y="4887913"/>
          <p14:tracePt t="80300" x="2500313" y="4887913"/>
          <p14:tracePt t="80312" x="2489200" y="4887913"/>
          <p14:tracePt t="80329" x="2460625" y="4887913"/>
          <p14:tracePt t="80345" x="2432050" y="4887913"/>
          <p14:tracePt t="80362" x="2416175" y="4887913"/>
          <p14:tracePt t="80380" x="2405063" y="4887913"/>
          <p14:tracePt t="80399" x="2387600" y="4916488"/>
          <p14:tracePt t="80518" x="2393950" y="4916488"/>
          <p14:tracePt t="80526" x="2398713" y="4921250"/>
          <p14:tracePt t="80536" x="2409825" y="4921250"/>
          <p14:tracePt t="80552" x="2438400" y="4945063"/>
          <p14:tracePt t="80562" x="2482850" y="4945063"/>
          <p14:tracePt t="80582" x="2608263" y="4960938"/>
          <p14:tracePt t="80790" x="2613025" y="4967288"/>
          <p14:tracePt t="80917" x="2619375" y="4972050"/>
          <p14:tracePt t="80934" x="2624138" y="4978400"/>
          <p14:tracePt t="80946" x="2630488" y="4984750"/>
          <p14:tracePt t="80963" x="2641600" y="4995863"/>
          <p14:tracePt t="80979" x="2647950" y="5000625"/>
          <p14:tracePt t="81001" x="2681288" y="5035550"/>
          <p14:tracePt t="81014" x="2703513" y="5046663"/>
          <p14:tracePt t="81029" x="2782888" y="5119688"/>
          <p14:tracePt t="81046" x="2838450" y="5199063"/>
          <p14:tracePt t="81062" x="2889250" y="5283200"/>
          <p14:tracePt t="81079" x="2957513" y="5378450"/>
          <p14:tracePt t="81099" x="3059113" y="5446713"/>
          <p14:tracePt t="81113" x="3127375" y="5486400"/>
          <p14:tracePt t="81129" x="3171825" y="5503863"/>
          <p14:tracePt t="81146" x="3194050" y="5503863"/>
          <p14:tracePt t="81162" x="3240088" y="5503863"/>
          <p14:tracePt t="81181" x="3302000" y="5503863"/>
          <p14:tracePt t="81196" x="3308350" y="5503863"/>
          <p14:tracePt t="81213" x="3324225" y="5503863"/>
          <p14:tracePt t="81273" x="3330575" y="5503863"/>
          <p14:tracePt t="81303" x="3330575" y="5497513"/>
          <p14:tracePt t="81311" x="3330575" y="5492750"/>
          <p14:tracePt t="81329" x="3330575" y="5480050"/>
          <p14:tracePt t="81349" x="3330575" y="5464175"/>
          <p14:tracePt t="81379" x="3335338" y="5441950"/>
          <p14:tracePt t="81401" x="3392488" y="5402263"/>
          <p14:tracePt t="81417" x="3443288" y="5373688"/>
          <p14:tracePt t="81430" x="3482975" y="5351463"/>
          <p14:tracePt t="81446" x="3516313" y="5334000"/>
          <p14:tracePt t="81463" x="3562350" y="5327650"/>
          <p14:tracePt t="81479" x="3651250" y="5316538"/>
          <p14:tracePt t="81502" x="3741738" y="5305425"/>
          <p14:tracePt t="81512" x="3752850" y="5305425"/>
          <p14:tracePt t="81529" x="3765550" y="5305425"/>
          <p14:tracePt t="81545" x="3792538" y="5305425"/>
          <p14:tracePt t="81562" x="3810000" y="5305425"/>
          <p14:tracePt t="81580" x="3821113" y="5305425"/>
          <p14:tracePt t="81599" x="3832225" y="5311775"/>
          <p14:tracePt t="81630" x="3838575" y="5316538"/>
          <p14:tracePt t="81649" x="3854450" y="5316538"/>
          <p14:tracePt t="81668" x="3860800" y="5322888"/>
          <p14:tracePt t="81695" x="3827463" y="5322888"/>
          <p14:tracePt t="81712" x="3752850" y="5316538"/>
          <p14:tracePt t="81729" x="3675063" y="5294313"/>
          <p14:tracePt t="81751" x="3544888" y="5265738"/>
          <p14:tracePt t="81762" x="3505200" y="5260975"/>
          <p14:tracePt t="81779" x="3448050" y="5249863"/>
          <p14:tracePt t="81782" x="3403600" y="5243513"/>
          <p14:tracePt t="81796" x="3386138" y="5238750"/>
          <p14:tracePt t="81813" x="3324225" y="5221288"/>
          <p14:tracePt t="81832" x="3308350" y="5221288"/>
          <p14:tracePt t="81847" x="3279775" y="5221288"/>
          <p14:tracePt t="81862" x="3233738" y="5221288"/>
          <p14:tracePt t="81879" x="3182938" y="5221288"/>
          <p14:tracePt t="81905" x="3105150" y="5221288"/>
          <p14:tracePt t="81918" x="3041650" y="5221288"/>
          <p14:tracePt t="81929" x="3019425" y="5221288"/>
          <p14:tracePt t="81945" x="2990850" y="5221288"/>
          <p14:tracePt t="81966" x="2979738" y="5221288"/>
          <p14:tracePt t="81995" x="2974975" y="5221288"/>
          <p14:tracePt t="82182" x="2974975" y="5226050"/>
          <p14:tracePt t="82198" x="2974975" y="5232400"/>
          <p14:tracePt t="82247" x="2986088" y="5238750"/>
          <p14:tracePt t="82259" x="2990850" y="5238750"/>
          <p14:tracePt t="82270" x="3003550" y="5243513"/>
          <p14:tracePt t="82284" x="3008313" y="5249863"/>
          <p14:tracePt t="82296" x="3025775" y="5249863"/>
          <p14:tracePt t="82320" x="3092450" y="5265738"/>
          <p14:tracePt t="82330" x="3121025" y="5272088"/>
          <p14:tracePt t="82347" x="3189288" y="5272088"/>
          <p14:tracePt t="82366" x="3308350" y="5276850"/>
          <p14:tracePt t="82379" x="3352800" y="5289550"/>
          <p14:tracePt t="82405" x="3646488" y="5289550"/>
          <p14:tracePt t="82422" x="3838575" y="5289550"/>
          <p14:tracePt t="82433" x="3894138" y="5289550"/>
          <p14:tracePt t="82447" x="3900488" y="5289550"/>
          <p14:tracePt t="82567" x="3911600" y="5289550"/>
          <p14:tracePt t="82577" x="3917950" y="5289550"/>
          <p14:tracePt t="82597" x="3929063" y="5283200"/>
          <p14:tracePt t="82613" x="3951288" y="5272088"/>
          <p14:tracePt t="82647" x="3956050" y="5272088"/>
          <p14:tracePt t="82662" x="3968750" y="5272088"/>
          <p14:tracePt t="82678" x="3990975" y="5272088"/>
          <p14:tracePt t="82696" x="4006850" y="5272088"/>
          <p14:tracePt t="82719" x="4019550" y="5272088"/>
          <p14:tracePt t="82822" x="4019550" y="5265738"/>
          <p14:tracePt t="82830" x="4013200" y="5260975"/>
          <p14:tracePt t="82848" x="4002088" y="5260975"/>
          <p14:tracePt t="82863" x="3973513" y="5260975"/>
          <p14:tracePt t="82885" x="3878263" y="5254625"/>
          <p14:tracePt t="82898" x="3821113" y="5249863"/>
          <p14:tracePt t="82913" x="3770313" y="5249863"/>
          <p14:tracePt t="82929" x="3675063" y="5238750"/>
          <p14:tracePt t="82945" x="3595688" y="5232400"/>
          <p14:tracePt t="82968" x="3375025" y="5203825"/>
          <p14:tracePt t="82987" x="3257550" y="5192713"/>
          <p14:tracePt t="82997" x="3211513" y="5181600"/>
          <p14:tracePt t="83014" x="3098800" y="5141913"/>
          <p14:tracePt t="83029" x="2963863" y="5119688"/>
          <p14:tracePt t="83046" x="2833688" y="5091113"/>
          <p14:tracePt t="83066" x="2663825" y="5051425"/>
          <p14:tracePt t="83080" x="2522538" y="5035550"/>
          <p14:tracePt t="83096" x="2427288" y="5022850"/>
          <p14:tracePt t="83113" x="2393950" y="5022850"/>
          <p14:tracePt t="83136" x="2336800" y="5006975"/>
          <p14:tracePt t="83155" x="2314575" y="5006975"/>
          <p14:tracePt t="83165" x="2297113" y="5000625"/>
          <p14:tracePt t="83454" x="2292350" y="5000625"/>
          <p14:tracePt t="83472" x="2286000" y="5000625"/>
          <p14:tracePt t="83486" x="2279650" y="5000625"/>
          <p14:tracePt t="83496" x="2274888" y="5000625"/>
          <p14:tracePt t="83511" x="2274888" y="4995863"/>
          <p14:tracePt t="83654" x="2268538" y="4995863"/>
          <p14:tracePt t="83694" x="2274888" y="5000625"/>
          <p14:tracePt t="83704" x="2279650" y="5000625"/>
          <p14:tracePt t="83711" x="2286000" y="5006975"/>
          <p14:tracePt t="83728" x="2308225" y="5006975"/>
          <p14:tracePt t="83747" x="2343150" y="5018088"/>
          <p14:tracePt t="83765" x="2405063" y="5029200"/>
          <p14:tracePt t="83779" x="2416175" y="5035550"/>
          <p14:tracePt t="83783" x="2427288" y="5035550"/>
          <p14:tracePt t="83797" x="2438400" y="5035550"/>
          <p14:tracePt t="83811" x="2455863" y="5035550"/>
          <p14:tracePt t="83830" x="2482850" y="5035550"/>
          <p14:tracePt t="83846" x="2500313" y="5035550"/>
          <p14:tracePt t="84007" x="2500313" y="5029200"/>
          <p14:tracePt t="84017" x="2489200" y="5022850"/>
          <p14:tracePt t="84029" x="2438400" y="5006975"/>
          <p14:tracePt t="84050" x="2343150" y="4989513"/>
          <p14:tracePt t="84065" x="2268538" y="4984750"/>
          <p14:tracePt t="84079" x="2217738" y="4967288"/>
          <p14:tracePt t="84096" x="2201863" y="4960938"/>
          <p14:tracePt t="84112" x="2195513" y="4960938"/>
          <p14:tracePt t="84206" x="2195513" y="4967288"/>
          <p14:tracePt t="84222" x="2201863" y="4967288"/>
          <p14:tracePt t="84230" x="2217738" y="4972050"/>
          <p14:tracePt t="84245" x="2257425" y="4984750"/>
          <p14:tracePt t="84262" x="2292350" y="4989513"/>
          <p14:tracePt t="84285" x="2314575" y="4995863"/>
          <p14:tracePt t="84308" x="2336800" y="5006975"/>
          <p14:tracePt t="84317" x="2370138" y="5006975"/>
          <p14:tracePt t="84328" x="2376488" y="5006975"/>
          <p14:tracePt t="84345" x="2416175" y="5011738"/>
          <p14:tracePt t="84362" x="2449513" y="5018088"/>
          <p14:tracePt t="84384" x="2489200" y="5018088"/>
          <p14:tracePt t="84398" x="2495550" y="5018088"/>
          <p14:tracePt t="84412" x="2495550" y="5022850"/>
          <p14:tracePt t="84448" x="2500313" y="5029200"/>
          <p14:tracePt t="84462" x="2511425" y="5035550"/>
          <p14:tracePt t="84487" x="2517775" y="5040313"/>
          <p14:tracePt t="84599" x="2522538" y="5046663"/>
          <p14:tracePt t="84614" x="2528888" y="5051425"/>
          <p14:tracePt t="84646" x="2528888" y="5057775"/>
          <p14:tracePt t="84670" x="2533650" y="5057775"/>
          <p14:tracePt t="84726" x="2533650" y="5062538"/>
          <p14:tracePt t="84737" x="2540000" y="5068888"/>
          <p14:tracePt t="84756" x="2551113" y="5073650"/>
          <p14:tracePt t="84765" x="2562225" y="5080000"/>
          <p14:tracePt t="84778" x="2568575" y="5086350"/>
          <p14:tracePt t="84782" x="2573338" y="5091113"/>
          <p14:tracePt t="84889" x="2579688" y="5091113"/>
          <p14:tracePt t="84905" x="2590800" y="5091113"/>
          <p14:tracePt t="84921" x="2597150" y="5091113"/>
          <p14:tracePt t="84928" x="2601913" y="5097463"/>
          <p14:tracePt t="84946" x="2608263" y="5097463"/>
          <p14:tracePt t="84962" x="2624138" y="5102225"/>
          <p14:tracePt t="84978" x="2630488" y="5102225"/>
          <p14:tracePt t="84998" x="2647950" y="5108575"/>
          <p14:tracePt t="85013" x="2659063" y="5108575"/>
          <p14:tracePt t="85028" x="2663825" y="5113338"/>
          <p14:tracePt t="85045" x="2674938" y="5113338"/>
          <p14:tracePt t="85064" x="2681288" y="5113338"/>
          <p14:tracePt t="85078" x="2692400" y="5113338"/>
          <p14:tracePt t="85098" x="2698750" y="5124450"/>
          <p14:tracePt t="85128" x="2698750" y="5130800"/>
          <p14:tracePt t="85135" x="2703513" y="5137150"/>
          <p14:tracePt t="85145" x="2709863" y="5137150"/>
          <p14:tracePt t="85168" x="2736850" y="5170488"/>
          <p14:tracePt t="85182" x="2743200" y="5192713"/>
          <p14:tracePt t="85195" x="2754313" y="5203825"/>
          <p14:tracePt t="85211" x="2765425" y="5232400"/>
          <p14:tracePt t="85228" x="2776538" y="5249863"/>
          <p14:tracePt t="85248" x="2776538" y="5265738"/>
          <p14:tracePt t="85286" x="2776538" y="5272088"/>
          <p14:tracePt t="85296" x="2782888" y="5272088"/>
          <p14:tracePt t="85311" x="2782888" y="5283200"/>
          <p14:tracePt t="85328" x="2794000" y="5289550"/>
          <p14:tracePt t="85348" x="2822575" y="5300663"/>
          <p14:tracePt t="85364" x="2833688" y="5305425"/>
          <p14:tracePt t="85379" x="2844800" y="5311775"/>
          <p14:tracePt t="85401" x="2873375" y="5322888"/>
          <p14:tracePt t="85416" x="2952750" y="5322888"/>
          <p14:tracePt t="85428" x="2986088" y="5322888"/>
          <p14:tracePt t="85447" x="3171825" y="5322888"/>
          <p14:tracePt t="85467" x="3295650" y="5322888"/>
          <p14:tracePt t="85481" x="3432175" y="5322888"/>
          <p14:tracePt t="85494" x="3567113" y="5322888"/>
          <p14:tracePt t="85511" x="3679825" y="5322888"/>
          <p14:tracePt t="85527" x="3741738" y="5322888"/>
          <p14:tracePt t="85583" x="3730625" y="5322888"/>
          <p14:tracePt t="85590" x="3714750" y="5322888"/>
          <p14:tracePt t="85599" x="3708400" y="5322888"/>
          <p14:tracePt t="85611" x="3690938" y="5322888"/>
          <p14:tracePt t="85631" x="3635375" y="5334000"/>
          <p14:tracePt t="85645" x="3578225" y="5351463"/>
          <p14:tracePt t="85662" x="3511550" y="5351463"/>
          <p14:tracePt t="85682" x="3432175" y="5356225"/>
          <p14:tracePt t="85697" x="3392488" y="5356225"/>
          <p14:tracePt t="85711" x="3341688" y="5367338"/>
          <p14:tracePt t="85728" x="3330575" y="5373688"/>
          <p14:tracePt t="85745" x="3324225" y="5373688"/>
          <p14:tracePt t="85846" x="3335338" y="5373688"/>
          <p14:tracePt t="85858" x="3359150" y="5373688"/>
          <p14:tracePt t="85866" x="3381375" y="5373688"/>
          <p14:tracePt t="85879" x="3465513" y="5373688"/>
          <p14:tracePt t="85897" x="3562350" y="5373688"/>
          <p14:tracePt t="85911" x="3629025" y="5373688"/>
          <p14:tracePt t="85932" x="3690938" y="5367338"/>
          <p14:tracePt t="85944" x="3736975" y="5356225"/>
          <p14:tracePt t="85961" x="3816350" y="5356225"/>
          <p14:tracePt t="85978" x="3951288" y="5356225"/>
          <p14:tracePt t="86004" x="4295775" y="5356225"/>
          <p14:tracePt t="86017" x="4691063" y="5356225"/>
          <p14:tracePt t="86027" x="4921250" y="5356225"/>
          <p14:tracePt t="86046" x="5842000" y="5435600"/>
          <p14:tracePt t="86063" x="6237288" y="5497513"/>
          <p14:tracePt t="86078" x="6451600" y="5519738"/>
          <p14:tracePt t="86101" x="6581775" y="5526088"/>
          <p14:tracePt t="86112" x="6705600" y="5526088"/>
          <p14:tracePt t="86128" x="6818313" y="5526088"/>
          <p14:tracePt t="86145" x="6942138" y="5526088"/>
          <p14:tracePt t="86165" x="7180263" y="5526088"/>
          <p14:tracePt t="86177" x="7235825" y="5526088"/>
          <p14:tracePt t="86194" x="7332663" y="5508625"/>
          <p14:tracePt t="86211" x="7427913" y="5503863"/>
          <p14:tracePt t="86229" x="7575550" y="5503863"/>
          <p14:tracePt t="86253" x="7626350" y="5503863"/>
          <p14:tracePt t="86262" x="7631113" y="5503863"/>
          <p14:tracePt t="86318" x="7631113" y="5492750"/>
          <p14:tracePt t="86325" x="7626350" y="5492750"/>
          <p14:tracePt t="86339" x="7602538" y="5492750"/>
          <p14:tracePt t="86355" x="7467600" y="5492750"/>
          <p14:tracePt t="86366" x="7264400" y="5492750"/>
          <p14:tracePt t="86378" x="7140575" y="5492750"/>
          <p14:tracePt t="86395" x="6926263" y="5492750"/>
          <p14:tracePt t="86411" x="6694488" y="5492750"/>
          <p14:tracePt t="86431" x="6259513" y="5492750"/>
          <p14:tracePt t="86445" x="6034088" y="5492750"/>
          <p14:tracePt t="86461" x="5932488" y="5480050"/>
          <p14:tracePt t="86478" x="5926138" y="5475288"/>
          <p14:tracePt t="86566" x="5932488" y="5475288"/>
          <p14:tracePt t="86576" x="5937250" y="5475288"/>
          <p14:tracePt t="86595" x="5983288" y="5475288"/>
          <p14:tracePt t="86612" x="6005513" y="5475288"/>
          <p14:tracePt t="86678" x="5994400" y="5468938"/>
          <p14:tracePt t="86686" x="5983288" y="5468938"/>
          <p14:tracePt t="86695" x="5932488" y="5457825"/>
          <p14:tracePt t="86711" x="5903913" y="5446713"/>
          <p14:tracePt t="86728" x="5886450" y="5446713"/>
          <p14:tracePt t="86752" x="5842000" y="5441950"/>
          <p14:tracePt t="86768" x="5835650" y="5441950"/>
          <p14:tracePt t="86783" x="5830888" y="5441950"/>
          <p14:tracePt t="86794" x="5824538" y="5441950"/>
          <p14:tracePt t="86811" x="5819775" y="5435600"/>
          <p14:tracePt t="86828" x="5802313" y="5435600"/>
          <p14:tracePt t="86848" x="5784850" y="5435600"/>
          <p14:tracePt t="86958" x="5808663" y="5435600"/>
          <p14:tracePt t="86967" x="5830888" y="5435600"/>
          <p14:tracePt t="86978" x="5848350" y="5435600"/>
          <p14:tracePt t="86994" x="5903913" y="5435600"/>
          <p14:tracePt t="87094" x="5910263" y="5435600"/>
          <p14:tracePt t="87102" x="5926138" y="5435600"/>
          <p14:tracePt t="87113" x="5937250" y="5435600"/>
          <p14:tracePt t="87128" x="6027738" y="5424488"/>
          <p14:tracePt t="87145" x="6124575" y="5407025"/>
          <p14:tracePt t="87170" x="6327775" y="5391150"/>
          <p14:tracePt t="87190" x="6519863" y="5391150"/>
          <p14:tracePt t="87382" x="6513513" y="5391150"/>
          <p14:tracePt t="87393" x="6480175" y="5391150"/>
          <p14:tracePt t="87411" x="6423025" y="5391150"/>
          <p14:tracePt t="87433" x="6219825" y="5391150"/>
          <p14:tracePt t="87456" x="6027738" y="5391150"/>
          <p14:tracePt t="87466" x="5961063" y="5391150"/>
          <p14:tracePt t="87478" x="5768975" y="5395913"/>
          <p14:tracePt t="87495" x="5581650" y="5429250"/>
          <p14:tracePt t="87512" x="5402263" y="5441950"/>
          <p14:tracePt t="87536" x="5108575" y="5457825"/>
          <p14:tracePt t="87553" x="4960938" y="5457825"/>
          <p14:tracePt t="87563" x="4905375" y="5464175"/>
          <p14:tracePt t="87578" x="4797425" y="5464175"/>
          <p14:tracePt t="87595" x="4662488" y="5480050"/>
          <p14:tracePt t="87612" x="4514850" y="5503863"/>
          <p14:tracePt t="87639" x="4183063" y="5526088"/>
          <p14:tracePt t="87651" x="4114800" y="5537200"/>
          <p14:tracePt t="87663" x="3968750" y="5543550"/>
          <p14:tracePt t="87678" x="3798888" y="5554663"/>
          <p14:tracePt t="87695" x="3613150" y="5565775"/>
          <p14:tracePt t="87719" x="3397250" y="5565775"/>
          <p14:tracePt t="87737" x="3273425" y="5565775"/>
          <p14:tracePt t="87750" x="3171825" y="5565775"/>
          <p14:tracePt t="87761" x="3105150" y="5565775"/>
          <p14:tracePt t="87777" x="2990850" y="5565775"/>
          <p14:tracePt t="87783" x="2935288" y="5565775"/>
          <p14:tracePt t="87794" x="2878138" y="5565775"/>
          <p14:tracePt t="87816" x="2703513" y="5581650"/>
          <p14:tracePt t="87838" x="2630488" y="5594350"/>
          <p14:tracePt t="87850" x="2613025" y="5594350"/>
          <p14:tracePt t="87861" x="2597150" y="5599113"/>
          <p14:tracePt t="87879" x="2568575" y="5605463"/>
          <p14:tracePt t="87898" x="2551113" y="5610225"/>
          <p14:tracePt t="87912" x="2528888" y="5610225"/>
          <p14:tracePt t="87950" x="2522538" y="5616575"/>
          <p14:tracePt t="88038" x="2522538" y="5627688"/>
          <p14:tracePt t="88087" x="2533650" y="5621338"/>
          <p14:tracePt t="88103" x="2546350" y="5621338"/>
          <p14:tracePt t="88112" x="2551113" y="5621338"/>
          <p14:tracePt t="88128" x="2562225" y="5621338"/>
          <p14:tracePt t="88148" x="2601913" y="5621338"/>
          <p14:tracePt t="88161" x="2681288" y="5621338"/>
          <p14:tracePt t="88177" x="2749550" y="5621338"/>
          <p14:tracePt t="88194" x="2794000" y="5610225"/>
          <p14:tracePt t="88217" x="2822575" y="5588000"/>
          <p14:tracePt t="88238" x="2833688" y="5576888"/>
          <p14:tracePt t="88249" x="2838450" y="5570538"/>
          <p14:tracePt t="88261" x="2855913" y="5565775"/>
          <p14:tracePt t="88278" x="2889250" y="5543550"/>
          <p14:tracePt t="88299" x="2928938" y="5519738"/>
          <p14:tracePt t="88317" x="3025775" y="5468938"/>
          <p14:tracePt t="88327" x="3036888" y="5464175"/>
          <p14:tracePt t="88346" x="3076575" y="5441950"/>
          <p14:tracePt t="88364" x="3092450" y="5429250"/>
          <p14:tracePt t="88387" x="3092450" y="5418138"/>
          <p14:tracePt t="88401" x="3092450" y="5395913"/>
          <p14:tracePt t="88411" x="3092450" y="5391150"/>
          <p14:tracePt t="88427" x="3092450" y="5367338"/>
          <p14:tracePt t="88444" x="3092450" y="5345113"/>
          <p14:tracePt t="88461" x="3092450" y="5327650"/>
          <p14:tracePt t="88482" x="3092450" y="5276850"/>
          <p14:tracePt t="88500" x="3081338" y="5249863"/>
          <p14:tracePt t="88510" x="3065463" y="5243513"/>
          <p14:tracePt t="88590" x="3059113" y="5243513"/>
          <p14:tracePt t="88601" x="3054350" y="5243513"/>
          <p14:tracePt t="88611" x="3048000" y="5243513"/>
          <p14:tracePt t="88632" x="3036888" y="5243513"/>
          <p14:tracePt t="88782" x="3030538" y="5238750"/>
          <p14:tracePt t="88795" x="3025775" y="5238750"/>
          <p14:tracePt t="88811" x="3014663" y="5221288"/>
          <p14:tracePt t="88828" x="2986088" y="5210175"/>
          <p14:tracePt t="88849" x="2935288" y="5203825"/>
          <p14:tracePt t="88861" x="2924175" y="5203825"/>
          <p14:tracePt t="88879" x="2878138" y="5203825"/>
          <p14:tracePt t="88896" x="2822575" y="5238750"/>
          <p14:tracePt t="88919" x="2765425" y="5283200"/>
          <p14:tracePt t="88929" x="2754313" y="5305425"/>
          <p14:tracePt t="88944" x="2732088" y="5345113"/>
          <p14:tracePt t="88961" x="2698750" y="5367338"/>
          <p14:tracePt t="88978" x="2674938" y="5402263"/>
          <p14:tracePt t="88995" x="2663825" y="5446713"/>
          <p14:tracePt t="89018" x="2635250" y="5530850"/>
          <p14:tracePt t="89027" x="2624138" y="5576888"/>
          <p14:tracePt t="89044" x="2619375" y="5632450"/>
          <p14:tracePt t="89061" x="2601913" y="5672138"/>
          <p14:tracePt t="89082" x="2601913" y="5683250"/>
          <p14:tracePt t="89094" x="2601913" y="5700713"/>
          <p14:tracePt t="89110" x="2601913" y="5707063"/>
          <p14:tracePt t="89127" x="2601913" y="5718175"/>
          <p14:tracePt t="89144" x="2601913" y="5734050"/>
          <p14:tracePt t="89164" x="2601913" y="5746750"/>
          <p14:tracePt t="89177" x="2601913" y="5751513"/>
          <p14:tracePt t="89326" x="2608263" y="5751513"/>
          <p14:tracePt t="89342" x="2613025" y="5751513"/>
          <p14:tracePt t="89352" x="2619375" y="5751513"/>
          <p14:tracePt t="89360" x="2624138" y="5751513"/>
          <p14:tracePt t="89382" x="2630488" y="5751513"/>
          <p14:tracePt t="89398" x="2635250" y="5751513"/>
          <p14:tracePt t="89410" x="2641600" y="5751513"/>
          <p14:tracePt t="89427" x="2647950" y="5751513"/>
          <p14:tracePt t="89465" x="2663825" y="5740400"/>
          <p14:tracePt t="89480" x="2674938" y="5734050"/>
          <p14:tracePt t="89496" x="2686050" y="5734050"/>
          <p14:tracePt t="89511" x="2709863" y="5734050"/>
          <p14:tracePt t="89528" x="2760663" y="5734050"/>
          <p14:tracePt t="89543" x="2787650" y="5734050"/>
          <p14:tracePt t="89563" x="2878138" y="5757863"/>
          <p14:tracePt t="89577" x="2986088" y="5768975"/>
          <p14:tracePt t="89595" x="3048000" y="5773738"/>
          <p14:tracePt t="89611" x="3087688" y="5791200"/>
          <p14:tracePt t="89630" x="3138488" y="5808663"/>
          <p14:tracePt t="89645" x="3149600" y="5813425"/>
          <p14:tracePt t="89661" x="3251200" y="5824538"/>
          <p14:tracePt t="89685" x="3352800" y="5848350"/>
          <p14:tracePt t="89701" x="3403600" y="5853113"/>
          <p14:tracePt t="89711" x="3421063" y="5853113"/>
          <p14:tracePt t="89727" x="3432175" y="5853113"/>
          <p14:tracePt t="89743" x="3443288" y="5853113"/>
          <p14:tracePt t="89760" x="3471863" y="5859463"/>
          <p14:tracePt t="89785" x="3476625" y="5859463"/>
          <p14:tracePt t="89888" x="3471863" y="5853113"/>
          <p14:tracePt t="89898" x="3454400" y="5848350"/>
          <p14:tracePt t="89911" x="3363913" y="5830888"/>
          <p14:tracePt t="89928" x="3268663" y="5808663"/>
          <p14:tracePt t="89951" x="3116263" y="5791200"/>
          <p14:tracePt t="89968" x="3059113" y="5780088"/>
          <p14:tracePt t="89977" x="3041650" y="5780088"/>
          <p14:tracePt t="89994" x="3025775" y="5773738"/>
          <p14:tracePt t="90010" x="3019425" y="5773738"/>
          <p14:tracePt t="90027" x="3014663" y="5773738"/>
          <p14:tracePt t="90047" x="2997200" y="5773738"/>
          <p14:tracePt t="90061" x="2990850" y="5773738"/>
          <p14:tracePt t="90182" x="3008313" y="5773738"/>
          <p14:tracePt t="90198" x="3065463" y="5773738"/>
          <p14:tracePt t="90213" x="3109913" y="5784850"/>
          <p14:tracePt t="90227" x="3127375" y="5784850"/>
          <p14:tracePt t="90244" x="3189288" y="5784850"/>
          <p14:tracePt t="90260" x="3262313" y="5784850"/>
          <p14:tracePt t="90277" x="3425825" y="5784850"/>
          <p14:tracePt t="90287" x="3471863" y="5784850"/>
          <p14:tracePt t="90310" x="3549650" y="5784850"/>
          <p14:tracePt t="90320" x="3567113" y="5784850"/>
          <p14:tracePt t="90329" x="3600450" y="5784850"/>
          <p14:tracePt t="90343" x="3651250" y="5784850"/>
          <p14:tracePt t="90360" x="3714750" y="5784850"/>
          <p14:tracePt t="90378" x="3765550" y="5784850"/>
          <p14:tracePt t="90405" x="3878263" y="5784850"/>
          <p14:tracePt t="90418" x="3951288" y="5797550"/>
          <p14:tracePt t="90428" x="4006850" y="5797550"/>
          <p14:tracePt t="90444" x="4114800" y="5802313"/>
          <p14:tracePt t="90461" x="4357688" y="5830888"/>
          <p14:tracePt t="90484" x="4503738" y="5835650"/>
          <p14:tracePt t="90501" x="4572000" y="5859463"/>
          <p14:tracePt t="90511" x="4578350" y="5859463"/>
          <p14:tracePt t="90527" x="4589463" y="5859463"/>
          <p14:tracePt t="90543" x="4605338" y="5859463"/>
          <p14:tracePt t="90646" x="4611688" y="5859463"/>
          <p14:tracePt t="90758" x="4600575" y="5853113"/>
          <p14:tracePt t="90769" x="4583113" y="5848350"/>
          <p14:tracePt t="90781" x="4543425" y="5835650"/>
          <p14:tracePt t="90794" x="4527550" y="5830888"/>
          <p14:tracePt t="90810" x="4481513" y="5824538"/>
          <p14:tracePt t="90831" x="4437063" y="5824538"/>
          <p14:tracePt t="90844" x="4425950" y="5824538"/>
          <p14:tracePt t="90860" x="4375150" y="5824538"/>
          <p14:tracePt t="90877" x="4324350" y="5824538"/>
          <p14:tracePt t="90900" x="4183063" y="5824538"/>
          <p14:tracePt t="90910" x="4125913" y="5824538"/>
          <p14:tracePt t="90926" x="4070350" y="5824538"/>
          <p14:tracePt t="90943" x="4052888" y="5824538"/>
          <p14:tracePt t="90964" x="4035425" y="5824538"/>
          <p14:tracePt t="90994" x="4024313" y="5824538"/>
          <p14:tracePt t="91094" x="4030663" y="5824538"/>
          <p14:tracePt t="91104" x="4035425" y="5824538"/>
          <p14:tracePt t="91114" x="4057650" y="5824538"/>
          <p14:tracePt t="91127" x="4125913" y="5830888"/>
          <p14:tracePt t="91150" x="4278313" y="5835650"/>
          <p14:tracePt t="91161" x="4335463" y="5835650"/>
          <p14:tracePt t="91176" x="4459288" y="5835650"/>
          <p14:tracePt t="91193" x="4521200" y="5835650"/>
          <p14:tracePt t="91213" x="4565650" y="5830888"/>
          <p14:tracePt t="91229" x="4589463" y="5824538"/>
          <p14:tracePt t="91244" x="4594225" y="5824538"/>
          <p14:tracePt t="91261" x="4629150" y="5802313"/>
          <p14:tracePt t="91283" x="4633913" y="5802313"/>
          <p14:tracePt t="91293" x="4640263" y="5797550"/>
          <p14:tracePt t="91304" x="4651375" y="5797550"/>
          <p14:tracePt t="91315" x="4662488" y="5791200"/>
          <p14:tracePt t="91327" x="4706938" y="5784850"/>
          <p14:tracePt t="91343" x="4757738" y="5780088"/>
          <p14:tracePt t="91360" x="4792663" y="5768975"/>
          <p14:tracePt t="91381" x="4797425" y="5768975"/>
          <p14:tracePt t="91518" x="4797425" y="5762625"/>
          <p14:tracePt t="91534" x="4792663" y="5762625"/>
          <p14:tracePt t="91543" x="4781550" y="5762625"/>
          <p14:tracePt t="91563" x="4757738" y="5762625"/>
          <p14:tracePt t="91576" x="4718050" y="5762625"/>
          <p14:tracePt t="91594" x="4667250" y="5762625"/>
          <p14:tracePt t="91609" x="4600575" y="5762625"/>
          <p14:tracePt t="91629" x="4481513" y="5762625"/>
          <p14:tracePt t="91645" x="4437063" y="5762625"/>
          <p14:tracePt t="91659" x="4267200" y="5762625"/>
          <p14:tracePt t="91683" x="4052888" y="5762625"/>
          <p14:tracePt t="91700" x="3871913" y="5762625"/>
          <p14:tracePt t="91710" x="3792538" y="5762625"/>
          <p14:tracePt t="91726" x="3770313" y="5757863"/>
          <p14:tracePt t="91743" x="3719513" y="5751513"/>
          <p14:tracePt t="91760" x="3657600" y="5746750"/>
          <p14:tracePt t="91782" x="3476625" y="5734050"/>
          <p14:tracePt t="91802" x="3341688" y="5729288"/>
          <p14:tracePt t="91812" x="3302000" y="5711825"/>
          <p14:tracePt t="91827" x="3178175" y="5700713"/>
          <p14:tracePt t="91843" x="3059113" y="5695950"/>
          <p14:tracePt t="91864" x="2913063" y="5695950"/>
          <p14:tracePt t="91879" x="2844800" y="5689600"/>
          <p14:tracePt t="91896" x="2822575" y="5689600"/>
          <p14:tracePt t="91965" x="2816225" y="5689600"/>
          <p14:tracePt t="91977" x="2811463" y="5689600"/>
          <p14:tracePt t="91993" x="2787650" y="5689600"/>
          <p14:tracePt t="92013" x="2725738" y="5672138"/>
          <p14:tracePt t="92028" x="2698750" y="5672138"/>
          <p14:tracePt t="92043" x="2663825" y="5672138"/>
          <p14:tracePt t="92059" x="2624138" y="5649913"/>
          <p14:tracePt t="92077" x="2590800" y="5649913"/>
          <p14:tracePt t="92099" x="2562225" y="5649913"/>
          <p14:tracePt t="92109" x="2557463" y="5649913"/>
          <p14:tracePt t="92126" x="2540000" y="5649913"/>
          <p14:tracePt t="92143" x="2517775" y="5649913"/>
          <p14:tracePt t="92162" x="2506663" y="5649913"/>
          <p14:tracePt t="92261" x="2506663" y="5656263"/>
          <p14:tracePt t="92281" x="2511425" y="5667375"/>
          <p14:tracePt t="92296" x="2568575" y="5672138"/>
          <p14:tracePt t="92310" x="2652713" y="5695950"/>
          <p14:tracePt t="92328" x="2760663" y="5722938"/>
          <p14:tracePt t="92344" x="2851150" y="5729288"/>
          <p14:tracePt t="92360" x="2917825" y="5734050"/>
          <p14:tracePt t="92381" x="2940050" y="5734050"/>
          <p14:tracePt t="92396" x="2952750" y="5740400"/>
          <p14:tracePt t="92410" x="2963863" y="5740400"/>
          <p14:tracePt t="92470" x="2957513" y="5740400"/>
          <p14:tracePt t="92486" x="2940050" y="5734050"/>
          <p14:tracePt t="92494" x="2917825" y="5734050"/>
          <p14:tracePt t="92511" x="2862263" y="5734050"/>
          <p14:tracePt t="92527" x="2838450" y="5729288"/>
          <p14:tracePt t="92573" x="2878138" y="5711825"/>
          <p14:tracePt t="92582" x="2924175" y="5700713"/>
          <p14:tracePt t="92593" x="2974975" y="5695950"/>
          <p14:tracePt t="92609" x="3132138" y="5683250"/>
          <p14:tracePt t="92629" x="3313113" y="5667375"/>
          <p14:tracePt t="92645" x="3352800" y="5667375"/>
          <p14:tracePt t="92686" x="3363913" y="5667375"/>
          <p14:tracePt t="92698" x="3363913" y="5672138"/>
          <p14:tracePt t="92709" x="3370263" y="5689600"/>
          <p14:tracePt t="92727" x="3375025" y="5707063"/>
          <p14:tracePt t="92815" x="3363913" y="5707063"/>
          <p14:tracePt t="92823" x="3352800" y="5707063"/>
          <p14:tracePt t="92831" x="3308350" y="5707063"/>
          <p14:tracePt t="92846" x="3138488" y="5707063"/>
          <p14:tracePt t="92859" x="3081338" y="5707063"/>
          <p14:tracePt t="92877" x="2736850" y="5707063"/>
          <p14:tracePt t="92893" x="2590800" y="5707063"/>
          <p14:tracePt t="92912" x="2482850" y="5689600"/>
          <p14:tracePt t="92926" x="2432050" y="5672138"/>
          <p14:tracePt t="92944" x="2416175" y="5667375"/>
          <p14:tracePt t="93005" x="2409825" y="5667375"/>
          <p14:tracePt t="93046" x="2420938" y="5672138"/>
          <p14:tracePt t="93059" x="2460625" y="5695950"/>
          <p14:tracePt t="93077" x="2652713" y="5722938"/>
          <p14:tracePt t="93093" x="2805113" y="5768975"/>
          <p14:tracePt t="93119" x="2895600" y="5780088"/>
          <p14:tracePt t="93148" x="2901950" y="5784850"/>
          <p14:tracePt t="93174" x="2895600" y="5784850"/>
          <p14:tracePt t="93198" x="2838450" y="5784850"/>
          <p14:tracePt t="93210" x="2816225" y="5784850"/>
          <p14:tracePt t="93226" x="2760663" y="5784850"/>
          <p14:tracePt t="93243" x="2720975" y="5784850"/>
          <p14:tracePt t="93259" x="2698750" y="5784850"/>
          <p14:tracePt t="93283" x="2692400" y="5784850"/>
          <p14:tracePt t="93311" x="2698750" y="5784850"/>
          <p14:tracePt t="93320" x="2703513" y="5784850"/>
          <p14:tracePt t="93331" x="2736850" y="5784850"/>
          <p14:tracePt t="93343" x="2844800" y="5784850"/>
          <p14:tracePt t="93359" x="2968625" y="5784850"/>
          <p14:tracePt t="93381" x="3206750" y="5784850"/>
          <p14:tracePt t="93404" x="3273425" y="5784850"/>
          <p14:tracePt t="93448" x="3268663" y="5784850"/>
          <p14:tracePt t="93468" x="3206750" y="5784850"/>
          <p14:tracePt t="93486" x="2974975" y="5824538"/>
          <p14:tracePt t="93497" x="2917825" y="5824538"/>
          <p14:tracePt t="93510" x="2805113" y="5824538"/>
          <p14:tracePt t="93526" x="2743200" y="5824538"/>
          <p14:tracePt t="93549" x="2714625" y="5813425"/>
          <p14:tracePt t="93590" x="2720975" y="5813425"/>
          <p14:tracePt t="93599" x="2725738" y="5813425"/>
          <p14:tracePt t="93609" x="2743200" y="5813425"/>
          <p14:tracePt t="93630" x="2844800" y="5813425"/>
          <p14:tracePt t="93650" x="2997200" y="5813425"/>
          <p14:tracePt t="93659" x="3081338" y="5813425"/>
          <p14:tracePt t="93676" x="3273425" y="5813425"/>
          <p14:tracePt t="93693" x="3359150" y="5813425"/>
          <p14:tracePt t="93734" x="3359150" y="5808663"/>
          <p14:tracePt t="93750" x="3352800" y="5802313"/>
          <p14:tracePt t="93761" x="3341688" y="5802313"/>
          <p14:tracePt t="93781" x="3302000" y="5802313"/>
          <p14:tracePt t="93798" x="3240088" y="5797550"/>
          <p14:tracePt t="93824" x="3160713" y="5784850"/>
          <p14:tracePt t="93843" x="3143250" y="5784850"/>
          <p14:tracePt t="93878" x="3138488" y="5784850"/>
          <p14:tracePt t="93934" x="3160713" y="5784850"/>
          <p14:tracePt t="93948" x="3194050" y="5784850"/>
          <p14:tracePt t="93966" x="3268663" y="5791200"/>
          <p14:tracePt t="93985" x="3279775" y="5797550"/>
          <p14:tracePt t="94054" x="3251200" y="5797550"/>
          <p14:tracePt t="94066" x="3206750" y="5797550"/>
          <p14:tracePt t="94076" x="3182938" y="5797550"/>
          <p14:tracePt t="94093" x="3065463" y="5791200"/>
          <p14:tracePt t="94109" x="2901950" y="5780088"/>
          <p14:tracePt t="94137" x="2827338" y="5768975"/>
          <p14:tracePt t="94152" x="2805113" y="5762625"/>
          <p14:tracePt t="94162" x="2794000" y="5757863"/>
          <p14:tracePt t="94176" x="2765425" y="5746750"/>
          <p14:tracePt t="94193" x="2749550" y="5740400"/>
          <p14:tracePt t="94213" x="2736850" y="5734050"/>
          <p14:tracePt t="94254" x="2720975" y="5722938"/>
          <p14:tracePt t="94526" x="2725738" y="5729288"/>
          <p14:tracePt t="94538" x="2732088" y="5729288"/>
          <p14:tracePt t="94549" x="2736850" y="5729288"/>
          <p14:tracePt t="94558" x="2743200" y="5729288"/>
          <p14:tracePt t="94580" x="2827338" y="5746750"/>
          <p14:tracePt t="94592" x="2924175" y="5780088"/>
          <p14:tracePt t="94609" x="3025775" y="5824538"/>
          <p14:tracePt t="94628" x="3189288" y="5870575"/>
          <p14:tracePt t="94651" x="3640138" y="5910263"/>
          <p14:tracePt t="94659" x="3838575" y="5932488"/>
          <p14:tracePt t="94676" x="4035425" y="5954713"/>
          <p14:tracePt t="94695" x="4041775" y="5954713"/>
          <p14:tracePt t="94862" x="4046538" y="5954713"/>
          <p14:tracePt t="94873" x="4064000" y="5954713"/>
          <p14:tracePt t="94884" x="4081463" y="5954713"/>
          <p14:tracePt t="94899" x="4125913" y="5954713"/>
          <p14:tracePt t="94915" x="4171950" y="5949950"/>
          <p14:tracePt t="94939" x="4183063" y="5949950"/>
          <p14:tracePt t="94949" x="4194175" y="5949950"/>
          <p14:tracePt t="94965" x="4210050" y="5949950"/>
          <p14:tracePt t="94981" x="4238625" y="5949950"/>
          <p14:tracePt t="94998" x="4249738" y="5949950"/>
          <p14:tracePt t="95014" x="4256088" y="5949950"/>
          <p14:tracePt t="95035" x="4284663" y="5949950"/>
          <p14:tracePt t="95048" x="4329113" y="5937250"/>
          <p14:tracePt t="95066" x="4379913" y="5937250"/>
          <p14:tracePt t="95088" x="4470400" y="5926138"/>
          <p14:tracePt t="95106" x="4549775" y="5921375"/>
          <p14:tracePt t="95117" x="4611688" y="5910263"/>
          <p14:tracePt t="95132" x="4656138" y="5903913"/>
          <p14:tracePt t="95164" x="4819650" y="5881688"/>
          <p14:tracePt t="95454" x="4826000" y="5870575"/>
          <p14:tracePt t="95465" x="4826000" y="5864225"/>
          <p14:tracePt t="95485" x="4826000" y="5859463"/>
          <p14:tracePt t="95600" x="4826000" y="5853113"/>
          <p14:tracePt t="95623" x="4826000" y="5848350"/>
          <p14:tracePt t="95647" x="4797425" y="5824538"/>
          <p14:tracePt t="95655" x="4781550" y="5819775"/>
          <p14:tracePt t="95669" x="4691063" y="5797550"/>
          <p14:tracePt t="95686" x="4616450" y="5791200"/>
          <p14:tracePt t="95698" x="4594225" y="5784850"/>
          <p14:tracePt t="95715" x="4527550" y="5762625"/>
          <p14:tracePt t="95731" x="4476750" y="5762625"/>
          <p14:tracePt t="95750" x="4375150" y="5762625"/>
          <p14:tracePt t="95765" x="4249738" y="5762625"/>
          <p14:tracePt t="95781" x="4103688" y="5762625"/>
          <p14:tracePt t="95797" x="3944938" y="5751513"/>
          <p14:tracePt t="95815" x="3787775" y="5751513"/>
          <p14:tracePt t="95835" x="3595688" y="5746750"/>
          <p14:tracePt t="95848" x="3403600" y="5746750"/>
          <p14:tracePt t="95865" x="3268663" y="5746750"/>
          <p14:tracePt t="95891" x="3189288" y="5746750"/>
          <p14:tracePt t="95906" x="3160713" y="5746750"/>
          <p14:tracePt t="95924" x="3149600" y="5746750"/>
          <p14:tracePt t="96038" x="3121025" y="5740400"/>
          <p14:tracePt t="96050" x="3105150" y="5740400"/>
          <p14:tracePt t="96065" x="3019425" y="5718175"/>
          <p14:tracePt t="96083" x="2946400" y="5700713"/>
          <p14:tracePt t="96102" x="2838450" y="5683250"/>
          <p14:tracePt t="96116" x="2800350" y="5678488"/>
          <p14:tracePt t="96131" x="2794000" y="5667375"/>
          <p14:tracePt t="96149" x="2776538" y="5656263"/>
          <p14:tracePt t="96166" x="2749550" y="5649913"/>
          <p14:tracePt t="96187" x="2686050" y="5645150"/>
          <p14:tracePt t="96200" x="2601913" y="5610225"/>
          <p14:tracePt t="96217" x="2528888" y="5594350"/>
          <p14:tracePt t="96231" x="2482850" y="5588000"/>
          <p14:tracePt t="96254" x="2471738" y="5581650"/>
          <p14:tracePt t="96374" x="2478088" y="5581650"/>
          <p14:tracePt t="96383" x="2506663" y="5588000"/>
          <p14:tracePt t="96399" x="2584450" y="5610225"/>
          <p14:tracePt t="96422" x="2782888" y="5645150"/>
          <p14:tracePt t="96431" x="2816225" y="5649913"/>
          <p14:tracePt t="96449" x="2862263" y="5667375"/>
          <p14:tracePt t="96520" x="2855913" y="5667375"/>
          <p14:tracePt t="96531" x="2822575" y="5661025"/>
          <p14:tracePt t="96547" x="2736850" y="5656263"/>
          <p14:tracePt t="96566" x="2663825" y="5649913"/>
          <p14:tracePt t="96587" x="2652713" y="5649913"/>
          <p14:tracePt t="96654" x="2692400" y="5656263"/>
          <p14:tracePt t="96669" x="2811463" y="5695950"/>
          <p14:tracePt t="96685" x="2935288" y="5740400"/>
          <p14:tracePt t="96698" x="2979738" y="5746750"/>
          <p14:tracePt t="96714" x="3041650" y="5751513"/>
          <p14:tracePt t="96731" x="3105150" y="5751513"/>
          <p14:tracePt t="96747" x="3143250" y="5751513"/>
          <p14:tracePt t="96768" x="3194050" y="5751513"/>
          <p14:tracePt t="96870" x="3194050" y="5746750"/>
          <p14:tracePt t="96888" x="3178175" y="5746750"/>
          <p14:tracePt t="96907" x="3143250" y="5746750"/>
          <p14:tracePt t="96918" x="3138488" y="5746750"/>
          <p14:tracePt t="96982" x="3167063" y="5740400"/>
          <p14:tracePt t="96993" x="3200400" y="5740400"/>
          <p14:tracePt t="97003" x="3228975" y="5740400"/>
          <p14:tracePt t="97014" x="3257550" y="5734050"/>
          <p14:tracePt t="97035" x="3290888" y="5718175"/>
          <p14:tracePt t="97089" x="3290888" y="5711825"/>
          <p14:tracePt t="97102" x="3262313" y="5695950"/>
          <p14:tracePt t="97115" x="3228975" y="5695950"/>
          <p14:tracePt t="97131" x="3116263" y="5689600"/>
          <p14:tracePt t="97147" x="2986088" y="5678488"/>
          <p14:tracePt t="97165" x="2913063" y="5678488"/>
          <p14:tracePt t="97206" x="2917825" y="5678488"/>
          <p14:tracePt t="97215" x="2928938" y="5678488"/>
          <p14:tracePt t="97231" x="2935288" y="5678488"/>
          <p14:tracePt t="97251" x="2957513" y="5678488"/>
          <p14:tracePt t="97264" x="2968625" y="5678488"/>
          <p14:tracePt t="97318" x="2968625" y="5667375"/>
          <p14:tracePt t="97330" x="2952750" y="5667375"/>
          <p14:tracePt t="97347" x="2913063" y="5661025"/>
          <p14:tracePt t="97370" x="2844800" y="5661025"/>
          <p14:tracePt t="97386" x="2838450" y="5649913"/>
          <p14:tracePt t="97446" x="2833688" y="5656263"/>
          <p14:tracePt t="97477" x="2838450" y="5656263"/>
          <p14:tracePt t="97542" x="2844800" y="5661025"/>
          <p14:tracePt t="97558" x="2851150" y="5667375"/>
          <p14:tracePt t="97568" x="2855913" y="5667375"/>
          <p14:tracePt t="97582" x="2867025" y="5672138"/>
          <p14:tracePt t="97601" x="2873375" y="5678488"/>
          <p14:tracePt t="97614" x="2884488" y="5678488"/>
          <p14:tracePt t="97631" x="2901950" y="5678488"/>
          <p14:tracePt t="97649" x="2913063" y="5678488"/>
          <p14:tracePt t="97719" x="2895600" y="5678488"/>
          <p14:tracePt t="97727" x="2867025" y="5678488"/>
          <p14:tracePt t="97734" x="2862263" y="5678488"/>
          <p14:tracePt t="97753" x="2776538" y="5678488"/>
          <p14:tracePt t="97764" x="2754313" y="5678488"/>
          <p14:tracePt t="97781" x="2692400" y="5678488"/>
          <p14:tracePt t="97901" x="2698750" y="5678488"/>
          <p14:tracePt t="98070" x="2698750" y="5689600"/>
          <p14:tracePt t="98086" x="2709863" y="5689600"/>
          <p14:tracePt t="98109" x="2771775" y="5700713"/>
          <p14:tracePt t="98128" x="2794000" y="5700713"/>
          <p14:tracePt t="98174" x="2787650" y="5695950"/>
          <p14:tracePt t="98182" x="2776538" y="5689600"/>
          <p14:tracePt t="98197" x="2765425" y="5683250"/>
          <p14:tracePt t="98213" x="2743200" y="5683250"/>
          <p14:tracePt t="98272" x="2754313" y="5683250"/>
          <p14:tracePt t="98279" x="2765425" y="5683250"/>
          <p14:tracePt t="98287" x="2782888" y="5683250"/>
          <p14:tracePt t="98305" x="2833688" y="5683250"/>
          <p14:tracePt t="98319" x="2862263" y="5683250"/>
          <p14:tracePt t="98336" x="2867025" y="5683250"/>
          <p14:tracePt t="98406" x="2855913" y="5683250"/>
          <p14:tracePt t="99046" x="2844800" y="5683250"/>
          <p14:tracePt t="99055" x="2838450" y="5683250"/>
          <p14:tracePt t="99069" x="2822575" y="5683250"/>
          <p14:tracePt t="99089" x="2811463" y="5683250"/>
          <p14:tracePt t="99104" x="2800350" y="5678488"/>
          <p14:tracePt t="99119" x="2794000" y="5667375"/>
          <p14:tracePt t="99138" x="2794000" y="5661025"/>
          <p14:tracePt t="99182" x="2787650" y="5661025"/>
          <p14:tracePt t="99207" x="2787650" y="5667375"/>
          <p14:tracePt t="99218" x="2787650" y="5672138"/>
          <p14:tracePt t="99236" x="2811463" y="5678488"/>
          <p14:tracePt t="99254" x="2878138" y="5707063"/>
          <p14:tracePt t="99272" x="3065463" y="5722938"/>
          <p14:tracePt t="99286" x="3109913" y="5722938"/>
          <p14:tracePt t="99302" x="3116263" y="5722938"/>
          <p14:tracePt t="99365" x="3105150" y="5722938"/>
          <p14:tracePt t="99375" x="3092450" y="5722938"/>
          <p14:tracePt t="99387" x="3059113" y="5729288"/>
          <p14:tracePt t="99407" x="2974975" y="5729288"/>
          <p14:tracePt t="99425" x="2946400" y="5729288"/>
          <p14:tracePt t="99509" x="2968625" y="5729288"/>
          <p14:tracePt t="99519" x="2986088" y="5729288"/>
          <p14:tracePt t="99535" x="3030538" y="5729288"/>
          <p14:tracePt t="99558" x="3076575" y="5729288"/>
          <p14:tracePt t="99622" x="3065463" y="5729288"/>
          <p14:tracePt t="99638" x="3059113" y="5729288"/>
          <p14:tracePt t="99654" x="3048000" y="5729288"/>
          <p14:tracePt t="99664" x="3036888" y="5729288"/>
          <p14:tracePt t="99673" x="3025775" y="5729288"/>
          <p14:tracePt t="99687" x="3008313" y="5722938"/>
          <p14:tracePt t="99822" x="3008313" y="5729288"/>
          <p14:tracePt t="99880" x="3014663" y="5729288"/>
          <p14:tracePt t="99891" x="3025775" y="5729288"/>
          <p14:tracePt t="99902" x="3030538" y="572928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6242D2-F443-4CDF-888E-C25E335B0A06}"/>
              </a:ext>
            </a:extLst>
          </p:cNvPr>
          <p:cNvSpPr/>
          <p:nvPr/>
        </p:nvSpPr>
        <p:spPr>
          <a:xfrm>
            <a:off x="587828" y="949795"/>
            <a:ext cx="10820400" cy="5556136"/>
          </a:xfrm>
          <a:prstGeom prst="rect">
            <a:avLst/>
          </a:prstGeom>
        </p:spPr>
        <p:txBody>
          <a:bodyPr wrap="square">
            <a:spAutoFit/>
          </a:bodyPr>
          <a:lstStyle/>
          <a:p>
            <a:pPr marL="6350" indent="222885" algn="just">
              <a:lnSpc>
                <a:spcPct val="103000"/>
              </a:lnSpc>
              <a:spcAft>
                <a:spcPts val="1210"/>
              </a:spcAft>
            </a:pPr>
            <a:r>
              <a:rPr lang="en-US" altLang="zh-CN" sz="2800" kern="100" dirty="0">
                <a:solidFill>
                  <a:srgbClr val="000000"/>
                </a:solidFill>
                <a:latin typeface="Calibri" panose="020F0502020204030204" pitchFamily="34" charset="0"/>
                <a:ea typeface="Calibri" panose="020F0502020204030204" pitchFamily="34" charset="0"/>
              </a:rPr>
              <a:t>There are two important things to note. First, the </a:t>
            </a:r>
            <a:r>
              <a:rPr lang="en-US" altLang="zh-CN" sz="2800" kern="100" dirty="0">
                <a:solidFill>
                  <a:srgbClr val="C00000"/>
                </a:solidFill>
                <a:latin typeface="Calibri" panose="020F0502020204030204" pitchFamily="34" charset="0"/>
                <a:ea typeface="Calibri" panose="020F0502020204030204" pitchFamily="34" charset="0"/>
              </a:rPr>
              <a:t>return value </a:t>
            </a:r>
            <a:r>
              <a:rPr lang="en-US" altLang="zh-CN" sz="2800" kern="100" dirty="0">
                <a:solidFill>
                  <a:srgbClr val="000000"/>
                </a:solidFill>
                <a:latin typeface="Calibri" panose="020F0502020204030204" pitchFamily="34" charset="0"/>
                <a:ea typeface="Calibri" panose="020F0502020204030204" pitchFamily="34" charset="0"/>
              </a:rPr>
              <a:t>of main in a C program is treated as meaningful to the operating system. Returning </a:t>
            </a:r>
            <a:r>
              <a:rPr lang="en-US" altLang="zh-CN" sz="2800" b="1" kern="100" dirty="0">
                <a:solidFill>
                  <a:srgbClr val="000000"/>
                </a:solidFill>
                <a:latin typeface="Calibri" panose="020F0502020204030204" pitchFamily="34" charset="0"/>
                <a:ea typeface="Calibri" panose="020F0502020204030204" pitchFamily="34" charset="0"/>
              </a:rPr>
              <a:t>0</a:t>
            </a:r>
            <a:r>
              <a:rPr lang="en-US" altLang="zh-CN" sz="2800" kern="100" dirty="0">
                <a:solidFill>
                  <a:srgbClr val="000000"/>
                </a:solidFill>
                <a:latin typeface="Calibri" panose="020F0502020204030204" pitchFamily="34" charset="0"/>
                <a:ea typeface="Calibri" panose="020F0502020204030204" pitchFamily="34" charset="0"/>
              </a:rPr>
              <a:t> means the program ran successfully and returning anything else means the program ran unsuccessfully. Your implementation should return </a:t>
            </a:r>
            <a:r>
              <a:rPr lang="en-US" altLang="zh-CN" sz="2800" b="1" kern="100" dirty="0">
                <a:solidFill>
                  <a:srgbClr val="000000"/>
                </a:solidFill>
                <a:latin typeface="Calibri" panose="020F0502020204030204" pitchFamily="34" charset="0"/>
                <a:ea typeface="Calibri" panose="020F0502020204030204" pitchFamily="34" charset="0"/>
              </a:rPr>
              <a:t>0</a:t>
            </a:r>
            <a:r>
              <a:rPr lang="en-US" altLang="zh-CN" sz="2800" kern="100" dirty="0">
                <a:solidFill>
                  <a:srgbClr val="000000"/>
                </a:solidFill>
                <a:latin typeface="Calibri" panose="020F0502020204030204" pitchFamily="34" charset="0"/>
                <a:ea typeface="Calibri" panose="020F0502020204030204" pitchFamily="34" charset="0"/>
              </a:rPr>
              <a:t> if a solution was found, and should return </a:t>
            </a:r>
            <a:r>
              <a:rPr lang="en-US" altLang="zh-CN" sz="2800" b="1" kern="100" dirty="0">
                <a:solidFill>
                  <a:srgbClr val="000000"/>
                </a:solidFill>
                <a:latin typeface="Calibri" panose="020F0502020204030204" pitchFamily="34" charset="0"/>
                <a:ea typeface="Calibri" panose="020F0502020204030204" pitchFamily="34" charset="0"/>
              </a:rPr>
              <a:t>1</a:t>
            </a:r>
            <a:r>
              <a:rPr lang="en-US" altLang="zh-CN" sz="2800" kern="100" dirty="0">
                <a:solidFill>
                  <a:srgbClr val="000000"/>
                </a:solidFill>
                <a:latin typeface="Calibri" panose="020F0502020204030204" pitchFamily="34" charset="0"/>
                <a:ea typeface="Calibri" panose="020F0502020204030204" pitchFamily="34" charset="0"/>
              </a:rPr>
              <a:t> if there was an error or if the Lights Out board cannot be solved. </a:t>
            </a:r>
          </a:p>
          <a:p>
            <a:pPr marL="6350" indent="222885" algn="just">
              <a:lnSpc>
                <a:spcPct val="103000"/>
              </a:lnSpc>
              <a:spcAft>
                <a:spcPts val="1210"/>
              </a:spcAft>
            </a:pPr>
            <a:r>
              <a:rPr lang="en-US" altLang="zh-CN" sz="2800" kern="100" dirty="0">
                <a:solidFill>
                  <a:srgbClr val="000000"/>
                </a:solidFill>
                <a:latin typeface="Calibri" panose="020F0502020204030204" pitchFamily="34" charset="0"/>
                <a:ea typeface="Calibri" panose="020F0502020204030204" pitchFamily="34" charset="0"/>
              </a:rPr>
              <a:t>Second, because we don’t want to print anything to </a:t>
            </a:r>
            <a:r>
              <a:rPr lang="en-US" altLang="zh-CN" sz="2800" b="1" kern="100" dirty="0">
                <a:solidFill>
                  <a:srgbClr val="000000"/>
                </a:solidFill>
                <a:latin typeface="Calibri" panose="020F0502020204030204" pitchFamily="34" charset="0"/>
                <a:ea typeface="Calibri" panose="020F0502020204030204" pitchFamily="34" charset="0"/>
              </a:rPr>
              <a:t>standard output</a:t>
            </a:r>
            <a:r>
              <a:rPr lang="en-US" altLang="zh-CN" sz="2800" kern="100" dirty="0">
                <a:solidFill>
                  <a:srgbClr val="000000"/>
                </a:solidFill>
                <a:latin typeface="Calibri" panose="020F0502020204030204" pitchFamily="34" charset="0"/>
                <a:ea typeface="Calibri" panose="020F0502020204030204" pitchFamily="34" charset="0"/>
              </a:rPr>
              <a:t> that isn’t a valid move, we print out the “</a:t>
            </a:r>
            <a:r>
              <a:rPr lang="en-US" altLang="zh-CN" sz="2800" b="1" kern="100" dirty="0">
                <a:solidFill>
                  <a:srgbClr val="000000"/>
                </a:solidFill>
                <a:latin typeface="Calibri" panose="020F0502020204030204" pitchFamily="34" charset="0"/>
                <a:ea typeface="Calibri" panose="020F0502020204030204" pitchFamily="34" charset="0"/>
              </a:rPr>
              <a:t>You didn’t give us a board!”</a:t>
            </a:r>
            <a:r>
              <a:rPr lang="en-US" altLang="zh-CN" sz="2800" kern="100" dirty="0">
                <a:solidFill>
                  <a:srgbClr val="000000"/>
                </a:solidFill>
                <a:latin typeface="Calibri" panose="020F0502020204030204" pitchFamily="34" charset="0"/>
                <a:ea typeface="Calibri" panose="020F0502020204030204" pitchFamily="34" charset="0"/>
              </a:rPr>
              <a:t> error message to </a:t>
            </a:r>
            <a:r>
              <a:rPr lang="en-US" altLang="zh-CN" sz="2800" b="1" kern="100" dirty="0">
                <a:solidFill>
                  <a:srgbClr val="000000"/>
                </a:solidFill>
                <a:latin typeface="Calibri" panose="020F0502020204030204" pitchFamily="34" charset="0"/>
                <a:ea typeface="Calibri" panose="020F0502020204030204" pitchFamily="34" charset="0"/>
              </a:rPr>
              <a:t>standard error</a:t>
            </a:r>
            <a:r>
              <a:rPr lang="en-US" altLang="zh-CN" sz="2800" kern="100" dirty="0">
                <a:solidFill>
                  <a:srgbClr val="000000"/>
                </a:solidFill>
                <a:latin typeface="Calibri" panose="020F0502020204030204" pitchFamily="34" charset="0"/>
                <a:ea typeface="Calibri" panose="020F0502020204030204" pitchFamily="34" charset="0"/>
              </a:rPr>
              <a:t> instead. If you want to print out debugging information in your implementation, it would be a good idea to use </a:t>
            </a:r>
            <a:r>
              <a:rPr lang="en-US" altLang="zh-CN" sz="2800" b="1" kern="100" dirty="0" err="1">
                <a:solidFill>
                  <a:srgbClr val="000000"/>
                </a:solidFill>
                <a:latin typeface="Calibri" panose="020F0502020204030204" pitchFamily="34" charset="0"/>
                <a:ea typeface="Calibri" panose="020F0502020204030204" pitchFamily="34" charset="0"/>
              </a:rPr>
              <a:t>fprintf</a:t>
            </a:r>
            <a:r>
              <a:rPr lang="en-US" altLang="zh-CN" sz="2800" b="1" kern="100" dirty="0">
                <a:solidFill>
                  <a:srgbClr val="000000"/>
                </a:solidFill>
                <a:latin typeface="Calibri" panose="020F0502020204030204" pitchFamily="34" charset="0"/>
                <a:ea typeface="Calibri" panose="020F0502020204030204" pitchFamily="34" charset="0"/>
              </a:rPr>
              <a:t>(stderr,...) </a:t>
            </a:r>
            <a:r>
              <a:rPr lang="en-US" altLang="zh-CN" sz="2800" kern="100" dirty="0">
                <a:solidFill>
                  <a:srgbClr val="000000"/>
                </a:solidFill>
                <a:latin typeface="Calibri" panose="020F0502020204030204" pitchFamily="34" charset="0"/>
                <a:ea typeface="Calibri" panose="020F0502020204030204" pitchFamily="34" charset="0"/>
              </a:rPr>
              <a:t>instead of </a:t>
            </a:r>
            <a:r>
              <a:rPr lang="en-US" altLang="zh-CN" sz="2800" b="1" kern="100" dirty="0" err="1">
                <a:solidFill>
                  <a:srgbClr val="000000"/>
                </a:solidFill>
                <a:latin typeface="Calibri" panose="020F0502020204030204" pitchFamily="34" charset="0"/>
                <a:ea typeface="Calibri" panose="020F0502020204030204" pitchFamily="34" charset="0"/>
              </a:rPr>
              <a:t>printf</a:t>
            </a:r>
            <a:r>
              <a:rPr lang="en-US" altLang="zh-CN" sz="2800" b="1" kern="100" dirty="0">
                <a:solidFill>
                  <a:srgbClr val="000000"/>
                </a:solidFill>
                <a:latin typeface="Calibri" panose="020F0502020204030204" pitchFamily="34" charset="0"/>
                <a:ea typeface="Calibri" panose="020F0502020204030204" pitchFamily="34" charset="0"/>
              </a:rPr>
              <a:t>(...)</a:t>
            </a:r>
            <a:r>
              <a:rPr lang="en-US" altLang="zh-CN" sz="2800" kern="100" dirty="0">
                <a:solidFill>
                  <a:srgbClr val="000000"/>
                </a:solidFill>
                <a:latin typeface="Calibri" panose="020F0502020204030204" pitchFamily="34" charset="0"/>
                <a:ea typeface="Calibri" panose="020F0502020204030204" pitchFamily="34" charset="0"/>
              </a:rPr>
              <a:t>, because the latter prints to </a:t>
            </a:r>
            <a:r>
              <a:rPr lang="en-US" altLang="zh-CN" sz="2800" b="1" kern="100" dirty="0">
                <a:solidFill>
                  <a:srgbClr val="000000"/>
                </a:solidFill>
                <a:latin typeface="Calibri" panose="020F0502020204030204" pitchFamily="34" charset="0"/>
                <a:ea typeface="Calibri" panose="020F0502020204030204" pitchFamily="34" charset="0"/>
              </a:rPr>
              <a:t>standard output</a:t>
            </a:r>
            <a:r>
              <a:rPr lang="en-US" altLang="zh-CN" sz="2800" kern="100" dirty="0">
                <a:solidFill>
                  <a:srgbClr val="000000"/>
                </a:solidFill>
                <a:latin typeface="Calibri" panose="020F0502020204030204" pitchFamily="34" charset="0"/>
                <a:ea typeface="Calibri" panose="020F0502020204030204" pitchFamily="34" charset="0"/>
              </a:rPr>
              <a:t>.</a:t>
            </a:r>
            <a:endParaRPr lang="zh-CN" altLang="zh-CN" sz="2800" kern="100" dirty="0">
              <a:solidFill>
                <a:srgbClr val="000000"/>
              </a:solidFill>
              <a:latin typeface="Calibri" panose="020F0502020204030204" pitchFamily="34" charset="0"/>
              <a:ea typeface="Calibri" panose="020F0502020204030204" pitchFamily="34" charset="0"/>
            </a:endParaRPr>
          </a:p>
        </p:txBody>
      </p:sp>
      <p:pic>
        <p:nvPicPr>
          <p:cNvPr id="3" name="音频 2">
            <a:hlinkClick r:id="" action="ppaction://media"/>
            <a:extLst>
              <a:ext uri="{FF2B5EF4-FFF2-40B4-BE49-F238E27FC236}">
                <a16:creationId xmlns:a16="http://schemas.microsoft.com/office/drawing/2014/main" id="{0017D0C4-B913-423D-A39A-7760C55658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17754183"/>
      </p:ext>
    </p:extLst>
  </p:cSld>
  <p:clrMapOvr>
    <a:masterClrMapping/>
  </p:clrMapOvr>
  <mc:AlternateContent xmlns:mc="http://schemas.openxmlformats.org/markup-compatibility/2006" xmlns:p14="http://schemas.microsoft.com/office/powerpoint/2010/main">
    <mc:Choice Requires="p14">
      <p:transition spd="slow" p14:dur="2000" advTm="87757"/>
    </mc:Choice>
    <mc:Fallback xmlns="">
      <p:transition spd="slow" advTm="87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245" x="514350" y="5011738"/>
          <p14:tracePt t="3349" x="525463" y="5000625"/>
          <p14:tracePt t="3357" x="569913" y="4978400"/>
          <p14:tracePt t="3372" x="1309688" y="4594225"/>
          <p14:tracePt t="3388" x="2268538" y="4159250"/>
          <p14:tracePt t="3408" x="2913063" y="3708400"/>
          <p14:tracePt t="3421" x="3346450" y="3330575"/>
          <p14:tracePt t="3438" x="3741738" y="2968625"/>
          <p14:tracePt t="3455" x="4300538" y="2551113"/>
          <p14:tracePt t="3477" x="5740400" y="1778000"/>
          <p14:tracePt t="3489" x="6237288" y="1530350"/>
          <p14:tracePt t="3506" x="6942138" y="1225550"/>
          <p14:tracePt t="3524" x="7231063" y="1077913"/>
          <p14:tracePt t="3541" x="7326313" y="1016000"/>
          <p14:tracePt t="3556" x="7348538" y="998538"/>
          <p14:tracePt t="3573" x="7359650" y="993775"/>
          <p14:tracePt t="3629" x="7366000" y="993775"/>
          <p14:tracePt t="3637" x="7372350" y="993775"/>
          <p14:tracePt t="3654" x="7445375" y="987425"/>
          <p14:tracePt t="3675" x="7485063" y="982663"/>
          <p14:tracePt t="3704" x="7489825" y="982663"/>
          <p14:tracePt t="3720" x="7518400" y="971550"/>
          <p14:tracePt t="3737" x="7642225" y="958850"/>
          <p14:tracePt t="3757" x="8128000" y="947738"/>
          <p14:tracePt t="3771" x="8313738" y="947738"/>
          <p14:tracePt t="3788" x="8709025" y="947738"/>
          <p14:tracePt t="3805" x="9115425" y="947738"/>
          <p14:tracePt t="3824" x="9358313" y="982663"/>
          <p14:tracePt t="3839" x="9645650" y="1004888"/>
          <p14:tracePt t="3854" x="9912350" y="1055688"/>
          <p14:tracePt t="3872" x="10086975" y="1084263"/>
          <p14:tracePt t="3891" x="10171113" y="1106488"/>
          <p14:tracePt t="3906" x="10199688" y="1111250"/>
          <p14:tracePt t="3950" x="10204450" y="1117600"/>
          <p14:tracePt t="3964" x="10210800" y="1117600"/>
          <p14:tracePt t="3978" x="10210800" y="1123950"/>
          <p14:tracePt t="4045" x="10210800" y="1128713"/>
          <p14:tracePt t="4054" x="10210800" y="1135063"/>
          <p14:tracePt t="4072" x="10193338" y="1157288"/>
          <p14:tracePt t="4083" x="10177463" y="1162050"/>
          <p14:tracePt t="4096" x="10171113" y="1179513"/>
          <p14:tracePt t="4119" x="10137775" y="1201738"/>
          <p14:tracePt t="4124" x="10102850" y="1212850"/>
          <p14:tracePt t="4142" x="9996488" y="1258888"/>
          <p14:tracePt t="4155" x="9945688" y="1263650"/>
          <p14:tracePt t="4171" x="9782175" y="1320800"/>
          <p14:tracePt t="4190" x="9669463" y="1349375"/>
          <p14:tracePt t="4205" x="9634538" y="1360488"/>
          <p14:tracePt t="4222" x="9607550" y="1365250"/>
          <p14:tracePt t="4244" x="9505950" y="1365250"/>
          <p14:tracePt t="4259" x="9466263" y="1365250"/>
          <p14:tracePt t="4271" x="9391650" y="1360488"/>
          <p14:tracePt t="4289" x="9347200" y="1354138"/>
          <p14:tracePt t="4306" x="9296400" y="1354138"/>
          <p14:tracePt t="4323" x="9228138" y="1354138"/>
          <p14:tracePt t="4346" x="9166225" y="1354138"/>
          <p14:tracePt t="4355" x="9161463" y="1354138"/>
          <p14:tracePt t="4371" x="9126538" y="1354138"/>
          <p14:tracePt t="4389" x="9024938" y="1354138"/>
          <p14:tracePt t="4405" x="8878888" y="1354138"/>
          <p14:tracePt t="4426" x="8731250" y="1354138"/>
          <p14:tracePt t="4444" x="8439150" y="1354138"/>
          <p14:tracePt t="4455" x="7997825" y="1354138"/>
          <p14:tracePt t="4472" x="7659688" y="1371600"/>
          <p14:tracePt t="4488" x="7405688" y="1389063"/>
          <p14:tracePt t="4505" x="7213600" y="1404938"/>
          <p14:tracePt t="4530" x="7016750" y="1439863"/>
          <p14:tracePt t="4541" x="6919913" y="1455738"/>
          <p14:tracePt t="4555" x="6902450" y="1455738"/>
          <p14:tracePt t="4572" x="6840538" y="1473200"/>
          <p14:tracePt t="4599" x="6711950" y="1495425"/>
          <p14:tracePt t="4624" x="6546850" y="1524000"/>
          <p14:tracePt t="4632" x="6389688" y="1541463"/>
          <p14:tracePt t="4646" x="6305550" y="1563688"/>
          <p14:tracePt t="4656" x="6259513" y="1563688"/>
          <p14:tracePt t="4671" x="6219825" y="1574800"/>
          <p14:tracePt t="4688" x="6169025" y="1581150"/>
          <p14:tracePt t="4705" x="6113463" y="1597025"/>
          <p14:tracePt t="4731" x="5943600" y="1603375"/>
          <p14:tracePt t="4743" x="5824538" y="1631950"/>
          <p14:tracePt t="4755" x="5768975" y="1636713"/>
          <p14:tracePt t="4772" x="5638800" y="1665288"/>
          <p14:tracePt t="4790" x="5407025" y="1698625"/>
          <p14:tracePt t="4827" x="5029200" y="1755775"/>
          <p14:tracePt t="4839" x="4679950" y="1800225"/>
          <p14:tracePt t="4855" x="4311650" y="1851025"/>
          <p14:tracePt t="4878" x="3984625" y="1862138"/>
          <p14:tracePt t="4897" x="3860800" y="1862138"/>
          <p14:tracePt t="4906" x="3792538" y="1862138"/>
          <p14:tracePt t="4921" x="3708400" y="1851025"/>
          <p14:tracePt t="4938" x="3624263" y="1828800"/>
          <p14:tracePt t="4962" x="3522663" y="1828800"/>
          <p14:tracePt t="4985" x="3335338" y="1806575"/>
          <p14:tracePt t="4995" x="3189288" y="1778000"/>
          <p14:tracePt t="5005" x="2608263" y="1760538"/>
          <p14:tracePt t="5022" x="2054225" y="1760538"/>
          <p14:tracePt t="5038" x="1778000" y="1749425"/>
          <p14:tracePt t="5065" x="1603375" y="1727200"/>
          <p14:tracePt t="5077" x="1574800" y="1709738"/>
          <p14:tracePt t="5128" x="1568450" y="1716088"/>
          <p14:tracePt t="5143" x="1546225" y="1727200"/>
          <p14:tracePt t="5155" x="1541463" y="1733550"/>
          <p14:tracePt t="5172" x="1530350" y="1771650"/>
          <p14:tracePt t="5198" x="1517650" y="1811338"/>
          <p14:tracePt t="5222" x="1512888" y="1828800"/>
          <p14:tracePt t="5239" x="1512888" y="1835150"/>
          <p14:tracePt t="5255" x="1512888" y="1851025"/>
          <p14:tracePt t="5271" x="1512888" y="1857375"/>
          <p14:tracePt t="5288" x="1512888" y="1868488"/>
          <p14:tracePt t="5310" x="1517650" y="1890713"/>
          <p14:tracePt t="5335" x="1535113" y="1908175"/>
          <p14:tracePt t="5347" x="1546225" y="1912938"/>
          <p14:tracePt t="5360" x="1563688" y="1924050"/>
          <p14:tracePt t="5373" x="1568450" y="1924050"/>
          <p14:tracePt t="5394" x="1574800" y="1936750"/>
          <p14:tracePt t="5418" x="1592263" y="1936750"/>
          <p14:tracePt t="5430" x="1597025" y="1941513"/>
          <p14:tracePt t="5441" x="1603375" y="1941513"/>
          <p14:tracePt t="5470" x="1608138" y="1941513"/>
          <p14:tracePt t="5492" x="1625600" y="1947863"/>
          <p14:tracePt t="5510" x="1643063" y="1952625"/>
          <p14:tracePt t="5523" x="1654175" y="1952625"/>
          <p14:tracePt t="5538" x="1676400" y="1952625"/>
          <p14:tracePt t="5555" x="1698625" y="1952625"/>
          <p14:tracePt t="5572" x="1709738" y="1952625"/>
          <p14:tracePt t="5592" x="1766888" y="1952625"/>
          <p14:tracePt t="5618" x="1924050" y="1952625"/>
          <p14:tracePt t="5628" x="1992313" y="1947863"/>
          <p14:tracePt t="5631" x="2071688" y="1947863"/>
          <p14:tracePt t="5645" x="2195513" y="1947863"/>
          <p14:tracePt t="5657" x="2297113" y="1947863"/>
          <p14:tracePt t="5671" x="2608263" y="1947863"/>
          <p14:tracePt t="5688" x="3182938" y="1947863"/>
          <p14:tracePt t="5710" x="4035425" y="1862138"/>
          <p14:tracePt t="5732" x="4527550" y="1784350"/>
          <p14:tracePt t="5743" x="5018088" y="1687513"/>
          <p14:tracePt t="5761" x="5503863" y="1546225"/>
          <p14:tracePt t="5772" x="5722938" y="1506538"/>
          <p14:tracePt t="5788" x="6259513" y="1411288"/>
          <p14:tracePt t="5810" x="7275513" y="1303338"/>
          <p14:tracePt t="5835" x="8207375" y="1276350"/>
          <p14:tracePt t="5848" x="8782050" y="1258888"/>
          <p14:tracePt t="5860" x="9380538" y="1258888"/>
          <p14:tracePt t="5873" x="9634538" y="1258888"/>
          <p14:tracePt t="5895" x="10007600" y="1230313"/>
          <p14:tracePt t="5915" x="10086975" y="1225550"/>
          <p14:tracePt t="5927" x="10098088" y="1225550"/>
          <p14:tracePt t="6070" x="10102850" y="1236663"/>
          <p14:tracePt t="6085" x="10102850" y="1252538"/>
          <p14:tracePt t="6120" x="10102850" y="1281113"/>
          <p14:tracePt t="6139" x="10102850" y="1303338"/>
          <p14:tracePt t="6154" x="10098088" y="1327150"/>
          <p14:tracePt t="6172" x="10086975" y="1354138"/>
          <p14:tracePt t="6188" x="10080625" y="1365250"/>
          <p14:tracePt t="6218" x="10075863" y="1371600"/>
          <p14:tracePt t="6231" x="10064750" y="1371600"/>
          <p14:tracePt t="6243" x="10058400" y="1377950"/>
          <p14:tracePt t="6255" x="10036175" y="1400175"/>
          <p14:tracePt t="6278" x="9974263" y="1411288"/>
          <p14:tracePt t="6299" x="9899650" y="1455738"/>
          <p14:tracePt t="6312" x="9810750" y="1495425"/>
          <p14:tracePt t="6324" x="9782175" y="1517650"/>
          <p14:tracePt t="6338" x="9725025" y="1546225"/>
          <p14:tracePt t="6355" x="9658350" y="1585913"/>
          <p14:tracePt t="6379" x="9521825" y="1643063"/>
          <p14:tracePt t="6400" x="9285288" y="1733550"/>
          <p14:tracePt t="6414" x="9110663" y="1795463"/>
          <p14:tracePt t="6427" x="8958263" y="1839913"/>
          <p14:tracePt t="6439" x="8562975" y="1963738"/>
          <p14:tracePt t="6455" x="8320088" y="2054225"/>
          <p14:tracePt t="6477" x="8083550" y="2139950"/>
          <p14:tracePt t="6496" x="7907338" y="2195513"/>
          <p14:tracePt t="6509" x="7732713" y="2241550"/>
          <p14:tracePt t="6522" x="7631113" y="2268538"/>
          <p14:tracePt t="6538" x="7478713" y="2303463"/>
          <p14:tracePt t="6564" x="7145338" y="2365375"/>
          <p14:tracePt t="6586" x="7004050" y="2393950"/>
          <p14:tracePt t="6606" x="6745288" y="2438400"/>
          <p14:tracePt t="6612" x="6626225" y="2466975"/>
          <p14:tracePt t="6625" x="6524625" y="2482850"/>
          <p14:tracePt t="6639" x="6299200" y="2533650"/>
          <p14:tracePt t="6655" x="6135688" y="2557463"/>
          <p14:tracePt t="6672" x="5965825" y="2568575"/>
          <p14:tracePt t="6697" x="5661025" y="2584450"/>
          <p14:tracePt t="6721" x="5378450" y="2624138"/>
          <p14:tracePt t="6744" x="4921250" y="2624138"/>
          <p14:tracePt t="6764" x="4346575" y="2624138"/>
          <p14:tracePt t="6776" x="4233863" y="2624138"/>
          <p14:tracePt t="6788" x="4121150" y="2624138"/>
          <p14:tracePt t="6805" x="3894138" y="2624138"/>
          <p14:tracePt t="6825" x="3770313" y="2624138"/>
          <p14:tracePt t="6852" x="3595688" y="2624138"/>
          <p14:tracePt t="6865" x="3460750" y="2624138"/>
          <p14:tracePt t="6885" x="3324225" y="2624138"/>
          <p14:tracePt t="6910" x="3076575" y="2624138"/>
          <p14:tracePt t="6933" x="2851150" y="2624138"/>
          <p14:tracePt t="6946" x="2794000" y="2624138"/>
          <p14:tracePt t="6960" x="2681288" y="2624138"/>
          <p14:tracePt t="6981" x="2495550" y="2601913"/>
          <p14:tracePt t="6995" x="2416175" y="2597150"/>
          <p14:tracePt t="7012" x="2089150" y="2506663"/>
          <p14:tracePt t="7027" x="1987550" y="2489200"/>
          <p14:tracePt t="7045" x="1828800" y="2438400"/>
          <p14:tracePt t="7078" x="1817688" y="2427288"/>
          <p14:tracePt t="7221" x="1811338" y="2420938"/>
          <p14:tracePt t="7238" x="1806575" y="2420938"/>
          <p14:tracePt t="7318" x="1806575" y="2416175"/>
          <p14:tracePt t="7333" x="1806575" y="2409825"/>
          <p14:tracePt t="7352" x="1811338" y="2405063"/>
          <p14:tracePt t="7374" x="1817688" y="2405063"/>
          <p14:tracePt t="7388" x="1822450" y="2398713"/>
          <p14:tracePt t="7404" x="1822450" y="2387600"/>
          <p14:tracePt t="7429" x="1846263" y="2381250"/>
          <p14:tracePt t="7449" x="1851025" y="2381250"/>
          <p14:tracePt t="7462" x="1879600" y="2381250"/>
          <p14:tracePt t="7473" x="1890713" y="2381250"/>
          <p14:tracePt t="7487" x="1936750" y="2381250"/>
          <p14:tracePt t="7504" x="1958975" y="2381250"/>
          <p14:tracePt t="7521" x="1987550" y="2387600"/>
          <p14:tracePt t="7544" x="2038350" y="2398713"/>
          <p14:tracePt t="7562" x="2060575" y="2405063"/>
          <p14:tracePt t="7575" x="2071688" y="2405063"/>
          <p14:tracePt t="7588" x="2100263" y="2405063"/>
          <p14:tracePt t="7606" x="2133600" y="2409825"/>
          <p14:tracePt t="7615" x="2139950" y="2416175"/>
          <p14:tracePt t="7646" x="2224088" y="2438400"/>
          <p14:tracePt t="7661" x="2274888" y="2438400"/>
          <p14:tracePt t="7672" x="2308225" y="2449513"/>
          <p14:tracePt t="7687" x="2365375" y="2455863"/>
          <p14:tracePt t="7714" x="2416175" y="2455863"/>
          <p14:tracePt t="7737" x="2511425" y="2455863"/>
          <p14:tracePt t="7754" x="2557463" y="2455863"/>
          <p14:tracePt t="7770" x="2601913" y="2455863"/>
          <p14:tracePt t="7787" x="2630488" y="2455863"/>
          <p14:tracePt t="7818" x="2663825" y="2455863"/>
          <p14:tracePt t="7829" x="2670175" y="2444750"/>
          <p14:tracePt t="7856" x="2674938" y="2438400"/>
          <p14:tracePt t="7882" x="2681288" y="2438400"/>
          <p14:tracePt t="7902" x="2703513" y="2438400"/>
          <p14:tracePt t="7921" x="2725738" y="2438400"/>
          <p14:tracePt t="7937" x="2749550" y="2438400"/>
          <p14:tracePt t="7958" x="2765425" y="2438400"/>
          <p14:tracePt t="7983" x="2833688" y="2438400"/>
          <p14:tracePt t="7996" x="2873375" y="2438400"/>
          <p14:tracePt t="8009" x="2895600" y="2438400"/>
          <p14:tracePt t="8020" x="2935288" y="2438400"/>
          <p14:tracePt t="8037" x="3054350" y="2438400"/>
          <p14:tracePt t="8054" x="3121025" y="2444750"/>
          <p14:tracePt t="8072" x="3182938" y="2444750"/>
          <p14:tracePt t="8094" x="3268663" y="2449513"/>
          <p14:tracePt t="8113" x="3330575" y="2449513"/>
          <p14:tracePt t="8125" x="3363913" y="2449513"/>
          <p14:tracePt t="8139" x="3381375" y="2449513"/>
          <p14:tracePt t="8154" x="3432175" y="2449513"/>
          <p14:tracePt t="8184" x="3613150" y="2427288"/>
          <p14:tracePt t="8195" x="3657600" y="2420938"/>
          <p14:tracePt t="8207" x="3730625" y="2409825"/>
          <p14:tracePt t="8222" x="3792538" y="2405063"/>
          <p14:tracePt t="8243" x="3849688" y="2405063"/>
          <p14:tracePt t="8265" x="3944938" y="2381250"/>
          <p14:tracePt t="8278" x="4006850" y="2376488"/>
          <p14:tracePt t="8294" x="4103688" y="2359025"/>
          <p14:tracePt t="8306" x="4137025" y="2359025"/>
          <p14:tracePt t="8321" x="4273550" y="2359025"/>
          <p14:tracePt t="8343" x="4565650" y="2359025"/>
          <p14:tracePt t="8364" x="4837113" y="2359025"/>
          <p14:tracePt t="8375" x="4916488" y="2376488"/>
          <p14:tracePt t="8402" x="5124450" y="2409825"/>
          <p14:tracePt t="8429" x="5265738" y="2416175"/>
          <p14:tracePt t="8448" x="5305425" y="2416175"/>
          <p14:tracePt t="8461" x="5327650" y="2416175"/>
          <p14:tracePt t="8470" x="5345113" y="2416175"/>
          <p14:tracePt t="8487" x="5373688" y="2416175"/>
          <p14:tracePt t="8509" x="5413375" y="2416175"/>
          <p14:tracePt t="8530" x="5418138" y="2416175"/>
          <p14:tracePt t="8582" x="5429250" y="2416175"/>
          <p14:tracePt t="8593" x="5435600" y="2420938"/>
          <p14:tracePt t="8614" x="5492750" y="2432050"/>
          <p14:tracePt t="8643" x="5519738" y="2432050"/>
          <p14:tracePt t="8726" x="5526088" y="2432050"/>
          <p14:tracePt t="8742" x="5543550" y="2438400"/>
          <p14:tracePt t="8754" x="5554663" y="2438400"/>
          <p14:tracePt t="8772" x="5588000" y="2444750"/>
          <p14:tracePt t="8795" x="5599113" y="2449513"/>
          <p14:tracePt t="8855" x="5605463" y="2449513"/>
          <p14:tracePt t="8866" x="5621338" y="2449513"/>
          <p14:tracePt t="8887" x="5678488" y="2444750"/>
          <p14:tracePt t="8913" x="5797550" y="2420938"/>
          <p14:tracePt t="8926" x="5892800" y="2416175"/>
          <p14:tracePt t="8942" x="5954713" y="2405063"/>
          <p14:tracePt t="8954" x="5965825" y="2405063"/>
          <p14:tracePt t="8971" x="5983288" y="2398713"/>
          <p14:tracePt t="8994" x="6011863" y="2393950"/>
          <p14:tracePt t="9015" x="6175375" y="2325688"/>
          <p14:tracePt t="9028" x="6219825" y="2308225"/>
          <p14:tracePt t="9040" x="6237288" y="2308225"/>
          <p14:tracePt t="9055" x="6327775" y="2303463"/>
          <p14:tracePt t="9072" x="6411913" y="2297113"/>
          <p14:tracePt t="9101" x="6508750" y="2286000"/>
          <p14:tracePt t="9113" x="6542088" y="2286000"/>
          <p14:tracePt t="9132" x="6610350" y="2286000"/>
          <p14:tracePt t="9143" x="6632575" y="2286000"/>
          <p14:tracePt t="9153" x="6672263" y="2286000"/>
          <p14:tracePt t="9177" x="6727825" y="2279650"/>
          <p14:tracePt t="9198" x="6846888" y="2279650"/>
          <p14:tracePt t="9211" x="6880225" y="2279650"/>
          <p14:tracePt t="9221" x="6931025" y="2279650"/>
          <p14:tracePt t="9237" x="6959600" y="2279650"/>
          <p14:tracePt t="9254" x="6992938" y="2279650"/>
          <p14:tracePt t="9270" x="7016750" y="2279650"/>
          <p14:tracePt t="9293" x="7027863" y="2279650"/>
          <p14:tracePt t="9314" x="7032625" y="2279650"/>
          <p14:tracePt t="9326" x="7043738" y="2279650"/>
          <p14:tracePt t="9337" x="7050088" y="2279650"/>
          <p14:tracePt t="9354" x="7061200" y="2279650"/>
          <p14:tracePt t="9371" x="7089775" y="2279650"/>
          <p14:tracePt t="9387" x="7105650" y="2274888"/>
          <p14:tracePt t="9433" x="7129463" y="2257425"/>
          <p14:tracePt t="9448" x="7134225" y="2257425"/>
          <p14:tracePt t="9504" x="7140575" y="2257425"/>
          <p14:tracePt t="9519" x="7140575" y="2252663"/>
          <p14:tracePt t="9549" x="7151688" y="2252663"/>
          <p14:tracePt t="9560" x="7156450" y="2252663"/>
          <p14:tracePt t="9573" x="7169150" y="2252663"/>
          <p14:tracePt t="9593" x="7173913" y="2252663"/>
          <p14:tracePt t="9830" x="7185025" y="2241550"/>
          <p14:tracePt t="9856" x="7196138" y="2241550"/>
          <p14:tracePt t="9917" x="7202488" y="2241550"/>
          <p14:tracePt t="9933" x="7207250" y="2235200"/>
          <p14:tracePt t="9953" x="7213600" y="2235200"/>
          <p14:tracePt t="9967" x="7224713" y="2235200"/>
          <p14:tracePt t="9976" x="7231063" y="2235200"/>
          <p14:tracePt t="9987" x="7235825" y="2235200"/>
          <p14:tracePt t="10005" x="7242175" y="2228850"/>
          <p14:tracePt t="10023" x="7246938" y="2228850"/>
          <p14:tracePt t="10042" x="7258050" y="2228850"/>
          <p14:tracePt t="10054" x="7292975" y="2228850"/>
          <p14:tracePt t="10070" x="7315200" y="2228850"/>
          <p14:tracePt t="10088" x="7496175" y="2241550"/>
          <p14:tracePt t="10109" x="7862888" y="2274888"/>
          <p14:tracePt t="10114" x="8212138" y="2292350"/>
          <p14:tracePt t="10133" x="9064625" y="2303463"/>
          <p14:tracePt t="10156" x="9245600" y="2292350"/>
          <p14:tracePt t="10171" x="9256713" y="2279650"/>
          <p14:tracePt t="10187" x="9302750" y="2235200"/>
          <p14:tracePt t="10204" x="9455150" y="2155825"/>
          <p14:tracePt t="10227" x="9572625" y="2111375"/>
          <p14:tracePt t="10250" x="9702800" y="2054225"/>
          <p14:tracePt t="10262" x="9725025" y="2043113"/>
          <p14:tracePt t="10273" x="9736138" y="2038350"/>
          <p14:tracePt t="10430" x="9736138" y="2032000"/>
          <p14:tracePt t="10446" x="9713913" y="2009775"/>
          <p14:tracePt t="10457" x="9652000" y="1992313"/>
          <p14:tracePt t="10471" x="9539288" y="1981200"/>
          <p14:tracePt t="10487" x="9375775" y="1974850"/>
          <p14:tracePt t="10504" x="9251950" y="1974850"/>
          <p14:tracePt t="10520" x="9161463" y="1974850"/>
          <p14:tracePt t="10544" x="9053513" y="1974850"/>
          <p14:tracePt t="10558" x="8974138" y="1974850"/>
          <p14:tracePt t="10570" x="8929688" y="1974850"/>
          <p14:tracePt t="10586" x="8867775" y="1974850"/>
          <p14:tracePt t="10604" x="8816975" y="1981200"/>
          <p14:tracePt t="10608" x="8782050" y="1981200"/>
          <p14:tracePt t="10621" x="8770938" y="1987550"/>
          <p14:tracePt t="10641" x="8743950" y="1987550"/>
          <p14:tracePt t="10719" x="8748713" y="1987550"/>
          <p14:tracePt t="10731" x="8766175" y="1987550"/>
          <p14:tracePt t="10741" x="8839200" y="1987550"/>
          <p14:tracePt t="10753" x="8951913" y="1987550"/>
          <p14:tracePt t="10770" x="9313863" y="1987550"/>
          <p14:tracePt t="10791" x="9821863" y="1987550"/>
          <p14:tracePt t="10804" x="9912350" y="1981200"/>
          <p14:tracePt t="10820" x="10142538" y="1936750"/>
          <p14:tracePt t="10838" x="10228263" y="1930400"/>
          <p14:tracePt t="10855" x="10244138" y="1930400"/>
          <p14:tracePt t="10917" x="10244138" y="1936750"/>
          <p14:tracePt t="10926" x="10233025" y="1936750"/>
          <p14:tracePt t="10936" x="10221913" y="1941513"/>
          <p14:tracePt t="10953" x="10153650" y="1941513"/>
          <p14:tracePt t="10978" x="10058400" y="1941513"/>
          <p14:tracePt t="10990" x="10018713" y="1941513"/>
          <p14:tracePt t="11003" x="10013950" y="1947863"/>
          <p14:tracePt t="11038" x="10013950" y="1952625"/>
          <p14:tracePt t="11054" x="10058400" y="1952625"/>
          <p14:tracePt t="11078" x="10233025" y="1952625"/>
          <p14:tracePt t="11088" x="10279063" y="1952625"/>
          <p14:tracePt t="11105" x="10356850" y="1952625"/>
          <p14:tracePt t="11111" x="10391775" y="1952625"/>
          <p14:tracePt t="11122" x="10436225" y="1952625"/>
          <p14:tracePt t="11142" x="10521950" y="1963738"/>
          <p14:tracePt t="11183" x="10521950" y="1970088"/>
          <p14:tracePt t="11197" x="10515600" y="1970088"/>
          <p14:tracePt t="11207" x="10504488" y="1970088"/>
          <p14:tracePt t="11219" x="10493375" y="1970088"/>
          <p14:tracePt t="11241" x="10407650" y="1987550"/>
          <p14:tracePt t="11258" x="10402888" y="1987550"/>
          <p14:tracePt t="11310" x="10402888" y="1992313"/>
          <p14:tracePt t="11325" x="10402888" y="1998663"/>
          <p14:tracePt t="11390" x="10402888" y="2003425"/>
          <p14:tracePt t="11407" x="10396538" y="2014538"/>
          <p14:tracePt t="11422" x="10380663" y="2038350"/>
          <p14:tracePt t="11437" x="10334625" y="2049463"/>
          <p14:tracePt t="11454" x="10244138" y="2089150"/>
          <p14:tracePt t="11470" x="10115550" y="2122488"/>
          <p14:tracePt t="11489" x="10013950" y="2173288"/>
          <p14:tracePt t="11509" x="9804400" y="2252663"/>
          <p14:tracePt t="11520" x="9709150" y="2279650"/>
          <p14:tracePt t="11536" x="9572625" y="2297113"/>
          <p14:tracePt t="11554" x="9380538" y="2308225"/>
          <p14:tracePt t="11570" x="9121775" y="2325688"/>
          <p14:tracePt t="11588" x="8816975" y="2325688"/>
          <p14:tracePt t="11616" x="8212138" y="2336800"/>
          <p14:tracePt t="11624" x="8099425" y="2359025"/>
          <p14:tracePt t="11635" x="7997825" y="2359025"/>
          <p14:tracePt t="11653" x="7845425" y="2381250"/>
          <p14:tracePt t="11670" x="7805738" y="2387600"/>
          <p14:tracePt t="11692" x="7715250" y="2416175"/>
          <p14:tracePt t="11711" x="7626350" y="2432050"/>
          <p14:tracePt t="11721" x="7575550" y="2449513"/>
          <p14:tracePt t="11736" x="7500938" y="2471738"/>
          <p14:tracePt t="11753" x="7456488" y="2482850"/>
          <p14:tracePt t="11770" x="7434263" y="2495550"/>
          <p14:tracePt t="11792" x="7377113" y="2506663"/>
          <p14:tracePt t="11804" x="7372350" y="2506663"/>
          <p14:tracePt t="11820" x="7281863" y="2533650"/>
          <p14:tracePt t="11837" x="7207250" y="2546350"/>
          <p14:tracePt t="11859" x="7123113" y="2562225"/>
          <p14:tracePt t="11871" x="7083425" y="2579688"/>
          <p14:tracePt t="11886" x="7072313" y="2584450"/>
          <p14:tracePt t="11903" x="7061200" y="2590800"/>
          <p14:tracePt t="11925" x="7032625" y="2601913"/>
          <p14:tracePt t="11943" x="7027863" y="2608263"/>
          <p14:tracePt t="12181" x="7027863" y="2619375"/>
          <p14:tracePt t="12245" x="7027863" y="2624138"/>
          <p14:tracePt t="12261" x="7027863" y="2630488"/>
          <p14:tracePt t="12277" x="7032625" y="2635250"/>
          <p14:tracePt t="12288" x="7032625" y="2641600"/>
          <p14:tracePt t="12308" x="7038975" y="2663825"/>
          <p14:tracePt t="12373" x="7038975" y="2670175"/>
          <p14:tracePt t="12390" x="7038975" y="2681288"/>
          <p14:tracePt t="12400" x="7038975" y="2686050"/>
          <p14:tracePt t="12420" x="7038975" y="2709863"/>
          <p14:tracePt t="12435" x="7038975" y="2714625"/>
          <p14:tracePt t="12459" x="7038975" y="2736850"/>
          <p14:tracePt t="12476" x="7032625" y="2754313"/>
          <p14:tracePt t="12504" x="7027863" y="2760663"/>
          <p14:tracePt t="12536" x="7027863" y="2771775"/>
          <p14:tracePt t="12555" x="7027863" y="2782888"/>
          <p14:tracePt t="12569" x="7027863" y="2787650"/>
          <p14:tracePt t="12586" x="7043738" y="2787650"/>
          <p14:tracePt t="12607" x="7123113" y="2782888"/>
          <p14:tracePt t="12616" x="7173913" y="2749550"/>
          <p14:tracePt t="12628" x="7224713" y="2714625"/>
          <p14:tracePt t="12638" x="7377113" y="2647950"/>
          <p14:tracePt t="12653" x="7580313" y="2557463"/>
          <p14:tracePt t="12671" x="7743825" y="2455863"/>
          <p14:tracePt t="12686" x="7880350" y="2359025"/>
          <p14:tracePt t="12703" x="8026400" y="2257425"/>
          <p14:tracePt t="12722" x="8223250" y="2178050"/>
          <p14:tracePt t="12736" x="8439150" y="2105025"/>
          <p14:tracePt t="12754" x="8715375" y="2009775"/>
          <p14:tracePt t="12770" x="9009063" y="1879600"/>
          <p14:tracePt t="12789" x="9307513" y="1766888"/>
          <p14:tracePt t="12805" x="9358313" y="1733550"/>
          <p14:tracePt t="12823" x="9404350" y="1698625"/>
          <p14:tracePt t="12997" x="9398000" y="1698625"/>
          <p14:tracePt t="13013" x="9375775" y="1704975"/>
          <p14:tracePt t="13022" x="9336088" y="1709738"/>
          <p14:tracePt t="13036" x="9245600" y="1749425"/>
          <p14:tracePt t="13056" x="9132888" y="1828800"/>
          <p14:tracePt t="13070" x="8969375" y="1901825"/>
          <p14:tracePt t="13086" x="8816975" y="1987550"/>
          <p14:tracePt t="13106" x="8399463" y="2155825"/>
          <p14:tracePt t="13118" x="8156575" y="2286000"/>
          <p14:tracePt t="13134" x="7620000" y="2652713"/>
          <p14:tracePt t="13153" x="7473950" y="2782888"/>
          <p14:tracePt t="13169" x="7416800" y="2816225"/>
          <p14:tracePt t="13186" x="7315200" y="2867025"/>
          <p14:tracePt t="13212" x="6999288" y="2957513"/>
          <p14:tracePt t="13221" x="6897688" y="3003550"/>
          <p14:tracePt t="13237" x="6665913" y="3092450"/>
          <p14:tracePt t="13253" x="6513513" y="3167063"/>
          <p14:tracePt t="13272" x="6411913" y="3222625"/>
          <p14:tracePt t="13287" x="6372225" y="3273425"/>
          <p14:tracePt t="13303" x="6372225" y="3279775"/>
          <p14:tracePt t="13319" x="6372225" y="3295650"/>
          <p14:tracePt t="13389" x="6372225" y="3302000"/>
          <p14:tracePt t="13398" x="6372225" y="3308350"/>
          <p14:tracePt t="13415" x="6378575" y="3308350"/>
          <p14:tracePt t="13425" x="6383338" y="3313113"/>
          <p14:tracePt t="13435" x="6394450" y="3319463"/>
          <p14:tracePt t="13452" x="6418263" y="3335338"/>
          <p14:tracePt t="13470" x="6423025" y="3335338"/>
          <p14:tracePt t="13507" x="6429375" y="3341688"/>
          <p14:tracePt t="13519" x="6434138" y="3341688"/>
          <p14:tracePt t="13536" x="6445250" y="3346450"/>
          <p14:tracePt t="13552" x="6457950" y="3352800"/>
          <p14:tracePt t="13570" x="6462713" y="3359150"/>
          <p14:tracePt t="13590" x="6473825" y="3375025"/>
          <p14:tracePt t="13617" x="6480175" y="3381375"/>
          <p14:tracePt t="13624" x="6480175" y="3386138"/>
          <p14:tracePt t="13636" x="6480175" y="3397250"/>
          <p14:tracePt t="13653" x="6480175" y="3414713"/>
          <p14:tracePt t="13669" x="6484938" y="3436938"/>
          <p14:tracePt t="13690" x="6484938" y="3448050"/>
          <p14:tracePt t="13773" x="6484938" y="3454400"/>
          <p14:tracePt t="13791" x="6480175" y="3454400"/>
          <p14:tracePt t="13798" x="6473825" y="3454400"/>
          <p14:tracePt t="13807" x="6473825" y="3460750"/>
          <p14:tracePt t="13825" x="6469063" y="3460750"/>
          <p14:tracePt t="14061" x="6473825" y="3460750"/>
          <p14:tracePt t="14070" x="6480175" y="3454400"/>
          <p14:tracePt t="14079" x="6484938" y="3448050"/>
          <p14:tracePt t="14096" x="6496050" y="3436938"/>
          <p14:tracePt t="14114" x="6502400" y="3425825"/>
          <p14:tracePt t="14123" x="6519863" y="3414713"/>
          <p14:tracePt t="14135" x="6564313" y="3392488"/>
          <p14:tracePt t="14145" x="6570663" y="3386138"/>
          <p14:tracePt t="14159" x="6581775" y="3375025"/>
          <p14:tracePt t="14182" x="6542088" y="3319463"/>
          <p14:tracePt t="14199" x="6411913" y="3290888"/>
          <p14:tracePt t="14221" x="6175375" y="3284538"/>
          <p14:tracePt t="14236" x="6084888" y="3284538"/>
          <p14:tracePt t="14252" x="5707063" y="3284538"/>
          <p14:tracePt t="14268" x="5243513" y="3284538"/>
          <p14:tracePt t="14284" x="4572000" y="3290888"/>
          <p14:tracePt t="14304" x="3984625" y="3335338"/>
          <p14:tracePt t="14322" x="3730625" y="3346450"/>
          <p14:tracePt t="14338" x="3624263" y="3346450"/>
          <p14:tracePt t="14357" x="3562350" y="3335338"/>
          <p14:tracePt t="14381" x="3471863" y="3335338"/>
          <p14:tracePt t="14401" x="3392488" y="3335338"/>
          <p14:tracePt t="14411" x="3335338" y="3335338"/>
          <p14:tracePt t="14428" x="3217863" y="3341688"/>
          <p14:tracePt t="14446" x="3081338" y="3346450"/>
          <p14:tracePt t="14463" x="3019425" y="3346450"/>
          <p14:tracePt t="14476" x="2952750" y="3330575"/>
          <p14:tracePt t="14505" x="2906713" y="3313113"/>
          <p14:tracePt t="14513" x="2901950" y="3313113"/>
          <p14:tracePt t="14527" x="2878138" y="3308350"/>
          <p14:tracePt t="14542" x="2862263" y="3308350"/>
          <p14:tracePt t="14559" x="2833688" y="3308350"/>
          <p14:tracePt t="14629" x="2833688" y="3313113"/>
          <p14:tracePt t="14637" x="2838450" y="3313113"/>
          <p14:tracePt t="14646" x="2844800" y="3313113"/>
          <p14:tracePt t="14658" x="2855913" y="3319463"/>
          <p14:tracePt t="14675" x="2940050" y="3352800"/>
          <p14:tracePt t="14696" x="3121025" y="3370263"/>
          <p14:tracePt t="14710" x="3273425" y="3397250"/>
          <p14:tracePt t="14726" x="3465513" y="3414713"/>
          <p14:tracePt t="14743" x="3730625" y="3425825"/>
          <p14:tracePt t="14764" x="4402138" y="3425825"/>
          <p14:tracePt t="14775" x="4792663" y="3425825"/>
          <p14:tracePt t="14792" x="5526088" y="3425825"/>
          <p14:tracePt t="14809" x="6327775" y="3425825"/>
          <p14:tracePt t="14831" x="7112000" y="3425825"/>
          <p14:tracePt t="14850" x="7315200" y="3425825"/>
          <p14:tracePt t="14863" x="7456488" y="3403600"/>
          <p14:tracePt t="14876" x="7562850" y="3341688"/>
          <p14:tracePt t="14894" x="7664450" y="3284538"/>
          <p14:tracePt t="14910" x="7772400" y="3244850"/>
          <p14:tracePt t="14936" x="7834313" y="3222625"/>
          <p14:tracePt t="14955" x="7845425" y="3217863"/>
          <p14:tracePt t="15029" x="7851775" y="3217863"/>
          <p14:tracePt t="15133" x="7862888" y="3228975"/>
          <p14:tracePt t="15149" x="7867650" y="3228975"/>
          <p14:tracePt t="15159" x="7874000" y="3233738"/>
          <p14:tracePt t="15176" x="7885113" y="3233738"/>
          <p14:tracePt t="15193" x="7891463" y="3233738"/>
          <p14:tracePt t="15221" x="7918450" y="3233738"/>
          <p14:tracePt t="15232" x="7931150" y="3222625"/>
          <p14:tracePt t="15244" x="7935913" y="3217863"/>
          <p14:tracePt t="15259" x="7958138" y="3206750"/>
          <p14:tracePt t="15276" x="8008938" y="3171825"/>
          <p14:tracePt t="15302" x="8099425" y="3105150"/>
          <p14:tracePt t="15325" x="8145463" y="3065463"/>
          <p14:tracePt t="15343" x="8262938" y="2986088"/>
          <p14:tracePt t="15359" x="8370888" y="2928938"/>
          <p14:tracePt t="15376" x="8439150" y="2873375"/>
          <p14:tracePt t="15396" x="8501063" y="2827338"/>
          <p14:tracePt t="15409" x="8528050" y="2816225"/>
          <p14:tracePt t="15426" x="8540750" y="2805113"/>
          <p14:tracePt t="15443" x="8562975" y="2800350"/>
          <p14:tracePt t="15463" x="8567738" y="2794000"/>
          <p14:tracePt t="15855" x="8567738" y="2776538"/>
          <p14:tracePt t="15867" x="8567738" y="2771775"/>
          <p14:tracePt t="15883" x="8567738" y="2765425"/>
          <p14:tracePt t="16213" x="8562975" y="2776538"/>
          <p14:tracePt t="16222" x="8551863" y="2776538"/>
          <p14:tracePt t="16239" x="8540750" y="2787650"/>
          <p14:tracePt t="16256" x="8528050" y="2787650"/>
          <p14:tracePt t="16272" x="8523288" y="2794000"/>
          <p14:tracePt t="16292" x="8512175" y="2794000"/>
          <p14:tracePt t="16322" x="8505825" y="2794000"/>
          <p14:tracePt t="16349" x="8505825" y="2800350"/>
          <p14:tracePt t="16373" x="8501063" y="2805113"/>
          <p14:tracePt t="16381" x="8494713" y="2805113"/>
          <p14:tracePt t="16389" x="8483600" y="2816225"/>
          <p14:tracePt t="16409" x="8466138" y="2822575"/>
          <p14:tracePt t="16424" x="8455025" y="2833688"/>
          <p14:tracePt t="16438" x="8421688" y="2873375"/>
          <p14:tracePt t="16455" x="8382000" y="2895600"/>
          <p14:tracePt t="16472" x="8337550" y="2928938"/>
          <p14:tracePt t="16488" x="8286750" y="2963863"/>
          <p14:tracePt t="16509" x="8235950" y="3008313"/>
          <p14:tracePt t="16522" x="8223250" y="3019425"/>
          <p14:tracePt t="16539" x="8212138" y="3030538"/>
          <p14:tracePt t="16575" x="8196263" y="3041650"/>
          <p14:tracePt t="16605" x="8172450" y="3048000"/>
          <p14:tracePt t="16623" x="8156575" y="3070225"/>
          <p14:tracePt t="16640" x="8110538" y="3092450"/>
          <p14:tracePt t="16656" x="8066088" y="3127375"/>
          <p14:tracePt t="16673" x="8026400" y="3138488"/>
          <p14:tracePt t="16695" x="7931150" y="3178175"/>
          <p14:tracePt t="16705" x="7902575" y="3182938"/>
          <p14:tracePt t="16721" x="7840663" y="3200400"/>
          <p14:tracePt t="16739" x="7739063" y="3200400"/>
          <p14:tracePt t="16755" x="7613650" y="3206750"/>
          <p14:tracePt t="16776" x="7377113" y="3206750"/>
          <p14:tracePt t="16789" x="7242175" y="3206750"/>
          <p14:tracePt t="16805" x="7123113" y="3233738"/>
          <p14:tracePt t="16822" x="7027863" y="3240088"/>
          <p14:tracePt t="16841" x="6948488" y="3251200"/>
          <p14:tracePt t="16856" x="6897688" y="3257550"/>
          <p14:tracePt t="16872" x="6824663" y="3268663"/>
          <p14:tracePt t="16888" x="6767513" y="3290888"/>
          <p14:tracePt t="16904" x="6716713" y="3290888"/>
          <p14:tracePt t="16924" x="6677025" y="3295650"/>
          <p14:tracePt t="16940" x="6632575" y="3302000"/>
          <p14:tracePt t="16954" x="6621463" y="3308350"/>
          <p14:tracePt t="16973" x="6592888" y="3319463"/>
          <p14:tracePt t="16992" x="6581775" y="3319463"/>
          <p14:tracePt t="17005" x="6564313" y="3330575"/>
          <p14:tracePt t="17063" x="6559550" y="3330575"/>
          <p14:tracePt t="17077" x="6546850" y="3330575"/>
          <p14:tracePt t="17095" x="6542088" y="3330575"/>
          <p14:tracePt t="17114" x="6524625" y="3330575"/>
          <p14:tracePt t="17126" x="6496050" y="3330575"/>
          <p14:tracePt t="17138" x="6480175" y="3330575"/>
          <p14:tracePt t="17154" x="6440488" y="3330575"/>
          <p14:tracePt t="17171" x="6400800" y="3330575"/>
          <p14:tracePt t="17187" x="6338888" y="3330575"/>
          <p14:tracePt t="17207" x="6265863" y="3330575"/>
          <p14:tracePt t="17221" x="6219825" y="3330575"/>
          <p14:tracePt t="17237" x="6186488" y="3330575"/>
          <p14:tracePt t="17254" x="6153150" y="3330575"/>
          <p14:tracePt t="17276" x="6129338" y="3330575"/>
          <p14:tracePt t="17288" x="6113463" y="3330575"/>
          <p14:tracePt t="17373" x="6118225" y="3335338"/>
          <p14:tracePt t="17384" x="6118225" y="3341688"/>
          <p14:tracePt t="17392" x="6129338" y="3346450"/>
          <p14:tracePt t="17412" x="6153150" y="3359150"/>
          <p14:tracePt t="17422" x="6157913" y="3363913"/>
          <p14:tracePt t="17438" x="6164263" y="3370263"/>
          <p14:tracePt t="17455" x="6203950" y="3386138"/>
          <p14:tracePt t="17476" x="6215063" y="3397250"/>
          <p14:tracePt t="17488" x="6230938" y="3414713"/>
          <p14:tracePt t="17505" x="6242050" y="3421063"/>
          <p14:tracePt t="17522" x="6259513" y="3425825"/>
          <p14:tracePt t="17542" x="6281738" y="3436938"/>
          <p14:tracePt t="17555" x="6288088" y="3436938"/>
          <p14:tracePt t="17571" x="6292850" y="3436938"/>
          <p14:tracePt t="17588" x="6299200" y="3436938"/>
          <p14:tracePt t="17605" x="6305550" y="3436938"/>
          <p14:tracePt t="17610" x="6310313" y="3448050"/>
          <p14:tracePt t="17625" x="6316663" y="3448050"/>
          <p14:tracePt t="17640" x="6316663" y="3454400"/>
          <p14:tracePt t="17654" x="6321425" y="3460750"/>
          <p14:tracePt t="17685" x="6327775" y="3460750"/>
          <p14:tracePt t="17694" x="6332538" y="3465513"/>
          <p14:tracePt t="17704" x="6338888" y="3465513"/>
          <p14:tracePt t="17725" x="6343650" y="3471863"/>
          <p14:tracePt t="17779" x="6356350" y="3471863"/>
          <p14:tracePt t="17862" x="6361113" y="3471863"/>
          <p14:tracePt t="17873" x="6367463" y="3471863"/>
          <p14:tracePt t="17965" x="6372225" y="3471863"/>
          <p14:tracePt t="17990" x="6378575" y="3465513"/>
          <p14:tracePt t="18111" x="6383338" y="3454400"/>
          <p14:tracePt t="18246" x="6389688" y="3460750"/>
          <p14:tracePt t="18254" x="6394450" y="3465513"/>
          <p14:tracePt t="18359" x="6400800" y="3471863"/>
          <p14:tracePt t="18368" x="6407150" y="3476625"/>
          <p14:tracePt t="18382" x="6411913" y="3476625"/>
          <p14:tracePt t="18510" x="6418263" y="3476625"/>
          <p14:tracePt t="18518" x="6423025" y="3476625"/>
          <p14:tracePt t="18525" x="6429375" y="3476625"/>
          <p14:tracePt t="18537" x="6434138" y="3476625"/>
          <p14:tracePt t="18556" x="6491288" y="3471863"/>
          <p14:tracePt t="18571" x="6513513" y="3460750"/>
          <p14:tracePt t="18591" x="6581775" y="3436938"/>
          <p14:tracePt t="18610" x="6626225" y="3421063"/>
          <p14:tracePt t="18618" x="6643688" y="3409950"/>
          <p14:tracePt t="18629" x="6711950" y="3381375"/>
          <p14:tracePt t="18638" x="6750050" y="3363913"/>
          <p14:tracePt t="18654" x="6858000" y="3324225"/>
          <p14:tracePt t="18671" x="7094538" y="3257550"/>
          <p14:tracePt t="18688" x="7535863" y="3121025"/>
          <p14:tracePt t="18704" x="7953375" y="2990850"/>
          <p14:tracePt t="18723" x="8185150" y="2917825"/>
          <p14:tracePt t="18738" x="8297863" y="2862263"/>
          <p14:tracePt t="18755" x="8375650" y="2816225"/>
          <p14:tracePt t="18771" x="8472488" y="2760663"/>
          <p14:tracePt t="18791" x="8624888" y="2670175"/>
          <p14:tracePt t="18805" x="8675688" y="2635250"/>
          <p14:tracePt t="18822" x="8693150" y="2619375"/>
          <p14:tracePt t="18893" x="8704263" y="2619375"/>
          <p14:tracePt t="18909" x="8715375" y="2630488"/>
          <p14:tracePt t="18920" x="8720138" y="2630488"/>
          <p14:tracePt t="18930" x="8726488" y="2630488"/>
          <p14:tracePt t="18951" x="8731250" y="2641600"/>
          <p14:tracePt t="18960" x="8737600" y="2641600"/>
          <p14:tracePt t="19245" x="8755063" y="2647950"/>
          <p14:tracePt t="19253" x="8759825" y="2647950"/>
          <p14:tracePt t="19271" x="8770938" y="2659063"/>
          <p14:tracePt t="19288" x="8782050" y="2663825"/>
          <p14:tracePt t="19307" x="8794750" y="2663825"/>
          <p14:tracePt t="19437" x="8794750" y="2670175"/>
          <p14:tracePt t="19446" x="8794750" y="2681288"/>
          <p14:tracePt t="19455" x="8788400" y="2686050"/>
          <p14:tracePt t="19517" x="8782050" y="2692400"/>
          <p14:tracePt t="19527" x="8770938" y="2698750"/>
          <p14:tracePt t="19541" x="8759825" y="2698750"/>
          <p14:tracePt t="19554" x="8748713" y="2714625"/>
          <p14:tracePt t="19575" x="8704263" y="2736850"/>
          <p14:tracePt t="19588" x="8658225" y="2754313"/>
          <p14:tracePt t="19605" x="8642350" y="2760663"/>
          <p14:tracePt t="19625" x="8629650" y="2771775"/>
          <p14:tracePt t="19641" x="8607425" y="2776538"/>
          <p14:tracePt t="19654" x="8540750" y="2776538"/>
          <p14:tracePt t="19670" x="8455025" y="2782888"/>
          <p14:tracePt t="19687" x="8426450" y="2782888"/>
          <p14:tracePt t="19722" x="8432800" y="2782888"/>
          <p14:tracePt t="19738" x="8494713" y="2771775"/>
          <p14:tracePt t="19754" x="8737600" y="2686050"/>
          <p14:tracePt t="19773" x="9556750" y="2314575"/>
          <p14:tracePt t="19787" x="9837738" y="2178050"/>
          <p14:tracePt t="19805" x="10588625" y="1924050"/>
          <p14:tracePt t="19826" x="10842625" y="1873250"/>
          <p14:tracePt t="19842" x="10955338" y="1862138"/>
          <p14:tracePt t="19856" x="10966450" y="1862138"/>
          <p14:tracePt t="19872" x="10979150" y="1862138"/>
          <p14:tracePt t="19887" x="10990263" y="1873250"/>
          <p14:tracePt t="19904" x="10990263" y="1901825"/>
          <p14:tracePt t="19924" x="10990263" y="1930400"/>
          <p14:tracePt t="19937" x="10979150" y="1958975"/>
          <p14:tracePt t="19954" x="10864850" y="2009775"/>
          <p14:tracePt t="19971" x="10725150" y="2065338"/>
          <p14:tracePt t="19991" x="10148888" y="2173288"/>
          <p14:tracePt t="20003" x="9855200" y="2235200"/>
          <p14:tracePt t="20022" x="8562975" y="2511425"/>
          <p14:tracePt t="20038" x="7343775" y="2732088"/>
          <p14:tracePt t="20057" x="6102350" y="2946400"/>
          <p14:tracePt t="20074" x="5141913" y="3098800"/>
          <p14:tracePt t="20087" x="4527550" y="3155950"/>
          <p14:tracePt t="20104" x="4075113" y="3182938"/>
          <p14:tracePt t="20109" x="3860800" y="3194050"/>
          <p14:tracePt t="20121" x="3629025" y="3206750"/>
          <p14:tracePt t="20138" x="3273425" y="3217863"/>
          <p14:tracePt t="20159" x="2979738" y="3217863"/>
          <p14:tracePt t="20171" x="2913063" y="3217863"/>
          <p14:tracePt t="20186" x="2787650" y="3206750"/>
          <p14:tracePt t="20205" x="2528888" y="3189288"/>
          <p14:tracePt t="20221" x="2303463" y="3189288"/>
          <p14:tracePt t="20237" x="2111375" y="3189288"/>
          <p14:tracePt t="20257" x="1963738" y="3189288"/>
          <p14:tracePt t="20270" x="1806575" y="3178175"/>
          <p14:tracePt t="20288" x="1682750" y="3171825"/>
          <p14:tracePt t="20305" x="1557338" y="3171825"/>
          <p14:tracePt t="20324" x="1462088" y="3171825"/>
          <p14:tracePt t="20398" x="1455738" y="3171825"/>
          <p14:tracePt t="20439" x="1455738" y="3178175"/>
          <p14:tracePt t="20450" x="1455738" y="3194050"/>
          <p14:tracePt t="20457" x="1455738" y="3200400"/>
          <p14:tracePt t="20471" x="1462088" y="3222625"/>
          <p14:tracePt t="20488" x="1479550" y="3244850"/>
          <p14:tracePt t="20508" x="1495425" y="3251200"/>
          <p14:tracePt t="20522" x="1506538" y="3251200"/>
          <p14:tracePt t="20538" x="1541463" y="3262313"/>
          <p14:tracePt t="20554" x="1581150" y="3290888"/>
          <p14:tracePt t="20575" x="1625600" y="3295650"/>
          <p14:tracePt t="20588" x="1643063" y="3302000"/>
          <p14:tracePt t="20605" x="1670050" y="3308350"/>
          <p14:tracePt t="20621" x="1682750" y="3308350"/>
          <p14:tracePt t="20674" x="1687513" y="3308350"/>
          <p14:tracePt t="20685" x="1698625" y="3308350"/>
          <p14:tracePt t="20704" x="1704975" y="3308350"/>
          <p14:tracePt t="20721" x="1727200" y="3308350"/>
          <p14:tracePt t="20737" x="1766888" y="3302000"/>
          <p14:tracePt t="20754" x="1795463" y="3295650"/>
          <p14:tracePt t="20774" x="1817688" y="3295650"/>
          <p14:tracePt t="20787" x="1822450" y="3295650"/>
          <p14:tracePt t="20805" x="1835150" y="3295650"/>
          <p14:tracePt t="20822" x="1846263" y="3284538"/>
          <p14:tracePt t="20841" x="1857375" y="3284538"/>
          <p14:tracePt t="20855" x="1897063" y="3284538"/>
          <p14:tracePt t="20871" x="1947863" y="3284538"/>
          <p14:tracePt t="20887" x="2009775" y="3273425"/>
          <p14:tracePt t="20904" x="2043113" y="3268663"/>
          <p14:tracePt t="20925" x="2105025" y="3262313"/>
          <p14:tracePt t="20943" x="2151063" y="3262313"/>
          <p14:tracePt t="20955" x="2162175" y="3257550"/>
          <p14:tracePt t="20973" x="2263775" y="3257550"/>
          <p14:tracePt t="20992" x="2416175" y="3257550"/>
          <p14:tracePt t="21006" x="2540000" y="3257550"/>
          <p14:tracePt t="21025" x="2608263" y="3257550"/>
          <p14:tracePt t="21037" x="2635250" y="3257550"/>
          <p14:tracePt t="21054" x="2652713" y="3257550"/>
          <p14:tracePt t="21093" x="2670175" y="3257550"/>
          <p14:tracePt t="21120" x="2698750" y="3257550"/>
          <p14:tracePt t="21137" x="2709863" y="3257550"/>
          <p14:tracePt t="21154" x="2736850" y="3257550"/>
          <p14:tracePt t="21174" x="2782888" y="3257550"/>
          <p14:tracePt t="21186" x="2800350" y="3257550"/>
          <p14:tracePt t="21203" x="2844800" y="3251200"/>
          <p14:tracePt t="21220" x="2913063" y="3228975"/>
          <p14:tracePt t="21238" x="2946400" y="3222625"/>
          <p14:tracePt t="21256" x="2986088" y="3217863"/>
          <p14:tracePt t="21274" x="3065463" y="3211513"/>
          <p14:tracePt t="21288" x="3155950" y="3200400"/>
          <p14:tracePt t="21305" x="3222625" y="3178175"/>
          <p14:tracePt t="21321" x="3295650" y="3167063"/>
          <p14:tracePt t="21338" x="3375025" y="3160713"/>
          <p14:tracePt t="21357" x="3562350" y="3160713"/>
          <p14:tracePt t="21371" x="3651250" y="3160713"/>
          <p14:tracePt t="21386" x="3787775" y="3160713"/>
          <p14:tracePt t="21403" x="3995738" y="3160713"/>
          <p14:tracePt t="21423" x="4514850" y="3160713"/>
          <p14:tracePt t="21437" x="4768850" y="3160713"/>
          <p14:tracePt t="21455" x="4894263" y="3160713"/>
          <p14:tracePt t="21471" x="4910138" y="3160713"/>
          <p14:tracePt t="21489" x="4927600" y="3160713"/>
          <p14:tracePt t="21504" x="4949825" y="3149600"/>
          <p14:tracePt t="21523" x="4984750" y="3149600"/>
          <p14:tracePt t="21537" x="5000625" y="3149600"/>
          <p14:tracePt t="21717" x="4995863" y="3149600"/>
          <p14:tracePt t="21726" x="4967288" y="3160713"/>
          <p14:tracePt t="21740" x="4883150" y="3182938"/>
          <p14:tracePt t="21753" x="4792663" y="3189288"/>
          <p14:tracePt t="21770" x="4662488" y="3217863"/>
          <p14:tracePt t="21787" x="4543425" y="3240088"/>
          <p14:tracePt t="21807" x="4329113" y="3262313"/>
          <p14:tracePt t="21820" x="4148138" y="3262313"/>
          <p14:tracePt t="21837" x="3933825" y="3268663"/>
          <p14:tracePt t="21855" x="3741738" y="3268663"/>
          <p14:tracePt t="21874" x="3527425" y="3268663"/>
          <p14:tracePt t="21886" x="3330575" y="3268663"/>
          <p14:tracePt t="21903" x="3160713" y="3268663"/>
          <p14:tracePt t="21920" x="3003550" y="3268663"/>
          <p14:tracePt t="21937" x="2901950" y="3268663"/>
          <p14:tracePt t="21957" x="2725738" y="3268663"/>
          <p14:tracePt t="21972" x="2590800" y="3268663"/>
          <p14:tracePt t="21986" x="2511425" y="3268663"/>
          <p14:tracePt t="22003" x="2387600" y="3268663"/>
          <p14:tracePt t="22020" x="2195513" y="3268663"/>
          <p14:tracePt t="22037" x="2060575" y="3268663"/>
          <p14:tracePt t="22057" x="1912938" y="3268663"/>
          <p14:tracePt t="22070" x="1778000" y="3268663"/>
          <p14:tracePt t="22087" x="1720850" y="3268663"/>
          <p14:tracePt t="22103" x="1687513" y="3268663"/>
          <p14:tracePt t="22114" x="1670050" y="3268663"/>
          <p14:tracePt t="22129" x="1636713" y="3262313"/>
          <p14:tracePt t="22137" x="1631950" y="3262313"/>
          <p14:tracePt t="22153" x="1619250" y="3251200"/>
          <p14:tracePt t="22170" x="1614488" y="3251200"/>
          <p14:tracePt t="22352" x="1608138" y="3251200"/>
          <p14:tracePt t="22372" x="1608138" y="3257550"/>
          <p14:tracePt t="22420" x="1614488" y="3257550"/>
          <p14:tracePt t="22436" x="1619250" y="3257550"/>
          <p14:tracePt t="22453" x="1625600" y="3262313"/>
          <p14:tracePt t="22470" x="1631950" y="3262313"/>
          <p14:tracePt t="22485" x="1636713" y="3262313"/>
          <p14:tracePt t="22501" x="1643063" y="3262313"/>
          <p14:tracePt t="22509" x="1658938" y="3262313"/>
          <p14:tracePt t="22525" x="1665288" y="3262313"/>
          <p14:tracePt t="22545" x="1670050" y="3262313"/>
          <p14:tracePt t="22561" x="1676400" y="3262313"/>
          <p14:tracePt t="22575" x="1682750" y="3262313"/>
          <p14:tracePt t="22593" x="1687513" y="3262313"/>
          <p14:tracePt t="22611" x="1693863" y="3262313"/>
          <p14:tracePt t="22614" x="1698625" y="3262313"/>
          <p14:tracePt t="22625" x="1704975" y="3262313"/>
          <p14:tracePt t="22642" x="1709738" y="3268663"/>
          <p14:tracePt t="22660" x="1720850" y="3273425"/>
          <p14:tracePt t="22675" x="1733550" y="3273425"/>
          <p14:tracePt t="22717" x="1738313" y="3273425"/>
          <p14:tracePt t="22726" x="1738313" y="3284538"/>
          <p14:tracePt t="22743" x="1749425" y="3284538"/>
          <p14:tracePt t="22761" x="1766888" y="3290888"/>
          <p14:tracePt t="22806" x="1771650" y="3290888"/>
          <p14:tracePt t="22837" x="1778000" y="3290888"/>
          <p14:tracePt t="22845" x="1784350" y="3295650"/>
          <p14:tracePt t="22861" x="1789113" y="3295650"/>
          <p14:tracePt t="22879" x="1806575" y="3295650"/>
          <p14:tracePt t="22893" x="1811338" y="3295650"/>
          <p14:tracePt t="22909" x="1822450" y="3295650"/>
          <p14:tracePt t="22925" x="1828800" y="3295650"/>
          <p14:tracePt t="22942" x="1839913" y="3295650"/>
          <p14:tracePt t="22961" x="1851025" y="3302000"/>
          <p14:tracePt t="22977" x="1879600" y="3302000"/>
          <p14:tracePt t="22993" x="1919288" y="3308350"/>
          <p14:tracePt t="23013" x="1952625" y="3319463"/>
          <p14:tracePt t="23027" x="1987550" y="3330575"/>
          <p14:tracePt t="23044" x="2043113" y="3335338"/>
          <p14:tracePt t="23061" x="2093913" y="3341688"/>
          <p14:tracePt t="23081" x="2122488" y="3341688"/>
          <p14:tracePt t="23099" x="2162175" y="3352800"/>
          <p14:tracePt t="23105" x="2178050" y="3352800"/>
          <p14:tracePt t="23113" x="2201863" y="3352800"/>
          <p14:tracePt t="23125" x="2268538" y="3352800"/>
          <p14:tracePt t="23142" x="2365375" y="3352800"/>
          <p14:tracePt t="23158" x="2432050" y="3352800"/>
          <p14:tracePt t="23178" x="2540000" y="3324225"/>
          <p14:tracePt t="23191" x="2601913" y="3302000"/>
          <p14:tracePt t="23209" x="2647950" y="3295650"/>
          <p14:tracePt t="23226" x="2732088" y="3284538"/>
          <p14:tracePt t="23248" x="2940050" y="3251200"/>
          <p14:tracePt t="23258" x="3008313" y="3251200"/>
          <p14:tracePt t="23275" x="3178175" y="3251200"/>
          <p14:tracePt t="23296" x="3359150" y="3251200"/>
          <p14:tracePt t="23310" x="3516313" y="3251200"/>
          <p14:tracePt t="23325" x="3708400" y="3233738"/>
          <p14:tracePt t="23342" x="3922713" y="3206750"/>
          <p14:tracePt t="23360" x="4171950" y="3132138"/>
          <p14:tracePt t="23376" x="4419600" y="3087688"/>
          <p14:tracePt t="23394" x="4656138" y="3025775"/>
          <p14:tracePt t="23411" x="4808538" y="2979738"/>
          <p14:tracePt t="23425" x="4927600" y="2963863"/>
          <p14:tracePt t="23442" x="5086350" y="2957513"/>
          <p14:tracePt t="23459" x="5311775" y="2957513"/>
          <p14:tracePt t="23478" x="6203950" y="2957513"/>
          <p14:tracePt t="23493" x="6535738" y="2963863"/>
          <p14:tracePt t="23508" x="6688138" y="2979738"/>
          <p14:tracePt t="23530" x="6694488" y="2979738"/>
          <p14:tracePt t="23544" x="6699250" y="2979738"/>
          <p14:tracePt t="23558" x="6711950" y="2979738"/>
          <p14:tracePt t="23759" x="6716713" y="2986088"/>
          <p14:tracePt t="23771" x="6723063" y="2990850"/>
          <p14:tracePt t="23781" x="6723063" y="2997200"/>
          <p14:tracePt t="23792" x="6723063" y="3008313"/>
          <p14:tracePt t="23812" x="6723063" y="3019425"/>
          <p14:tracePt t="23827" x="6727825" y="3030538"/>
          <p14:tracePt t="23842" x="6738938" y="3041650"/>
          <p14:tracePt t="23861" x="6756400" y="3059113"/>
          <p14:tracePt t="23876" x="6762750" y="3076575"/>
          <p14:tracePt t="23892" x="6784975" y="3092450"/>
          <p14:tracePt t="23912" x="6807200" y="3121025"/>
          <p14:tracePt t="23925" x="6840538" y="3149600"/>
          <p14:tracePt t="23942" x="6864350" y="3155950"/>
          <p14:tracePt t="23959" x="6875463" y="3167063"/>
          <p14:tracePt t="23978" x="6891338" y="3182938"/>
          <p14:tracePt t="23992" x="6908800" y="3194050"/>
          <p14:tracePt t="24009" x="6931025" y="3194050"/>
          <p14:tracePt t="24025" x="6953250" y="3200400"/>
          <p14:tracePt t="24046" x="6992938" y="3200400"/>
          <p14:tracePt t="24060" x="7021513" y="3206750"/>
          <p14:tracePt t="24075" x="7038975" y="3206750"/>
          <p14:tracePt t="24093" x="7112000" y="3228975"/>
          <p14:tracePt t="24109" x="7173913" y="3233738"/>
          <p14:tracePt t="24127" x="7219950" y="3240088"/>
          <p14:tracePt t="24143" x="7258050" y="3244850"/>
          <p14:tracePt t="24160" x="7308850" y="3244850"/>
          <p14:tracePt t="24176" x="7359650" y="3244850"/>
          <p14:tracePt t="24194" x="7410450" y="3244850"/>
          <p14:tracePt t="24208" x="7439025" y="3244850"/>
          <p14:tracePt t="24227" x="7461250" y="3244850"/>
          <p14:tracePt t="24242" x="7496175" y="3244850"/>
          <p14:tracePt t="24262" x="7546975" y="3233738"/>
          <p14:tracePt t="24277" x="7620000" y="3228975"/>
          <p14:tracePt t="24292" x="7688263" y="3228975"/>
          <p14:tracePt t="24312" x="7789863" y="3228975"/>
          <p14:tracePt t="24325" x="7942263" y="3228975"/>
          <p14:tracePt t="24341" x="8077200" y="3240088"/>
          <p14:tracePt t="24358" x="8139113" y="3244850"/>
          <p14:tracePt t="24375" x="8156575" y="3244850"/>
          <p14:tracePt t="24437" x="8161338" y="3244850"/>
          <p14:tracePt t="24445" x="8161338" y="3251200"/>
          <p14:tracePt t="24459" x="8167688" y="3257550"/>
          <p14:tracePt t="24892" x="8167688" y="3268663"/>
          <p14:tracePt t="24902" x="8172450" y="3273425"/>
          <p14:tracePt t="24921" x="8201025" y="3279775"/>
          <p14:tracePt t="24934" x="8302625" y="3279775"/>
          <p14:tracePt t="24949" x="8426450" y="3279775"/>
          <p14:tracePt t="24966" x="8551863" y="3273425"/>
          <p14:tracePt t="24985" x="8704263" y="3240088"/>
          <p14:tracePt t="25002" x="8872538" y="3240088"/>
          <p14:tracePt t="25015" x="9137650" y="3240088"/>
          <p14:tracePt t="25032" x="9578975" y="3240088"/>
          <p14:tracePt t="25052" x="9861550" y="3268663"/>
          <p14:tracePt t="25066" x="10250488" y="3319463"/>
          <p14:tracePt t="25082" x="10447338" y="3370263"/>
          <p14:tracePt t="25100" x="10482263" y="3370263"/>
          <p14:tracePt t="25150" x="10475913" y="3370263"/>
          <p14:tracePt t="25158" x="10464800" y="3375025"/>
          <p14:tracePt t="25166" x="10458450" y="3375025"/>
          <p14:tracePt t="25185" x="10442575" y="3375025"/>
          <p14:tracePt t="25203" x="10425113" y="3375025"/>
          <p14:tracePt t="25217" x="10402888" y="3375025"/>
          <p14:tracePt t="25232" x="10356850" y="3375025"/>
          <p14:tracePt t="25249" x="10279063" y="3375025"/>
          <p14:tracePt t="25266" x="10131425" y="3375025"/>
          <p14:tracePt t="25282" x="9974263" y="3375025"/>
          <p14:tracePt t="25300" x="9601200" y="3375025"/>
          <p14:tracePt t="25316" x="9302750" y="3375025"/>
          <p14:tracePt t="25332" x="8974138" y="3375025"/>
          <p14:tracePt t="25349" x="8693150" y="3375025"/>
          <p14:tracePt t="25367" x="8466138" y="3375025"/>
          <p14:tracePt t="25388" x="8240713" y="3375025"/>
          <p14:tracePt t="25399" x="8161338" y="3375025"/>
          <p14:tracePt t="25416" x="8059738" y="3375025"/>
          <p14:tracePt t="25432" x="7964488" y="3375025"/>
          <p14:tracePt t="25451" x="7913688" y="3381375"/>
          <p14:tracePt t="25465" x="7902575" y="3381375"/>
          <p14:tracePt t="25638" x="7896225" y="3386138"/>
          <p14:tracePt t="25656" x="7902575" y="3397250"/>
          <p14:tracePt t="25665" x="7918450" y="3403600"/>
          <p14:tracePt t="25683" x="7964488" y="3409950"/>
          <p14:tracePt t="25699" x="8004175" y="3414713"/>
          <p14:tracePt t="25720" x="8110538" y="3436938"/>
          <p14:tracePt t="25736" x="8251825" y="3454400"/>
          <p14:tracePt t="25749" x="8388350" y="3454400"/>
          <p14:tracePt t="25765" x="8545513" y="3454400"/>
          <p14:tracePt t="25784" x="8693150" y="3454400"/>
          <p14:tracePt t="25803" x="8799513" y="3443288"/>
          <p14:tracePt t="25815" x="8799513" y="3436938"/>
          <p14:tracePt t="25832" x="8805863" y="3432175"/>
          <p14:tracePt t="26789" x="8810625" y="3432175"/>
          <p14:tracePt t="26798" x="8816975" y="3432175"/>
          <p14:tracePt t="26806" x="8821738" y="3432175"/>
          <p14:tracePt t="26820" x="8845550" y="3432175"/>
          <p14:tracePt t="26841" x="8850313" y="3432175"/>
          <p14:tracePt t="26859" x="8867775" y="3432175"/>
          <p14:tracePt t="26871" x="8878888" y="3432175"/>
          <p14:tracePt t="26887" x="8901113" y="3421063"/>
          <p14:tracePt t="26904" x="8947150" y="3409950"/>
          <p14:tracePt t="26923" x="8997950" y="3392488"/>
          <p14:tracePt t="26937" x="9082088" y="3370263"/>
          <p14:tracePt t="26954" x="9155113" y="3363913"/>
          <p14:tracePt t="26970" x="9183688" y="3346450"/>
          <p14:tracePt t="26991" x="9217025" y="3335338"/>
          <p14:tracePt t="27003" x="9228138" y="3335338"/>
          <p14:tracePt t="27045" x="9234488" y="3335338"/>
          <p14:tracePt t="27181" x="9228138" y="3335338"/>
          <p14:tracePt t="27189" x="9212263" y="3346450"/>
          <p14:tracePt t="27206" x="9188450" y="3346450"/>
          <p14:tracePt t="27220" x="9121775" y="3346450"/>
          <p14:tracePt t="27237" x="9075738" y="3346450"/>
          <p14:tracePt t="27254" x="9024938" y="3352800"/>
          <p14:tracePt t="27274" x="8974138" y="3352800"/>
          <p14:tracePt t="27288" x="8907463" y="3352800"/>
          <p14:tracePt t="27306" x="8821738" y="3352800"/>
          <p14:tracePt t="27320" x="8766175" y="3352800"/>
          <p14:tracePt t="27340" x="8647113" y="3352800"/>
          <p14:tracePt t="27355" x="8624888" y="3352800"/>
          <p14:tracePt t="27370" x="8585200" y="3352800"/>
          <p14:tracePt t="27387" x="8562975" y="3352800"/>
          <p14:tracePt t="27471" x="8585200" y="3352800"/>
          <p14:tracePt t="27485" x="8647113" y="3352800"/>
          <p14:tracePt t="27494" x="8726488" y="3352800"/>
          <p14:tracePt t="27506" x="8805863" y="3352800"/>
          <p14:tracePt t="27520" x="8985250" y="3352800"/>
          <p14:tracePt t="27536" x="9121775" y="3352800"/>
          <p14:tracePt t="27553" x="9278938" y="3352800"/>
          <p14:tracePt t="27570" x="9364663" y="3335338"/>
          <p14:tracePt t="27587" x="9409113" y="3335338"/>
          <p14:tracePt t="27610" x="9471025" y="3330575"/>
          <p14:tracePt t="27616" x="9488488" y="3330575"/>
          <p14:tracePt t="27624" x="9499600" y="3330575"/>
          <p14:tracePt t="27637" x="9521825" y="3330575"/>
          <p14:tracePt t="27653" x="9532938" y="3330575"/>
          <p14:tracePt t="27670" x="9550400" y="3330575"/>
          <p14:tracePt t="27854" x="9544050" y="3330575"/>
          <p14:tracePt t="27871" x="9532938" y="3330575"/>
          <p14:tracePt t="27877" x="9521825" y="3330575"/>
          <p14:tracePt t="27892" x="9482138" y="3330575"/>
          <p14:tracePt t="27909" x="9431338" y="3330575"/>
          <p14:tracePt t="27925" x="9380538" y="3330575"/>
          <p14:tracePt t="27942" x="9302750" y="3330575"/>
          <p14:tracePt t="27961" x="9251950" y="3330575"/>
          <p14:tracePt t="27975" x="9194800" y="3330575"/>
          <p14:tracePt t="27992" x="9064625" y="3330575"/>
          <p14:tracePt t="28008" x="8929688" y="3330575"/>
          <p14:tracePt t="28029" x="8748713" y="3330575"/>
          <p14:tracePt t="28044" x="8715375" y="3330575"/>
          <p14:tracePt t="28058" x="8642350" y="3330575"/>
          <p14:tracePt t="28075" x="8596313" y="3330575"/>
          <p14:tracePt t="28095" x="8512175" y="3330575"/>
          <p14:tracePt t="28112" x="8432800" y="3330575"/>
          <p14:tracePt t="28117" x="8410575" y="3330575"/>
          <p14:tracePt t="28126" x="8364538" y="3330575"/>
          <p14:tracePt t="28142" x="8297863" y="3330575"/>
          <p14:tracePt t="28158" x="8235950" y="3330575"/>
          <p14:tracePt t="28181" x="8172450" y="3330575"/>
          <p14:tracePt t="28192" x="8156575" y="3330575"/>
          <p14:tracePt t="28210" x="8121650" y="3330575"/>
          <p14:tracePt t="28227" x="8077200" y="3330575"/>
          <p14:tracePt t="28244" x="8043863" y="3330575"/>
          <p14:tracePt t="28261" x="8026400" y="3335338"/>
          <p14:tracePt t="28295" x="8015288" y="3346450"/>
          <p14:tracePt t="28327" x="8004175" y="3346450"/>
          <p14:tracePt t="28437" x="8004175" y="3352800"/>
          <p14:tracePt t="28447" x="7997825" y="3352800"/>
          <p14:tracePt t="28459" x="7986713" y="3359150"/>
          <p14:tracePt t="28477" x="7964488" y="3370263"/>
          <p14:tracePt t="28496" x="7947025" y="3375025"/>
          <p14:tracePt t="28510" x="7907338" y="3403600"/>
          <p14:tracePt t="28525" x="7874000" y="3403600"/>
          <p14:tracePt t="28546" x="7805738" y="3414713"/>
          <p14:tracePt t="28561" x="7688263" y="3414713"/>
          <p14:tracePt t="28575" x="7540625" y="3425825"/>
          <p14:tracePt t="28592" x="7383463" y="3432175"/>
          <p14:tracePt t="28610" x="7180263" y="3460750"/>
          <p14:tracePt t="28614" x="7100888" y="3471863"/>
          <p14:tracePt t="28628" x="7010400" y="3476625"/>
          <p14:tracePt t="28693" x="7021513" y="3476625"/>
          <p14:tracePt t="28705" x="7050088" y="3465513"/>
          <p14:tracePt t="28713" x="7083425" y="3465513"/>
          <p14:tracePt t="28726" x="7196138" y="3454400"/>
          <p14:tracePt t="28742" x="7359650" y="3436938"/>
          <p14:tracePt t="28763" x="7507288" y="3432175"/>
          <p14:tracePt t="28778" x="7721600" y="3409950"/>
          <p14:tracePt t="28793" x="7896225" y="3375025"/>
          <p14:tracePt t="28809" x="8008938" y="3363913"/>
          <p14:tracePt t="28825" x="8070850" y="3359150"/>
          <p14:tracePt t="28843" x="8105775" y="3359150"/>
          <p14:tracePt t="28860" x="8110538" y="3359150"/>
          <p14:tracePt t="29309" x="8077200" y="3359150"/>
          <p14:tracePt t="29317" x="8066088" y="3359150"/>
          <p14:tracePt t="29325" x="8037513" y="3359150"/>
          <p14:tracePt t="29342" x="8008938" y="3359150"/>
          <p14:tracePt t="29356" x="7975600" y="3363913"/>
          <p14:tracePt t="29373" x="7829550" y="3397250"/>
          <p14:tracePt t="29389" x="7704138" y="3414713"/>
          <p14:tracePt t="29411" x="7575550" y="3443288"/>
          <p14:tracePt t="29422" x="7332663" y="3482975"/>
          <p14:tracePt t="29439" x="7038975" y="3556000"/>
          <p14:tracePt t="29456" x="6723063" y="3624263"/>
          <p14:tracePt t="29472" x="6338888" y="3708400"/>
          <p14:tracePt t="29489" x="5961063" y="3781425"/>
          <p14:tracePt t="29508" x="5429250" y="3929063"/>
          <p14:tracePt t="29523" x="5272088" y="3962400"/>
          <p14:tracePt t="29539" x="4876800" y="4075113"/>
          <p14:tracePt t="29559" x="4408488" y="4227513"/>
          <p14:tracePt t="29574" x="4194175" y="4306888"/>
          <p14:tracePt t="29589" x="4046538" y="4368800"/>
          <p14:tracePt t="29607" x="3917950" y="4430713"/>
          <p14:tracePt t="29627" x="3827463" y="4481513"/>
          <p14:tracePt t="29639" x="3759200" y="4532313"/>
          <p14:tracePt t="29655" x="3668713" y="4589463"/>
          <p14:tracePt t="29672" x="3595688" y="4662488"/>
          <p14:tracePt t="29691" x="3538538" y="4724400"/>
          <p14:tracePt t="29705" x="3522663" y="4768850"/>
          <p14:tracePt t="29723" x="3505200" y="4803775"/>
          <p14:tracePt t="29739" x="3476625" y="4832350"/>
          <p14:tracePt t="29759" x="3460750" y="4865688"/>
          <p14:tracePt t="29774" x="3454400" y="4876800"/>
          <p14:tracePt t="29789" x="3443288" y="4905375"/>
          <p14:tracePt t="29809" x="3436938" y="4916488"/>
          <p14:tracePt t="29825" x="3432175" y="4921250"/>
          <p14:tracePt t="29839" x="3421063" y="4933950"/>
          <p14:tracePt t="29855" x="3409950" y="4945063"/>
          <p14:tracePt t="29872" x="3403600" y="4956175"/>
          <p14:tracePt t="29889" x="3397250" y="4967288"/>
          <p14:tracePt t="29911" x="3392488" y="4972050"/>
          <p14:tracePt t="30070" x="3392488" y="4984750"/>
          <p14:tracePt t="30190" x="3381375" y="4978400"/>
          <p14:tracePt t="30202" x="3359150" y="4956175"/>
          <p14:tracePt t="30215" x="3352800" y="4938713"/>
          <p14:tracePt t="30222" x="3352800" y="4933950"/>
          <p14:tracePt t="30421" x="3359150" y="4945063"/>
          <p14:tracePt t="30431" x="3363913" y="4945063"/>
          <p14:tracePt t="30446" x="3392488" y="4972050"/>
          <p14:tracePt t="30467" x="3494088" y="4984750"/>
          <p14:tracePt t="30480" x="3578225" y="4984750"/>
          <p14:tracePt t="30494" x="3646488" y="4984750"/>
          <p14:tracePt t="30514" x="3748088" y="4984750"/>
          <p14:tracePt t="30529" x="3883025" y="4984750"/>
          <p14:tracePt t="30544" x="4030663" y="4984750"/>
          <p14:tracePt t="30561" x="4256088" y="4984750"/>
          <p14:tracePt t="30578" x="4503738" y="4984750"/>
          <p14:tracePt t="30595" x="4752975" y="4984750"/>
          <p14:tracePt t="30615" x="5073650" y="4984750"/>
          <p14:tracePt t="30620" x="5153025" y="4995863"/>
          <p14:tracePt t="30646" x="5384800" y="5029200"/>
          <p14:tracePt t="30661" x="5548313" y="5057775"/>
          <p14:tracePt t="30679" x="5695950" y="5091113"/>
          <p14:tracePt t="30695" x="5859463" y="5148263"/>
          <p14:tracePt t="30714" x="5988050" y="5175250"/>
          <p14:tracePt t="30730" x="6051550" y="5187950"/>
          <p14:tracePt t="30745" x="6062663" y="5187950"/>
          <p14:tracePt t="30766" x="6067425" y="5187950"/>
          <p14:tracePt t="30779" x="6073775" y="5192713"/>
          <p14:tracePt t="30794" x="6089650" y="5192713"/>
          <p14:tracePt t="30811" x="6124575" y="5199063"/>
          <p14:tracePt t="30830" x="6215063" y="5203825"/>
          <p14:tracePt t="30847" x="6270625" y="5210175"/>
          <p14:tracePt t="30865" x="6276975" y="5210175"/>
          <p14:tracePt t="30916" x="6270625" y="5210175"/>
          <p14:tracePt t="30925" x="6265863" y="5210175"/>
          <p14:tracePt t="30933" x="6259513" y="5210175"/>
          <p14:tracePt t="30944" x="6254750" y="5210175"/>
          <p14:tracePt t="30964" x="6215063" y="5203825"/>
          <p14:tracePt t="30978" x="6186488" y="5181600"/>
          <p14:tracePt t="30995" x="6067425" y="5148263"/>
          <p14:tracePt t="31017" x="5802313" y="5086350"/>
          <p14:tracePt t="31031" x="5565775" y="5011738"/>
          <p14:tracePt t="31045" x="5384800" y="4960938"/>
          <p14:tracePt t="31061" x="5272088" y="4899025"/>
          <p14:tracePt t="31078" x="5164138" y="4876800"/>
          <p14:tracePt t="31094" x="5068888" y="4843463"/>
          <p14:tracePt t="31115" x="4972050" y="4826000"/>
          <p14:tracePt t="31120" x="4938713" y="4826000"/>
          <p14:tracePt t="31134" x="4876800" y="4819650"/>
          <p14:tracePt t="31144" x="4854575" y="4819650"/>
          <p14:tracePt t="31162" x="4808538" y="4808538"/>
          <p14:tracePt t="31182" x="4730750" y="4803775"/>
          <p14:tracePt t="31195" x="4713288" y="4803775"/>
          <p14:tracePt t="31212" x="4667250" y="4792663"/>
          <p14:tracePt t="31230" x="4572000" y="4786313"/>
          <p14:tracePt t="31251" x="4503738" y="4764088"/>
          <p14:tracePt t="31263" x="4448175" y="4741863"/>
          <p14:tracePt t="31278" x="4386263" y="4702175"/>
          <p14:tracePt t="31294" x="4295775" y="4640263"/>
          <p14:tracePt t="31313" x="4183063" y="4583113"/>
          <p14:tracePt t="31328" x="4108450" y="4538663"/>
          <p14:tracePt t="31348" x="4013200" y="4487863"/>
          <p14:tracePt t="31361" x="4013200" y="4481513"/>
          <p14:tracePt t="31378" x="3984625" y="4476750"/>
          <p14:tracePt t="31421" x="3979863" y="4476750"/>
          <p14:tracePt t="31429" x="3956050" y="4476750"/>
          <p14:tracePt t="31444" x="3917950" y="4476750"/>
          <p14:tracePt t="31461" x="3900488" y="4476750"/>
          <p14:tracePt t="31789" x="3905250" y="4476750"/>
          <p14:tracePt t="31797" x="3917950" y="4470400"/>
          <p14:tracePt t="31816" x="3940175" y="4459288"/>
          <p14:tracePt t="31834" x="3984625" y="4430713"/>
          <p14:tracePt t="31853" x="4019550" y="4419600"/>
          <p14:tracePt t="31869" x="4064000" y="4408488"/>
          <p14:tracePt t="31884" x="4092575" y="4397375"/>
          <p14:tracePt t="31904" x="4216400" y="4362450"/>
          <p14:tracePt t="31921" x="4335463" y="4329113"/>
          <p14:tracePt t="31933" x="4459288" y="4311650"/>
          <p14:tracePt t="31952" x="4578350" y="4295775"/>
          <p14:tracePt t="31966" x="4673600" y="4278313"/>
          <p14:tracePt t="31987" x="4808538" y="4278313"/>
          <p14:tracePt t="32002" x="4956175" y="4278313"/>
          <p14:tracePt t="32016" x="5102225" y="4278313"/>
          <p14:tracePt t="32033" x="5203825" y="4278313"/>
          <p14:tracePt t="32049" x="5249863" y="4278313"/>
          <p14:tracePt t="32069" x="5316538" y="4278313"/>
          <p14:tracePt t="32083" x="5351463" y="4278313"/>
          <p14:tracePt t="32101" x="5446713" y="4278313"/>
          <p14:tracePt t="32117" x="5508625" y="4278313"/>
          <p14:tracePt t="32136" x="5543550" y="4278313"/>
          <p14:tracePt t="32149" x="5576888" y="4278313"/>
          <p14:tracePt t="32220" x="5599113" y="4278313"/>
          <p14:tracePt t="32229" x="5621338" y="4278313"/>
          <p14:tracePt t="32236" x="5661025" y="4278313"/>
          <p14:tracePt t="32260" x="5718175" y="4278313"/>
          <p14:tracePt t="32274" x="5729288" y="4278313"/>
          <p14:tracePt t="32283" x="5734050" y="4278313"/>
          <p14:tracePt t="32299" x="5746750" y="4278313"/>
          <p14:tracePt t="32316" x="5835650" y="4295775"/>
          <p14:tracePt t="32336" x="5976938" y="4340225"/>
          <p14:tracePt t="32350" x="6146800" y="4391025"/>
          <p14:tracePt t="32367" x="6321425" y="4425950"/>
          <p14:tracePt t="32390" x="6542088" y="4470400"/>
          <p14:tracePt t="32403" x="6597650" y="4476750"/>
          <p14:tracePt t="32418" x="6683375" y="4487863"/>
          <p14:tracePt t="32434" x="6756400" y="4492625"/>
          <p14:tracePt t="32450" x="6840538" y="4498975"/>
          <p14:tracePt t="32466" x="6908800" y="4503738"/>
          <p14:tracePt t="32485" x="6959600" y="4521200"/>
          <p14:tracePt t="32565" x="6970713" y="4521200"/>
          <p14:tracePt t="32573" x="6977063" y="4527550"/>
          <p14:tracePt t="32583" x="6992938" y="4543425"/>
          <p14:tracePt t="32620" x="6999288" y="4543425"/>
          <p14:tracePt t="32632" x="7004050" y="4549775"/>
          <p14:tracePt t="32651" x="7021513" y="4549775"/>
          <p14:tracePt t="32667" x="7032625" y="4565650"/>
          <p14:tracePt t="32684" x="7072313" y="4583113"/>
          <p14:tracePt t="32702" x="7134225" y="4594225"/>
          <p14:tracePt t="32716" x="7180263" y="4594225"/>
          <p14:tracePt t="32733" x="7219950" y="4600575"/>
          <p14:tracePt t="32751" x="7258050" y="4611688"/>
          <p14:tracePt t="32767" x="7304088" y="4611688"/>
          <p14:tracePt t="32789" x="7450138" y="4611688"/>
          <p14:tracePt t="32801" x="7473950" y="4611688"/>
          <p14:tracePt t="32817" x="7540625" y="4611688"/>
          <p14:tracePt t="32834" x="7586663" y="4611688"/>
          <p14:tracePt t="32853" x="7670800" y="4605338"/>
          <p14:tracePt t="32866" x="7699375" y="4605338"/>
          <p14:tracePt t="32883" x="7766050" y="4594225"/>
          <p14:tracePt t="32906" x="7840663" y="4589463"/>
          <p14:tracePt t="32917" x="7856538" y="4583113"/>
          <p14:tracePt t="32967" x="7862888" y="4583113"/>
          <p14:tracePt t="32981" x="7867650" y="4583113"/>
          <p14:tracePt t="32989" x="7880350" y="4578350"/>
          <p14:tracePt t="33000" x="7885113" y="4565650"/>
          <p14:tracePt t="33016" x="7896225" y="4565650"/>
          <p14:tracePt t="33037" x="7913688" y="4565650"/>
          <p14:tracePt t="33049" x="7918450" y="4565650"/>
          <p14:tracePt t="33066" x="7942263" y="4554538"/>
          <p14:tracePt t="33085" x="8026400" y="4543425"/>
          <p14:tracePt t="33103" x="8088313" y="4532313"/>
          <p14:tracePt t="33118" x="8156575" y="4510088"/>
          <p14:tracePt t="33136" x="8218488" y="4498975"/>
          <p14:tracePt t="33150" x="8262938" y="4481513"/>
          <p14:tracePt t="33166" x="8308975" y="4459288"/>
          <p14:tracePt t="33183" x="8359775" y="4452938"/>
          <p14:tracePt t="33200" x="8455025" y="4437063"/>
          <p14:tracePt t="33220" x="8545513" y="4419600"/>
          <p14:tracePt t="33235" x="8562975" y="4408488"/>
          <p14:tracePt t="33250" x="8636000" y="4408488"/>
          <p14:tracePt t="33266" x="8669338" y="4391025"/>
          <p14:tracePt t="33283" x="8755063" y="4391025"/>
          <p14:tracePt t="33300" x="8872538" y="4379913"/>
          <p14:tracePt t="33320" x="8934450" y="4362450"/>
          <p14:tracePt t="33334" x="8963025" y="4357688"/>
          <p14:tracePt t="33350" x="8974138" y="4357688"/>
          <p14:tracePt t="33367" x="9009063" y="4357688"/>
          <p14:tracePt t="33389" x="9086850" y="4357688"/>
          <p14:tracePt t="33402" x="9121775" y="4357688"/>
          <p14:tracePt t="33417" x="9155113" y="4351338"/>
          <p14:tracePt t="33433" x="9172575" y="4351338"/>
          <p14:tracePt t="33449" x="9183688" y="4351338"/>
          <p14:tracePt t="33466" x="9205913" y="4351338"/>
          <p14:tracePt t="33489" x="9212263" y="4351338"/>
          <p14:tracePt t="33893" x="9217025" y="4351338"/>
          <p14:tracePt t="33981" x="9212263" y="4351338"/>
          <p14:tracePt t="33990" x="9201150" y="4351338"/>
          <p14:tracePt t="33998" x="9188450" y="4357688"/>
          <p14:tracePt t="34013" x="9166225" y="4368800"/>
          <p14:tracePt t="34032" x="9137650" y="4375150"/>
          <p14:tracePt t="34046" x="9099550" y="4386263"/>
          <p14:tracePt t="34063" x="9075738" y="4402138"/>
          <p14:tracePt t="34079" x="9053513" y="4413250"/>
          <p14:tracePt t="34100" x="8985250" y="4437063"/>
          <p14:tracePt t="34108" x="8963025" y="4441825"/>
          <p14:tracePt t="34119" x="8901113" y="4459288"/>
          <p14:tracePt t="34129" x="8861425" y="4476750"/>
          <p14:tracePt t="34132" x="8816975" y="4492625"/>
          <p14:tracePt t="34147" x="8777288" y="4503738"/>
          <p14:tracePt t="34169" x="8675688" y="4538663"/>
          <p14:tracePt t="34181" x="8602663" y="4549775"/>
          <p14:tracePt t="34196" x="8534400" y="4583113"/>
          <p14:tracePt t="34213" x="8489950" y="4594225"/>
          <p14:tracePt t="34230" x="8443913" y="4605338"/>
          <p14:tracePt t="34248" x="8359775" y="4640263"/>
          <p14:tracePt t="34262" x="8262938" y="4651375"/>
          <p14:tracePt t="34280" x="8145463" y="4684713"/>
          <p14:tracePt t="34300" x="7993063" y="4713288"/>
          <p14:tracePt t="34313" x="7964488" y="4718050"/>
          <p14:tracePt t="34329" x="7862888" y="4735513"/>
          <p14:tracePt t="34346" x="7642225" y="4764088"/>
          <p14:tracePt t="34365" x="7173913" y="4843463"/>
          <p14:tracePt t="34379" x="7061200" y="4859338"/>
          <p14:tracePt t="34396" x="6789738" y="4945063"/>
          <p14:tracePt t="34418" x="6672263" y="4967288"/>
          <p14:tracePt t="34433" x="6513513" y="4989513"/>
          <p14:tracePt t="34446" x="6356350" y="4995863"/>
          <p14:tracePt t="34462" x="6164263" y="5006975"/>
          <p14:tracePt t="34480" x="6005513" y="5006975"/>
          <p14:tracePt t="34498" x="5943600" y="5006975"/>
          <p14:tracePt t="34512" x="5892800" y="5006975"/>
          <p14:tracePt t="34529" x="5864225" y="5006975"/>
          <p14:tracePt t="34545" x="5808663" y="5006975"/>
          <p14:tracePt t="34562" x="5768975" y="5006975"/>
          <p14:tracePt t="34582" x="5762625" y="5006975"/>
          <p14:tracePt t="34709" x="5762625" y="5011738"/>
          <p14:tracePt t="34727" x="5780088" y="5011738"/>
          <p14:tracePt t="34733" x="5824538" y="5022850"/>
          <p14:tracePt t="34751" x="5899150" y="5022850"/>
          <p14:tracePt t="34764" x="6034088" y="5022850"/>
          <p14:tracePt t="34778" x="6102350" y="5022850"/>
          <p14:tracePt t="34796" x="6259513" y="5022850"/>
          <p14:tracePt t="34815" x="6350000" y="5022850"/>
          <p14:tracePt t="34832" x="6434138" y="5022850"/>
          <p14:tracePt t="34845" x="6524625" y="5022850"/>
          <p14:tracePt t="34862" x="6637338" y="5022850"/>
          <p14:tracePt t="34881" x="6723063" y="5022850"/>
          <p14:tracePt t="34900" x="6767513" y="5022850"/>
          <p14:tracePt t="34914" x="6778625" y="5022850"/>
          <p14:tracePt t="34929" x="6796088" y="5022850"/>
          <p14:tracePt t="34947" x="6800850" y="5022850"/>
          <p14:tracePt t="34963" x="6824663" y="5022850"/>
          <p14:tracePt t="34983" x="6864350" y="5022850"/>
          <p14:tracePt t="34996" x="6891338" y="5022850"/>
          <p14:tracePt t="35013" x="6931025" y="5022850"/>
          <p14:tracePt t="35030" x="6953250" y="5022850"/>
          <p14:tracePt t="35049" x="6965950" y="5022850"/>
          <p14:tracePt t="35078" x="6977063" y="5022850"/>
          <p14:tracePt t="35097" x="6999288" y="5022850"/>
          <p14:tracePt t="35113" x="7050088" y="5022850"/>
          <p14:tracePt t="35117" x="7089775" y="5006975"/>
          <p14:tracePt t="35132" x="7129463" y="5000625"/>
          <p14:tracePt t="35146" x="7235825" y="4938713"/>
          <p14:tracePt t="35162" x="7394575" y="4865688"/>
          <p14:tracePt t="35179" x="7507288" y="4843463"/>
          <p14:tracePt t="35199" x="7699375" y="4775200"/>
          <p14:tracePt t="35212" x="7800975" y="4724400"/>
          <p14:tracePt t="35230" x="7931150" y="4673600"/>
          <p14:tracePt t="35246" x="8066088" y="4611688"/>
          <p14:tracePt t="35264" x="8178800" y="4538663"/>
          <p14:tracePt t="35279" x="8286750" y="4487863"/>
          <p14:tracePt t="35295" x="8375650" y="4430713"/>
          <p14:tracePt t="35312" x="8410575" y="4413250"/>
          <p14:tracePt t="35331" x="8439150" y="4402138"/>
          <p14:tracePt t="35398" x="8443913" y="4402138"/>
          <p14:tracePt t="35411" x="8450263" y="4397375"/>
          <p14:tracePt t="35421" x="8477250" y="4391025"/>
          <p14:tracePt t="35430" x="8489950" y="4386263"/>
          <p14:tracePt t="35447" x="8528050" y="4368800"/>
          <p14:tracePt t="35464" x="8534400" y="4368800"/>
          <p14:tracePt t="35480" x="8545513" y="4357688"/>
          <p14:tracePt t="35502" x="8574088" y="4346575"/>
          <p14:tracePt t="35514" x="8578850" y="4346575"/>
          <p14:tracePt t="35529" x="8591550" y="4340225"/>
          <p14:tracePt t="35546" x="8602663" y="4335463"/>
          <p14:tracePt t="35565" x="8653463" y="4324350"/>
          <p14:tracePt t="35579" x="8675688" y="4318000"/>
          <p14:tracePt t="35596" x="8748713" y="4289425"/>
          <p14:tracePt t="35615" x="8794750" y="4267200"/>
          <p14:tracePt t="35624" x="8816975" y="4267200"/>
          <p14:tracePt t="35638" x="8845550" y="4249738"/>
          <p14:tracePt t="35645" x="8850313" y="4244975"/>
          <p14:tracePt t="35662" x="8856663" y="4238625"/>
          <p14:tracePt t="35681" x="8867775" y="4238625"/>
          <p14:tracePt t="35698" x="8872538" y="4238625"/>
          <p14:tracePt t="35713" x="8890000" y="4238625"/>
          <p14:tracePt t="35730" x="8918575" y="4238625"/>
          <p14:tracePt t="35746" x="8969375" y="4238625"/>
          <p14:tracePt t="35763" x="8991600" y="4238625"/>
          <p14:tracePt t="35781" x="8997950" y="4238625"/>
          <p14:tracePt t="35814" x="9009063" y="4238625"/>
          <p14:tracePt t="35821" x="9031288" y="4233863"/>
          <p14:tracePt t="35832" x="9082088" y="4222750"/>
          <p14:tracePt t="35845" x="9121775" y="4222750"/>
          <p14:tracePt t="35862" x="9144000" y="4216400"/>
          <p14:tracePt t="35882" x="9155113" y="4216400"/>
          <p14:tracePt t="35924" x="9161463" y="4216400"/>
          <p14:tracePt t="35934" x="9172575" y="4216400"/>
          <p14:tracePt t="35948" x="9201150" y="4216400"/>
          <p14:tracePt t="35962" x="9217025" y="4216400"/>
          <p14:tracePt t="35978" x="9256713" y="4210050"/>
          <p14:tracePt t="35995" x="9285288" y="4210050"/>
          <p14:tracePt t="36012" x="9336088" y="4187825"/>
          <p14:tracePt t="36029" x="9398000" y="4183063"/>
          <p14:tracePt t="36053" x="9510713" y="4165600"/>
          <p14:tracePt t="36062" x="9561513" y="4159250"/>
          <p14:tracePt t="36079" x="9640888" y="4159250"/>
          <p14:tracePt t="36097" x="9725025" y="4143375"/>
          <p14:tracePt t="36112" x="9821863" y="4132263"/>
          <p14:tracePt t="36116" x="9888538" y="4132263"/>
          <p14:tracePt t="36131" x="9934575" y="4132263"/>
          <p14:tracePt t="36148" x="10052050" y="4125913"/>
          <p14:tracePt t="36163" x="10109200" y="4125913"/>
          <p14:tracePt t="36179" x="10166350" y="4125913"/>
          <p14:tracePt t="36195" x="10210800" y="4125913"/>
          <p14:tracePt t="36219" x="10272713" y="4125913"/>
          <p14:tracePt t="36228" x="10352088" y="4121150"/>
          <p14:tracePt t="36246" x="10442575" y="4121150"/>
          <p14:tracePt t="36266" x="10521950" y="4121150"/>
          <p14:tracePt t="36278" x="10577513" y="4121150"/>
          <p14:tracePt t="36295" x="10610850" y="4121150"/>
          <p14:tracePt t="36312" x="10623550" y="4121150"/>
          <p14:tracePt t="36329" x="10634663" y="4121150"/>
          <p14:tracePt t="36345" x="10650538" y="4121150"/>
          <p14:tracePt t="36363" x="10696575" y="4121150"/>
          <p14:tracePt t="36378" x="10725150" y="4121150"/>
          <p14:tracePt t="36395" x="10747375" y="4132263"/>
          <p14:tracePt t="36413" x="10769600" y="4143375"/>
          <p14:tracePt t="36433" x="10787063" y="4143375"/>
          <p14:tracePt t="36447" x="10791825" y="4148138"/>
          <p14:tracePt t="36549" x="10787063" y="4148138"/>
          <p14:tracePt t="36559" x="10758488" y="4148138"/>
          <p14:tracePt t="36566" x="10741025" y="4148138"/>
          <p14:tracePt t="36578" x="10718800" y="4148138"/>
          <p14:tracePt t="36597" x="10606088" y="4148138"/>
          <p14:tracePt t="36612" x="10493375" y="4148138"/>
          <p14:tracePt t="36629" x="10380663" y="4198938"/>
          <p14:tracePt t="36646" x="10193338" y="4238625"/>
          <p14:tracePt t="36662" x="10036175" y="4284663"/>
          <p14:tracePt t="36679" x="9798050" y="4340225"/>
          <p14:tracePt t="36699" x="9386888" y="4391025"/>
          <p14:tracePt t="36712" x="8878888" y="4459288"/>
          <p14:tracePt t="36729" x="8070850" y="4589463"/>
          <p14:tracePt t="36745" x="7156450" y="4724400"/>
          <p14:tracePt t="36762" x="6372225" y="4854575"/>
          <p14:tracePt t="36783" x="5892800" y="4905375"/>
          <p14:tracePt t="36798" x="5492750" y="4938713"/>
          <p14:tracePt t="36813" x="5260975" y="4938713"/>
          <p14:tracePt t="36830" x="5011738" y="4938713"/>
          <p14:tracePt t="36845" x="4656138" y="4938713"/>
          <p14:tracePt t="36862" x="4340225" y="4921250"/>
          <p14:tracePt t="36882" x="4137025" y="4910138"/>
          <p14:tracePt t="36896" x="4024313" y="4905375"/>
          <p14:tracePt t="36913" x="3979863" y="4905375"/>
          <p14:tracePt t="36930" x="3883025" y="4905375"/>
          <p14:tracePt t="36948" x="3690938" y="4905375"/>
          <p14:tracePt t="36963" x="3613150" y="4905375"/>
          <p14:tracePt t="36980" x="3527425" y="4905375"/>
          <p14:tracePt t="36996" x="3482975" y="4905375"/>
          <p14:tracePt t="37012" x="3465513" y="4905375"/>
          <p14:tracePt t="37032" x="3425825" y="4927600"/>
          <p14:tracePt t="37047" x="3403600" y="4938713"/>
          <p14:tracePt t="37062" x="3363913" y="4949825"/>
          <p14:tracePt t="37079" x="3308350" y="4984750"/>
          <p14:tracePt t="37099" x="3222625" y="5006975"/>
          <p14:tracePt t="37113" x="3167063" y="5035550"/>
          <p14:tracePt t="37117" x="3155950" y="5040313"/>
          <p14:tracePt t="37134" x="3132138" y="5051425"/>
          <p14:tracePt t="37397" x="3132138" y="5046663"/>
          <p14:tracePt t="37422" x="3132138" y="5035550"/>
          <p14:tracePt t="37431" x="3132138" y="5029200"/>
          <p14:tracePt t="37438" x="3127375" y="5011738"/>
          <p14:tracePt t="37451" x="3116263" y="5006975"/>
          <p14:tracePt t="37471" x="3076575" y="4960938"/>
          <p14:tracePt t="37490" x="3030538" y="4938713"/>
          <p14:tracePt t="37507" x="2917825" y="4894263"/>
          <p14:tracePt t="37518" x="2816225" y="4843463"/>
          <p14:tracePt t="37535" x="2698750" y="4792663"/>
          <p14:tracePt t="37552" x="2590800" y="4764088"/>
          <p14:tracePt t="37569" x="2500313" y="4730750"/>
          <p14:tracePt t="37590" x="2405063" y="4706938"/>
          <p14:tracePt t="37604" x="2393950" y="4702175"/>
          <p14:tracePt t="37608" x="2359025" y="4695825"/>
          <p14:tracePt t="37620" x="2343150" y="4684713"/>
          <p14:tracePt t="37635" x="2325688" y="4684713"/>
          <p14:tracePt t="37653" x="2308225" y="4673600"/>
          <p14:tracePt t="37671" x="2303463" y="4673600"/>
          <p14:tracePt t="37703" x="2292350" y="4667250"/>
          <p14:tracePt t="37718" x="2274888" y="4662488"/>
          <p14:tracePt t="37735" x="2252663" y="4656138"/>
          <p14:tracePt t="37837" x="2246313" y="4656138"/>
          <p14:tracePt t="37853" x="2241550" y="4656138"/>
          <p14:tracePt t="37861" x="2217738" y="4651375"/>
          <p14:tracePt t="37869" x="2206625" y="4651375"/>
          <p14:tracePt t="37890" x="2184400" y="4651375"/>
          <p14:tracePt t="37904" x="2166938" y="4651375"/>
          <p14:tracePt t="37918" x="2155825" y="4651375"/>
          <p14:tracePt t="37934" x="2133600" y="4651375"/>
          <p14:tracePt t="37951" x="2122488" y="4651375"/>
          <p14:tracePt t="37968" x="2116138" y="4651375"/>
          <p14:tracePt t="38149" x="2111375" y="4651375"/>
          <p14:tracePt t="38158" x="2093913" y="4640263"/>
          <p14:tracePt t="38167" x="2089150" y="4633913"/>
          <p14:tracePt t="38501" x="2093913" y="4633913"/>
          <p14:tracePt t="38511" x="2105025" y="4633913"/>
          <p14:tracePt t="38525" x="2151063" y="4633913"/>
          <p14:tracePt t="38541" x="2184400" y="4633913"/>
          <p14:tracePt t="38558" x="2206625" y="4633913"/>
          <p14:tracePt t="38577" x="2224088" y="4633913"/>
          <p14:tracePt t="38591" x="2241550" y="4633913"/>
          <p14:tracePt t="38609" x="2257425" y="4633913"/>
          <p14:tracePt t="38613" x="2274888" y="4633913"/>
          <p14:tracePt t="38624" x="2297113" y="4633913"/>
          <p14:tracePt t="38642" x="2347913" y="4651375"/>
          <p14:tracePt t="38658" x="2376488" y="4651375"/>
          <p14:tracePt t="38678" x="2409825" y="4651375"/>
          <p14:tracePt t="38691" x="2416175" y="4651375"/>
          <p14:tracePt t="38708" x="2449513" y="4656138"/>
          <p14:tracePt t="38725" x="2466975" y="4656138"/>
          <p14:tracePt t="38744" x="2495550" y="4662488"/>
          <p14:tracePt t="38758" x="2500313" y="4662488"/>
          <p14:tracePt t="38775" x="2517775" y="4667250"/>
          <p14:tracePt t="38794" x="2540000" y="4679950"/>
          <p14:tracePt t="38810" x="2562225" y="4679950"/>
          <p14:tracePt t="38824" x="2568575" y="4679950"/>
          <p14:tracePt t="39197" x="2590800" y="4691063"/>
          <p14:tracePt t="39204" x="2608263" y="4691063"/>
          <p14:tracePt t="39214" x="2624138" y="4691063"/>
          <p14:tracePt t="39230" x="2635250" y="4691063"/>
          <p14:tracePt t="39357" x="2624138" y="4691063"/>
          <p14:tracePt t="39365" x="2590800" y="4691063"/>
          <p14:tracePt t="39380" x="2478088" y="4691063"/>
          <p14:tracePt t="39398" x="2393950" y="4684713"/>
          <p14:tracePt t="39418" x="2359025" y="4684713"/>
          <p14:tracePt t="39430" x="2347913" y="4684713"/>
          <p14:tracePt t="39558" x="2354263" y="4684713"/>
          <p14:tracePt t="39566" x="2365375" y="4684713"/>
          <p14:tracePt t="39580" x="2444750" y="4684713"/>
          <p14:tracePt t="39601" x="2522538" y="4673600"/>
          <p14:tracePt t="39607" x="2613025" y="4673600"/>
          <p14:tracePt t="39621" x="2736850" y="4673600"/>
          <p14:tracePt t="39631" x="2794000" y="4673600"/>
          <p14:tracePt t="39646" x="2974975" y="4667250"/>
          <p14:tracePt t="39667" x="3155950" y="4656138"/>
          <p14:tracePt t="39681" x="3308350" y="4651375"/>
          <p14:tracePt t="39697" x="3465513" y="4651375"/>
          <p14:tracePt t="39713" x="3567113" y="4651375"/>
          <p14:tracePt t="39733" x="3725863" y="4651375"/>
          <p14:tracePt t="39748" x="3860800" y="4651375"/>
          <p14:tracePt t="39763" x="3929063" y="4651375"/>
          <p14:tracePt t="39780" x="3984625" y="4656138"/>
          <p14:tracePt t="39796" x="4002088" y="4656138"/>
          <p14:tracePt t="39870" x="3990975" y="4662488"/>
          <p14:tracePt t="39879" x="3979863" y="4662488"/>
          <p14:tracePt t="39900" x="3883025" y="4684713"/>
          <p14:tracePt t="39913" x="3854450" y="4684713"/>
          <p14:tracePt t="39932" x="3752850" y="4684713"/>
          <p14:tracePt t="39952" x="3606800" y="4684713"/>
          <p14:tracePt t="39965" x="3527425" y="4684713"/>
          <p14:tracePt t="39981" x="3487738" y="4684713"/>
          <p14:tracePt t="39997" x="3471863" y="4684713"/>
          <p14:tracePt t="40069" x="3494088" y="4679950"/>
          <p14:tracePt t="40078" x="3511550" y="4673600"/>
          <p14:tracePt t="40097" x="3624263" y="4662488"/>
          <p14:tracePt t="40113" x="3725863" y="4651375"/>
          <p14:tracePt t="40118" x="3792538" y="4651375"/>
          <p14:tracePt t="40135" x="3905250" y="4651375"/>
          <p14:tracePt t="40146" x="3951288" y="4651375"/>
          <p14:tracePt t="40163" x="3956050" y="4651375"/>
          <p14:tracePt t="40204" x="3951288" y="4651375"/>
          <p14:tracePt t="40218" x="3929063" y="4651375"/>
          <p14:tracePt t="40227" x="3883025" y="4651375"/>
          <p14:tracePt t="40234" x="3827463" y="4656138"/>
          <p14:tracePt t="40246" x="3690938" y="4662488"/>
          <p14:tracePt t="40263" x="3606800" y="4662488"/>
          <p14:tracePt t="40283" x="3505200" y="4662488"/>
          <p14:tracePt t="40298" x="3425825" y="4662488"/>
          <p14:tracePt t="40313" x="3392488" y="4662488"/>
          <p14:tracePt t="40330" x="3386138" y="4662488"/>
          <p14:tracePt t="40397" x="3397250" y="4662488"/>
          <p14:tracePt t="40405" x="3414713" y="4662488"/>
          <p14:tracePt t="40414" x="3460750" y="4662488"/>
          <p14:tracePt t="40430" x="3595688" y="4662488"/>
          <p14:tracePt t="40449" x="3719513" y="4662488"/>
          <p14:tracePt t="40463" x="3878263" y="4673600"/>
          <p14:tracePt t="40480" x="3944938" y="4691063"/>
          <p14:tracePt t="40541" x="3929063" y="4691063"/>
          <p14:tracePt t="40549" x="3894138" y="4691063"/>
          <p14:tracePt t="40563" x="3849688" y="4691063"/>
          <p14:tracePt t="40582" x="3679825" y="4691063"/>
          <p14:tracePt t="40597" x="3533775" y="4691063"/>
          <p14:tracePt t="40615" x="3375025" y="4679950"/>
          <p14:tracePt t="40620" x="3290888" y="4667250"/>
          <p14:tracePt t="40634" x="3211513" y="4667250"/>
          <p14:tracePt t="40650" x="3087688" y="4662488"/>
          <p14:tracePt t="40665" x="3025775" y="4651375"/>
          <p14:tracePt t="40680" x="3019425" y="4651375"/>
          <p14:tracePt t="40725" x="3030538" y="4651375"/>
          <p14:tracePt t="40733" x="3041650" y="4651375"/>
          <p14:tracePt t="40746" x="3109913" y="4651375"/>
          <p14:tracePt t="40763" x="3257550" y="4651375"/>
          <p14:tracePt t="40783" x="3549650" y="4651375"/>
          <p14:tracePt t="40797" x="3798888" y="4651375"/>
          <p14:tracePt t="40813" x="3944938" y="4651375"/>
          <p14:tracePt t="40830" x="4013200" y="4651375"/>
          <p14:tracePt t="40846" x="4030663" y="4651375"/>
          <p14:tracePt t="40973" x="4019550" y="4651375"/>
          <p14:tracePt t="40989" x="4013200" y="4651375"/>
          <p14:tracePt t="41861" x="3995738" y="4651375"/>
          <p14:tracePt t="41869" x="3990975" y="4651375"/>
          <p14:tracePt t="41895" x="3944938" y="4656138"/>
          <p14:tracePt t="41909" x="3871913" y="4667250"/>
          <p14:tracePt t="41926" x="3765550" y="4684713"/>
          <p14:tracePt t="41943" x="3640138" y="4684713"/>
          <p14:tracePt t="41963" x="3516313" y="4702175"/>
          <p14:tracePt t="41976" x="3397250" y="4706938"/>
          <p14:tracePt t="41993" x="3284538" y="4706938"/>
          <p14:tracePt t="42009" x="3206750" y="4706938"/>
          <p14:tracePt t="42029" x="3109913" y="4706938"/>
          <p14:tracePt t="42044" x="3059113" y="4706938"/>
          <p14:tracePt t="42060" x="3036888" y="4706938"/>
          <p14:tracePt t="42076" x="2952750" y="4706938"/>
          <p14:tracePt t="42094" x="2917825" y="4706938"/>
          <p14:tracePt t="42109" x="2895600" y="4706938"/>
          <p14:tracePt t="42957" x="2889250" y="4706938"/>
          <p14:tracePt t="42973" x="2906713" y="4706938"/>
          <p14:tracePt t="42981" x="2917825" y="4706938"/>
          <p14:tracePt t="42989" x="2940050" y="4706938"/>
          <p14:tracePt t="43006" x="2997200" y="4724400"/>
          <p14:tracePt t="43024" x="3041650" y="4724400"/>
          <p14:tracePt t="43039" x="3070225" y="4724400"/>
          <p14:tracePt t="43055" x="3092450" y="4724400"/>
          <p14:tracePt t="43072" x="3121025" y="4724400"/>
          <p14:tracePt t="43092" x="3178175" y="4713288"/>
          <p14:tracePt t="43105" x="3189288" y="4706938"/>
          <p14:tracePt t="43110" x="3200400" y="4702175"/>
          <p14:tracePt t="43123" x="3206750" y="4702175"/>
          <p14:tracePt t="43139" x="3217863" y="4695825"/>
          <p14:tracePt t="43155" x="3222625" y="4695825"/>
          <p14:tracePt t="43190" x="3228975" y="4695825"/>
          <p14:tracePt t="43197" x="3240088" y="4695825"/>
          <p14:tracePt t="43208" x="3251200" y="4695825"/>
          <p14:tracePt t="43223" x="3262313" y="4695825"/>
          <p14:tracePt t="43244" x="3268663" y="4695825"/>
          <p14:tracePt t="43436" x="3279775" y="4702175"/>
          <p14:tracePt t="43446" x="3284538" y="4702175"/>
          <p14:tracePt t="43661" x="3284538" y="4706938"/>
          <p14:tracePt t="43669" x="3290888" y="4713288"/>
          <p14:tracePt t="45134" x="3295650" y="4713288"/>
          <p14:tracePt t="45173" x="3295650" y="4718050"/>
          <p14:tracePt t="45373" x="3290888" y="4730750"/>
          <p14:tracePt t="45397" x="3290888" y="4735513"/>
          <p14:tracePt t="45405" x="3290888" y="4741863"/>
          <p14:tracePt t="45606" x="3290888" y="4746625"/>
          <p14:tracePt t="45615" x="3290888" y="4752975"/>
          <p14:tracePt t="45621" x="3290888" y="4757738"/>
          <p14:tracePt t="45637" x="3290888" y="4768850"/>
          <p14:tracePt t="45654" x="3290888" y="4775200"/>
          <p14:tracePt t="45673" x="3290888" y="4786313"/>
          <p14:tracePt t="45687" x="3290888" y="4797425"/>
          <p14:tracePt t="45704" x="3290888" y="4819650"/>
          <p14:tracePt t="45722" x="3290888" y="4826000"/>
          <p14:tracePt t="45812" x="3290888" y="4832350"/>
          <p14:tracePt t="45821" x="3284538" y="4848225"/>
          <p14:tracePt t="45829" x="3284538" y="4854575"/>
          <p14:tracePt t="45841" x="3284538" y="4865688"/>
          <p14:tracePt t="45856" x="3284538" y="4870450"/>
          <p14:tracePt t="45876" x="3284538" y="4876800"/>
          <p14:tracePt t="46429" x="3290888" y="4876800"/>
          <p14:tracePt t="46437" x="3295650" y="4876800"/>
          <p14:tracePt t="46485" x="3302000" y="4870450"/>
          <p14:tracePt t="46494" x="3308350" y="4865688"/>
          <p14:tracePt t="46505" x="3313113" y="4854575"/>
          <p14:tracePt t="46522" x="3319463" y="4848225"/>
          <p14:tracePt t="46540" x="3324225" y="4843463"/>
          <p14:tracePt t="46621" x="3330575" y="4843463"/>
          <p14:tracePt t="46694" x="3335338" y="4843463"/>
          <p14:tracePt t="46702" x="3341688" y="4837113"/>
          <p14:tracePt t="46721" x="3352800" y="4826000"/>
          <p14:tracePt t="46741" x="3359150" y="4808538"/>
          <p14:tracePt t="46754" x="3363913" y="4808538"/>
          <p14:tracePt t="46901" x="3363913" y="4803775"/>
          <p14:tracePt t="46910" x="3370263" y="4797425"/>
          <p14:tracePt t="46932" x="3370263" y="4786313"/>
          <p14:tracePt t="46942" x="3375025" y="4768850"/>
          <p14:tracePt t="46954" x="3381375" y="4768850"/>
          <p14:tracePt t="46972" x="3386138" y="4757738"/>
          <p14:tracePt t="47007" x="3403600" y="4735513"/>
          <p14:tracePt t="47021" x="3409950" y="4730750"/>
          <p14:tracePt t="47085" x="3414713" y="4730750"/>
          <p14:tracePt t="47098" x="3421063" y="4724400"/>
          <p14:tracePt t="47108" x="3421063" y="4713288"/>
          <p14:tracePt t="47121" x="3425825" y="4706938"/>
          <p14:tracePt t="47139" x="3436938" y="4695825"/>
          <p14:tracePt t="47154" x="3454400" y="4662488"/>
          <p14:tracePt t="47170" x="3460750" y="4633913"/>
          <p14:tracePt t="47187" x="3460750" y="4594225"/>
          <p14:tracePt t="47210" x="3465513" y="4589463"/>
          <p14:tracePt t="47933" x="3465513" y="4583113"/>
          <p14:tracePt t="47948" x="3465513" y="4600575"/>
          <p14:tracePt t="47957" x="3465513" y="4605338"/>
          <p14:tracePt t="47970" x="3460750" y="4605338"/>
          <p14:tracePt t="47989" x="3448050" y="4622800"/>
          <p14:tracePt t="48004" x="3448050" y="4629150"/>
          <p14:tracePt t="48141" x="3448050" y="4640263"/>
          <p14:tracePt t="48213" x="3460750" y="4640263"/>
          <p14:tracePt t="48269" x="3465513" y="4645025"/>
          <p14:tracePt t="48597" x="3465513" y="4651375"/>
          <p14:tracePt t="48733" x="3465513" y="4656138"/>
          <p14:tracePt t="48877" x="3465513" y="4662488"/>
          <p14:tracePt t="48893" x="3465513" y="4667250"/>
          <p14:tracePt t="48903" x="3465513" y="4679950"/>
          <p14:tracePt t="48922" x="3465513" y="4684713"/>
          <p14:tracePt t="48934" x="3465513" y="4702175"/>
          <p14:tracePt t="48950" x="3465513" y="4718050"/>
          <p14:tracePt t="48966" x="3460750" y="4730750"/>
          <p14:tracePt t="48983" x="3460750" y="4741863"/>
          <p14:tracePt t="49046" x="3460750" y="4746625"/>
          <p14:tracePt t="49109" x="3476625" y="4746625"/>
          <p14:tracePt t="49119" x="3482975" y="4741863"/>
          <p14:tracePt t="49136" x="3511550" y="4724400"/>
          <p14:tracePt t="49151" x="3544888" y="4706938"/>
          <p14:tracePt t="49167" x="3589338" y="4679950"/>
          <p14:tracePt t="49190" x="3629025" y="4645025"/>
          <p14:tracePt t="49201" x="3651250" y="4633913"/>
          <p14:tracePt t="49217" x="3675063" y="4611688"/>
          <p14:tracePt t="49233" x="3697288" y="4589463"/>
          <p14:tracePt t="49253" x="3714750" y="4572000"/>
          <p14:tracePt t="49267" x="3719513" y="4565650"/>
          <p14:tracePt t="49404" x="3719513" y="4560888"/>
          <p14:tracePt t="49413" x="3730625" y="4560888"/>
          <p14:tracePt t="49421" x="3765550" y="4560888"/>
          <p14:tracePt t="49433" x="3827463" y="4560888"/>
          <p14:tracePt t="49454" x="4092575" y="4560888"/>
          <p14:tracePt t="49468" x="4171950" y="4560888"/>
          <p14:tracePt t="49500" x="4176713" y="4554538"/>
          <p14:tracePt t="49517" x="4187825" y="4538663"/>
          <p14:tracePt t="49534" x="4222750" y="4498975"/>
          <p14:tracePt t="49553" x="4273550" y="4437063"/>
          <p14:tracePt t="49566" x="4346575" y="4375150"/>
          <p14:tracePt t="49585" x="4386263" y="4335463"/>
          <p14:tracePt t="49600" x="4419600" y="4295775"/>
          <p14:tracePt t="49605" x="4437063" y="4284663"/>
          <p14:tracePt t="49620" x="4448175" y="4267200"/>
          <p14:tracePt t="49634" x="4452938" y="4260850"/>
          <p14:tracePt t="49650" x="4452938" y="4256088"/>
          <p14:tracePt t="49756" x="4459288" y="4256088"/>
          <p14:tracePt t="49764" x="4464050" y="4260850"/>
          <p14:tracePt t="49805" x="4470400" y="4260850"/>
          <p14:tracePt t="49812" x="4476750" y="4267200"/>
          <p14:tracePt t="49828" x="4481513" y="4273550"/>
          <p14:tracePt t="49837" x="4487863" y="4278313"/>
          <p14:tracePt t="49860" x="4492625" y="4284663"/>
          <p14:tracePt t="49869" x="4498975" y="4289425"/>
          <p14:tracePt t="49893" x="4510088" y="4295775"/>
          <p14:tracePt t="50069" x="4514850" y="4300538"/>
          <p14:tracePt t="50078" x="4521200" y="4306888"/>
          <p14:tracePt t="50117" x="4532313" y="4306888"/>
          <p14:tracePt t="50124" x="4538663" y="4306888"/>
          <p14:tracePt t="50133" x="4543425" y="4306888"/>
          <p14:tracePt t="50156" x="4554538" y="4306888"/>
          <p14:tracePt t="50168" x="4565650" y="4300538"/>
          <p14:tracePt t="50184" x="4578350" y="4300538"/>
          <p14:tracePt t="50200" x="4600575" y="4295775"/>
          <p14:tracePt t="50216" x="4695825" y="4295775"/>
          <p14:tracePt t="50233" x="4843463" y="4335463"/>
          <p14:tracePt t="50254" x="4984750" y="4397375"/>
          <p14:tracePt t="50268" x="5011738" y="4408488"/>
          <p14:tracePt t="50283" x="5035550" y="4430713"/>
          <p14:tracePt t="50301" x="5073650" y="4441825"/>
          <p14:tracePt t="50317" x="5124450" y="4448175"/>
          <p14:tracePt t="50334" x="5203825" y="4452938"/>
          <p14:tracePt t="50352" x="5283200" y="4452938"/>
          <p14:tracePt t="50368" x="5327650" y="4452938"/>
          <p14:tracePt t="50385" x="5367338" y="4452938"/>
          <p14:tracePt t="50404" x="5407025" y="4464050"/>
          <p14:tracePt t="50420" x="5468938" y="4492625"/>
          <p14:tracePt t="50435" x="5492750" y="4510088"/>
          <p14:tracePt t="50451" x="5514975" y="4532313"/>
          <p14:tracePt t="50467" x="5543550" y="4543425"/>
          <p14:tracePt t="50483" x="5559425" y="4549775"/>
          <p14:tracePt t="50504" x="5594350" y="4560888"/>
          <p14:tracePt t="50517" x="5599113" y="4560888"/>
          <p14:tracePt t="50533" x="5610225" y="4572000"/>
          <p14:tracePt t="50550" x="5638800" y="4578350"/>
          <p14:tracePt t="50566" x="5656263" y="4583113"/>
          <p14:tracePt t="50585" x="5678488" y="4589463"/>
          <p14:tracePt t="50607" x="5689600" y="4594225"/>
          <p14:tracePt t="50621" x="5695950" y="4600575"/>
          <p14:tracePt t="50633" x="5700713" y="4600575"/>
          <p14:tracePt t="50650" x="5718175" y="4605338"/>
          <p14:tracePt t="50668" x="5722938" y="4622800"/>
          <p14:tracePt t="50741" x="5734050" y="4616450"/>
          <p14:tracePt t="50758" x="5740400" y="4611688"/>
          <p14:tracePt t="50767" x="5746750" y="4605338"/>
          <p14:tracePt t="50790" x="5751513" y="4589463"/>
          <p14:tracePt t="50901" x="5751513" y="4583113"/>
          <p14:tracePt t="51141" x="5757863" y="4583113"/>
          <p14:tracePt t="51154" x="5768975" y="4583113"/>
          <p14:tracePt t="51357" x="5773738" y="4583113"/>
          <p14:tracePt t="51370" x="5784850" y="4578350"/>
          <p14:tracePt t="51378" x="5791200" y="4572000"/>
          <p14:tracePt t="51396" x="5802313" y="4560888"/>
          <p14:tracePt t="51429" x="5819775" y="4549775"/>
          <p14:tracePt t="51446" x="5824538" y="4543425"/>
          <p14:tracePt t="51465" x="5830888" y="4538663"/>
          <p14:tracePt t="51637" x="5830888" y="4532313"/>
          <p14:tracePt t="51646" x="5830888" y="4527550"/>
          <p14:tracePt t="51662" x="5848350" y="4521200"/>
          <p14:tracePt t="51679" x="5859463" y="4521200"/>
          <p14:tracePt t="51695" x="5875338" y="4510088"/>
          <p14:tracePt t="51714" x="5915025" y="4492625"/>
          <p14:tracePt t="51728" x="5988050" y="4476750"/>
          <p14:tracePt t="51745" x="6084888" y="4452938"/>
          <p14:tracePt t="51767" x="6248400" y="4413250"/>
          <p14:tracePt t="51784" x="6480175" y="4413250"/>
          <p14:tracePt t="51795" x="6711950" y="4413250"/>
          <p14:tracePt t="51811" x="7315200" y="4419600"/>
          <p14:tracePt t="51828" x="8156575" y="4532313"/>
          <p14:tracePt t="51845" x="8653463" y="4645025"/>
          <p14:tracePt t="51865" x="8896350" y="4718050"/>
          <p14:tracePt t="51878" x="8958263" y="4757738"/>
          <p14:tracePt t="51895" x="8963025" y="4757738"/>
          <p14:tracePt t="52069" x="8958263" y="4757738"/>
          <p14:tracePt t="52077" x="8912225" y="4757738"/>
          <p14:tracePt t="52097" x="8782050" y="4730750"/>
          <p14:tracePt t="52111" x="8613775" y="4713288"/>
          <p14:tracePt t="52117" x="8545513" y="4706938"/>
          <p14:tracePt t="52134" x="8461375" y="4706938"/>
          <p14:tracePt t="52151" x="8348663" y="4695825"/>
          <p14:tracePt t="52161" x="8269288" y="4684713"/>
          <p14:tracePt t="52179" x="8121650" y="4679950"/>
          <p14:tracePt t="52195" x="7805738" y="4645025"/>
          <p14:tracePt t="52216" x="6948488" y="4633913"/>
          <p14:tracePt t="52228" x="6327775" y="4633913"/>
          <p14:tracePt t="52246" x="5932488" y="4633913"/>
          <p14:tracePt t="52264" x="5722938" y="4656138"/>
          <p14:tracePt t="52279" x="5656263" y="4673600"/>
          <p14:tracePt t="52295" x="5649913" y="4679950"/>
          <p14:tracePt t="52335" x="5656263" y="4702175"/>
          <p14:tracePt t="52352" x="5722938" y="4730750"/>
          <p14:tracePt t="52361" x="5746750" y="4735513"/>
          <p14:tracePt t="52379" x="5899150" y="4768850"/>
          <p14:tracePt t="52395" x="6102350" y="4768850"/>
          <p14:tracePt t="52413" x="6727825" y="4768850"/>
          <p14:tracePt t="52433" x="7258050" y="4768850"/>
          <p14:tracePt t="52445" x="7677150" y="4768850"/>
          <p14:tracePt t="52461" x="7935913" y="4768850"/>
          <p14:tracePt t="52485" x="8134350" y="4768850"/>
          <p14:tracePt t="52502" x="8291513" y="4768850"/>
          <p14:tracePt t="52512" x="8370888" y="4768850"/>
          <p14:tracePt t="52528" x="8505825" y="4768850"/>
          <p14:tracePt t="52545" x="8653463" y="4768850"/>
          <p14:tracePt t="52561" x="8720138" y="4768850"/>
          <p14:tracePt t="52585" x="8770938" y="4768850"/>
          <p14:tracePt t="52725" x="8755063" y="4764088"/>
          <p14:tracePt t="52734" x="8737600" y="4757738"/>
          <p14:tracePt t="52745" x="8680450" y="4757738"/>
          <p14:tracePt t="52766" x="8512175" y="4741863"/>
          <p14:tracePt t="52786" x="8443913" y="4735513"/>
          <p14:tracePt t="52796" x="8393113" y="4735513"/>
          <p14:tracePt t="52812" x="8370888" y="4730750"/>
          <p14:tracePt t="52829" x="8337550" y="4724400"/>
          <p14:tracePt t="52957" x="8364538" y="4695825"/>
          <p14:tracePt t="52972" x="8472488" y="4679950"/>
          <p14:tracePt t="52984" x="8523288" y="4673600"/>
          <p14:tracePt t="52998" x="8618538" y="4662488"/>
          <p14:tracePt t="53019" x="8743950" y="4662488"/>
          <p14:tracePt t="53037" x="8969375" y="4662488"/>
          <p14:tracePt t="53049" x="9048750" y="4662488"/>
          <p14:tracePt t="53062" x="9217025" y="4662488"/>
          <p14:tracePt t="53079" x="9375775" y="4662488"/>
          <p14:tracePt t="53099" x="9488488" y="4662488"/>
          <p14:tracePt t="53112" x="9539288" y="4662488"/>
          <p14:tracePt t="53126" x="9544050" y="4662488"/>
          <p14:tracePt t="53148" x="9561513" y="4662488"/>
          <p14:tracePt t="53162" x="9567863" y="4662488"/>
          <p14:tracePt t="53179" x="9594850" y="4662488"/>
          <p14:tracePt t="53195" x="9612313" y="4662488"/>
          <p14:tracePt t="53212" x="9640888" y="4662488"/>
          <p14:tracePt t="53229" x="9663113" y="4651375"/>
          <p14:tracePt t="53245" x="9680575" y="4651375"/>
          <p14:tracePt t="53262" x="9709150" y="4645025"/>
          <p14:tracePt t="53279" x="9747250" y="4640263"/>
          <p14:tracePt t="53305" x="9793288" y="4633913"/>
          <p14:tracePt t="53317" x="9837738" y="4633913"/>
          <p14:tracePt t="53329" x="9855200" y="4633913"/>
          <p14:tracePt t="53345" x="9928225" y="4629150"/>
          <p14:tracePt t="53363" x="9979025" y="4616450"/>
          <p14:tracePt t="53378" x="10025063" y="4600575"/>
          <p14:tracePt t="53395" x="10080625" y="4600575"/>
          <p14:tracePt t="53416" x="10182225" y="4600575"/>
          <p14:tracePt t="53429" x="10199688" y="4594225"/>
          <p14:tracePt t="53446" x="10221913" y="4589463"/>
          <p14:tracePt t="53468" x="10250488" y="4583113"/>
          <p14:tracePt t="53486" x="10334625" y="4583113"/>
          <p14:tracePt t="53494" x="10356850" y="4583113"/>
          <p14:tracePt t="53511" x="10385425" y="4583113"/>
          <p14:tracePt t="53599" x="10385425" y="4578350"/>
          <p14:tracePt t="53608" x="10385425" y="4572000"/>
          <p14:tracePt t="53617" x="10369550" y="4572000"/>
          <p14:tracePt t="53638" x="10306050" y="4565650"/>
          <p14:tracePt t="53647" x="10239375" y="4554538"/>
          <p14:tracePt t="53662" x="10109200" y="4554538"/>
          <p14:tracePt t="53679" x="9934575" y="4554538"/>
          <p14:tracePt t="53695" x="9775825" y="4554538"/>
          <p14:tracePt t="53714" x="9583738" y="4554538"/>
          <p14:tracePt t="53728" x="9375775" y="4589463"/>
          <p14:tracePt t="53744" x="8958263" y="4633913"/>
          <p14:tracePt t="53767" x="8083550" y="4702175"/>
          <p14:tracePt t="53783" x="7207250" y="4718050"/>
          <p14:tracePt t="53795" x="6813550" y="4735513"/>
          <p14:tracePt t="53813" x="5886450" y="4764088"/>
          <p14:tracePt t="53828" x="5656263" y="4764088"/>
          <p14:tracePt t="53845" x="5300663" y="4792663"/>
          <p14:tracePt t="53865" x="5108575" y="4808538"/>
          <p14:tracePt t="53883" x="4916488" y="4848225"/>
          <p14:tracePt t="53895" x="4718050" y="4887913"/>
          <p14:tracePt t="53912" x="4560888" y="4921250"/>
          <p14:tracePt t="53929" x="4419600" y="4967288"/>
          <p14:tracePt t="53947" x="4289425" y="4989513"/>
          <p14:tracePt t="53967" x="4035425" y="5035550"/>
          <p14:tracePt t="53979" x="3933825" y="5057775"/>
          <p14:tracePt t="53995" x="3748088" y="5102225"/>
          <p14:tracePt t="54012" x="3589338" y="5137150"/>
          <p14:tracePt t="54028" x="3476625" y="5175250"/>
          <p14:tracePt t="54050" x="3425825" y="5199063"/>
          <p14:tracePt t="54070" x="3386138" y="5221288"/>
          <p14:tracePt t="54080" x="3375025" y="5221288"/>
          <p14:tracePt t="54301" x="3381375" y="5221288"/>
          <p14:tracePt t="54317" x="3414713" y="5221288"/>
          <p14:tracePt t="54335" x="3454400" y="5221288"/>
          <p14:tracePt t="54351" x="3482975" y="5221288"/>
          <p14:tracePt t="54367" x="3511550" y="5221288"/>
          <p14:tracePt t="54384" x="3538538" y="5221288"/>
          <p14:tracePt t="54407" x="3595688" y="5221288"/>
          <p14:tracePt t="54427" x="3613150" y="5226050"/>
          <p14:tracePt t="54438" x="3624263" y="5226050"/>
          <p14:tracePt t="54452" x="3629025" y="5226050"/>
          <p14:tracePt t="54467" x="3651250" y="5238750"/>
          <p14:tracePt t="54484" x="3690938" y="5243513"/>
          <p14:tracePt t="54506" x="3725863" y="5260975"/>
          <p14:tracePt t="54527" x="3770313" y="5260975"/>
          <p14:tracePt t="54536" x="3787775" y="5260975"/>
          <p14:tracePt t="54550" x="3810000" y="5265738"/>
          <p14:tracePt t="54567" x="3854450" y="5265738"/>
          <p14:tracePt t="54588" x="3905250" y="5265738"/>
          <p14:tracePt t="54601" x="3956050" y="5265738"/>
          <p14:tracePt t="54607" x="3990975" y="5265738"/>
          <p14:tracePt t="54617" x="4024313" y="5265738"/>
          <p14:tracePt t="54638" x="4176713" y="5265738"/>
          <p14:tracePt t="54656" x="4244975" y="5265738"/>
          <p14:tracePt t="54667" x="4311650" y="5265738"/>
          <p14:tracePt t="54684" x="4425950" y="5265738"/>
          <p14:tracePt t="54700" x="4503738" y="5265738"/>
          <p14:tracePt t="54721" x="4560888" y="5265738"/>
          <p14:tracePt t="54735" x="4629150" y="5265738"/>
          <p14:tracePt t="54752" x="4662488" y="5265738"/>
          <p14:tracePt t="54767" x="4679950" y="5265738"/>
          <p14:tracePt t="54878" x="4679950" y="5260975"/>
          <p14:tracePt t="54886" x="4679950" y="5254625"/>
          <p14:tracePt t="54901" x="4640263" y="5243513"/>
          <p14:tracePt t="54923" x="4565650" y="5238750"/>
          <p14:tracePt t="54940" x="4510088" y="5232400"/>
          <p14:tracePt t="54951" x="4498975" y="5232400"/>
          <p14:tracePt t="54967" x="4492625" y="5232400"/>
          <p14:tracePt t="55173" x="4487863" y="5232400"/>
          <p14:tracePt t="55181" x="4464050" y="5232400"/>
          <p14:tracePt t="55189" x="4419600" y="5232400"/>
          <p14:tracePt t="55206" x="4357688" y="5232400"/>
          <p14:tracePt t="55222" x="4300538" y="5232400"/>
          <p14:tracePt t="55233" x="4260850" y="5232400"/>
          <p14:tracePt t="55252" x="4205288" y="5232400"/>
          <p14:tracePt t="55266" x="4143375" y="5232400"/>
          <p14:tracePt t="55283" x="4086225" y="5232400"/>
          <p14:tracePt t="55305" x="4035425" y="5232400"/>
          <p14:tracePt t="55773" x="4030663" y="5232400"/>
          <p14:tracePt t="55782" x="4046538" y="5226050"/>
          <p14:tracePt t="55791" x="4064000" y="5226050"/>
          <p14:tracePt t="55808" x="4176713" y="5210175"/>
          <p14:tracePt t="55827" x="4289425" y="5199063"/>
          <p14:tracePt t="55841" x="4408488" y="5199063"/>
          <p14:tracePt t="55857" x="4543425" y="5199063"/>
          <p14:tracePt t="55874" x="4702175" y="5214938"/>
          <p14:tracePt t="55891" x="4797425" y="5221288"/>
          <p14:tracePt t="55912" x="4819650" y="5221288"/>
          <p14:tracePt t="55990" x="4832350" y="5221288"/>
          <p14:tracePt t="56095" x="4843463" y="5221288"/>
          <p14:tracePt t="56105" x="4843463" y="5226050"/>
          <p14:tracePt t="56111" x="4848225" y="5226050"/>
          <p14:tracePt t="56173" x="4859338" y="5226050"/>
          <p14:tracePt t="56189" x="4865688" y="5226050"/>
          <p14:tracePt t="56199" x="4876800" y="5226050"/>
          <p14:tracePt t="56214" x="4894263" y="5226050"/>
          <p14:tracePt t="56223" x="4916488" y="5226050"/>
          <p14:tracePt t="56240" x="4945063" y="5226050"/>
          <p14:tracePt t="56257" x="4978400" y="5226050"/>
          <p14:tracePt t="56274" x="5057775" y="5226050"/>
          <p14:tracePt t="56296" x="5153025" y="5214938"/>
          <p14:tracePt t="56312" x="5214938" y="5210175"/>
          <p14:tracePt t="56325" x="5254625" y="5203825"/>
          <p14:tracePt t="56344" x="5289550" y="5199063"/>
          <p14:tracePt t="56359" x="5362575" y="5181600"/>
          <p14:tracePt t="56376" x="5429250" y="5175250"/>
          <p14:tracePt t="56391" x="5475288" y="5164138"/>
          <p14:tracePt t="56407" x="5514975" y="5164138"/>
          <p14:tracePt t="56424" x="5570538" y="5164138"/>
          <p14:tracePt t="56440" x="5632450" y="5164138"/>
          <p14:tracePt t="56459" x="5718175" y="5175250"/>
          <p14:tracePt t="56473" x="5762625" y="5181600"/>
          <p14:tracePt t="56491" x="5813425" y="5187950"/>
          <p14:tracePt t="57925" x="5819775" y="5187950"/>
          <p14:tracePt t="58941" x="5819775" y="5192713"/>
          <p14:tracePt t="58949" x="5819775" y="5199063"/>
          <p14:tracePt t="58958" x="5824538" y="5214938"/>
          <p14:tracePt t="58979" x="5830888" y="5226050"/>
          <p14:tracePt t="59606" x="5830888" y="5238750"/>
          <p14:tracePt t="59616" x="5808663" y="5238750"/>
          <p14:tracePt t="59635" x="5746750" y="5260975"/>
          <p14:tracePt t="59649" x="5689600" y="5289550"/>
          <p14:tracePt t="59666" x="5645150" y="5305425"/>
          <p14:tracePt t="59688" x="5537200" y="5367338"/>
          <p14:tracePt t="59703" x="5457825" y="5424488"/>
          <p14:tracePt t="59716" x="5391150" y="5486400"/>
          <p14:tracePt t="59733" x="5311775" y="5526088"/>
          <p14:tracePt t="59749" x="5232400" y="5576888"/>
          <p14:tracePt t="59767" x="5130800" y="5627688"/>
          <p14:tracePt t="59785" x="5022850" y="5649913"/>
          <p14:tracePt t="59799" x="4894263" y="5695950"/>
          <p14:tracePt t="59815" x="4764088" y="5734050"/>
          <p14:tracePt t="59833" x="4633913" y="5780088"/>
          <p14:tracePt t="59854" x="4430713" y="5830888"/>
          <p14:tracePt t="59866" x="4386263" y="5848350"/>
          <p14:tracePt t="59883" x="4244975" y="5881688"/>
          <p14:tracePt t="59906" x="4064000" y="5926138"/>
          <p14:tracePt t="59920" x="3929063" y="5949950"/>
          <p14:tracePt t="59934" x="3787775" y="5965825"/>
          <p14:tracePt t="59950" x="3675063" y="5976938"/>
          <p14:tracePt t="59967" x="3578225" y="5994400"/>
          <p14:tracePt t="59983" x="3533775" y="5994400"/>
          <p14:tracePt t="59999" x="3505200" y="6000750"/>
          <p14:tracePt t="60018" x="3494088" y="6000750"/>
          <p14:tracePt t="60037" x="3454400" y="6016625"/>
          <p14:tracePt t="60049" x="3421063" y="6016625"/>
          <p14:tracePt t="60066" x="3346450" y="6027738"/>
          <p14:tracePt t="60083" x="3262313" y="6038850"/>
          <p14:tracePt t="60105" x="3200400" y="6051550"/>
          <p14:tracePt t="60114" x="3182938" y="6051550"/>
          <p14:tracePt t="60127" x="3167063" y="6062663"/>
          <p14:tracePt t="60137" x="3155950" y="6067425"/>
          <p14:tracePt t="60150" x="3138488" y="6078538"/>
          <p14:tracePt t="60172" x="3105150" y="6096000"/>
          <p14:tracePt t="60190" x="3098800" y="6118225"/>
          <p14:tracePt t="60208" x="3081338" y="6135688"/>
          <p14:tracePt t="60227" x="3081338" y="6157913"/>
          <p14:tracePt t="60244" x="3076575" y="6169025"/>
          <p14:tracePt t="60260" x="3070225" y="6175375"/>
          <p14:tracePt t="60390" x="3070225" y="6180138"/>
          <p14:tracePt t="60406" x="3105150" y="6180138"/>
          <p14:tracePt t="60419" x="3143250" y="6180138"/>
          <p14:tracePt t="60439" x="3352800" y="6140450"/>
          <p14:tracePt t="60458" x="3522663" y="6038850"/>
          <p14:tracePt t="60478" x="3730625" y="5892800"/>
          <p14:tracePt t="60488" x="3803650" y="5848350"/>
          <p14:tracePt t="60500" x="3843338" y="5824538"/>
          <p14:tracePt t="60520" x="3940175" y="5734050"/>
          <p14:tracePt t="60541" x="3968750" y="5707063"/>
          <p14:tracePt t="60629" x="3956050" y="5718175"/>
          <p14:tracePt t="60641" x="3933825" y="5729288"/>
          <p14:tracePt t="60652" x="3883025" y="5757863"/>
          <p14:tracePt t="60670" x="3776663" y="5780088"/>
          <p14:tracePt t="60691" x="3624263" y="5813425"/>
          <p14:tracePt t="60709" x="3273425" y="5870575"/>
          <p14:tracePt t="60723" x="3171825" y="5881688"/>
          <p14:tracePt t="60738" x="2997200" y="5915025"/>
          <p14:tracePt t="60758" x="2844800" y="5943600"/>
          <p14:tracePt t="60766" x="2776538" y="5949950"/>
          <p14:tracePt t="60783" x="2670175" y="5983288"/>
          <p14:tracePt t="60799" x="2573338" y="6011863"/>
          <p14:tracePt t="60817" x="2500313" y="6022975"/>
          <p14:tracePt t="60836" x="2460625" y="6045200"/>
          <p14:tracePt t="60851" x="2444750" y="6045200"/>
          <p14:tracePt t="60866" x="2416175" y="6051550"/>
          <p14:tracePt t="60885" x="2393950" y="6051550"/>
          <p14:tracePt t="60904" x="2376488" y="6056313"/>
          <p14:tracePt t="60916" x="2354263" y="6062663"/>
          <p14:tracePt t="60933" x="2279650" y="6084888"/>
          <p14:tracePt t="60950" x="2201863" y="6096000"/>
          <p14:tracePt t="60966" x="2144713" y="6096000"/>
          <p14:tracePt t="60984" x="2133600" y="6096000"/>
          <p14:tracePt t="61004" x="2116138" y="6096000"/>
          <p14:tracePt t="61015" x="2111375" y="6096000"/>
          <p14:tracePt t="61032" x="2105025" y="6096000"/>
          <p14:tracePt t="61049" x="2100263" y="6089650"/>
          <p14:tracePt t="61088" x="2089150" y="6084888"/>
          <p14:tracePt t="61105" x="2076450" y="6078538"/>
          <p14:tracePt t="61112" x="2065338" y="6073775"/>
          <p14:tracePt t="61134" x="2060575" y="6067425"/>
          <p14:tracePt t="61159" x="2025650" y="6034088"/>
          <p14:tracePt t="61171" x="2009775" y="6027738"/>
          <p14:tracePt t="61183" x="1998663" y="6022975"/>
          <p14:tracePt t="61199" x="1992313" y="6016625"/>
          <p14:tracePt t="61285" x="1998663" y="6016625"/>
          <p14:tracePt t="61296" x="2043113" y="6016625"/>
          <p14:tracePt t="61304" x="2100263" y="6016625"/>
          <p14:tracePt t="61315" x="2155825" y="6016625"/>
          <p14:tracePt t="61332" x="2347913" y="6016625"/>
          <p14:tracePt t="61356" x="2495550" y="6016625"/>
          <p14:tracePt t="61366" x="2630488" y="6016625"/>
          <p14:tracePt t="61382" x="2765425" y="6016625"/>
          <p14:tracePt t="61399" x="2838450" y="6005513"/>
          <p14:tracePt t="61416" x="2867025" y="6005513"/>
          <p14:tracePt t="61433" x="2895600" y="6005513"/>
          <p14:tracePt t="61452" x="2940050" y="6005513"/>
          <p14:tracePt t="61559" x="2928938" y="6005513"/>
          <p14:tracePt t="61574" x="2838450" y="6005513"/>
          <p14:tracePt t="61589" x="2725738" y="6005513"/>
          <p14:tracePt t="61601" x="2663825" y="5994400"/>
          <p14:tracePt t="61608" x="2608263" y="5988050"/>
          <p14:tracePt t="61617" x="2551113" y="5988050"/>
          <p14:tracePt t="61634" x="2500313" y="5988050"/>
          <p14:tracePt t="61651" x="2460625" y="5976938"/>
          <p14:tracePt t="61668" x="2449513" y="5976938"/>
          <p14:tracePt t="61683" x="2427288" y="5976938"/>
          <p14:tracePt t="61699" x="2409825" y="5976938"/>
          <p14:tracePt t="61715" x="2376488" y="5976938"/>
          <p14:tracePt t="61736" x="2365375" y="5976938"/>
          <p14:tracePt t="61750" x="2359025" y="5976938"/>
          <p14:tracePt t="61797" x="2365375" y="5976938"/>
          <p14:tracePt t="61805" x="2376488" y="5976938"/>
          <p14:tracePt t="61816" x="2398713" y="5976938"/>
          <p14:tracePt t="61835" x="2506663" y="5976938"/>
          <p14:tracePt t="61849" x="2674938" y="5976938"/>
          <p14:tracePt t="61867" x="2844800" y="5976938"/>
          <p14:tracePt t="61886" x="2986088" y="5976938"/>
          <p14:tracePt t="61907" x="3036888" y="5976938"/>
          <p14:tracePt t="61915" x="3054350" y="5976938"/>
          <p14:tracePt t="61932" x="3109913" y="5972175"/>
          <p14:tracePt t="61949" x="3138488" y="5965825"/>
          <p14:tracePt t="61967" x="3155950" y="5965825"/>
          <p14:tracePt t="61983" x="3182938" y="5961063"/>
          <p14:tracePt t="62003" x="3200400" y="5961063"/>
          <p14:tracePt t="62016" x="3211513" y="5961063"/>
          <p14:tracePt t="62117" x="3200400" y="5961063"/>
          <p14:tracePt t="62126" x="3171825" y="5961063"/>
          <p14:tracePt t="62134" x="3155950" y="5961063"/>
          <p14:tracePt t="62148" x="3149600" y="5961063"/>
          <p14:tracePt t="62174" x="3143250" y="5961063"/>
          <p14:tracePt t="62197" x="3138488" y="5961063"/>
          <p14:tracePt t="62213" x="3132138" y="5961063"/>
          <p14:tracePt t="62231" x="3127375" y="5961063"/>
          <p14:tracePt t="62258" x="3121025" y="5961063"/>
          <p14:tracePt t="62333" x="3138488" y="5961063"/>
          <p14:tracePt t="62344" x="3149600" y="5954713"/>
          <p14:tracePt t="62353" x="3167063" y="5943600"/>
          <p14:tracePt t="62368" x="3206750" y="5937250"/>
          <p14:tracePt t="62405" x="3211513" y="5937250"/>
          <p14:tracePt t="62446" x="3200400" y="5937250"/>
          <p14:tracePt t="62456" x="3160713" y="5937250"/>
          <p14:tracePt t="62465" x="3127375" y="5937250"/>
          <p14:tracePt t="62486" x="2986088" y="5949950"/>
          <p14:tracePt t="62505" x="2913063" y="5949950"/>
          <p14:tracePt t="62516" x="2878138" y="5949950"/>
          <p14:tracePt t="62532" x="2851150" y="5943600"/>
          <p14:tracePt t="62548" x="2844800" y="5943600"/>
          <p14:tracePt t="62613" x="2838450" y="5943600"/>
          <p14:tracePt t="62625" x="2827338" y="5943600"/>
          <p14:tracePt t="62640" x="2794000" y="5943600"/>
          <p14:tracePt t="62657" x="2743200" y="5943600"/>
          <p14:tracePt t="62665" x="2720975" y="5943600"/>
          <p14:tracePt t="62682" x="2681288" y="5943600"/>
          <p14:tracePt t="62698" x="2652713" y="5943600"/>
          <p14:tracePt t="62719" x="2579688" y="5943600"/>
          <p14:tracePt t="62734" x="2522538" y="5943600"/>
          <p14:tracePt t="62749" x="2466975" y="5943600"/>
          <p14:tracePt t="62767" x="2438400" y="5943600"/>
          <p14:tracePt t="62783" x="2416175" y="5943600"/>
          <p14:tracePt t="62893" x="2427288" y="5949950"/>
          <p14:tracePt t="62901" x="2444750" y="5954713"/>
          <p14:tracePt t="62922" x="2511425" y="5954713"/>
          <p14:tracePt t="62938" x="2624138" y="5965825"/>
          <p14:tracePt t="62949" x="2743200" y="5972175"/>
          <p14:tracePt t="62965" x="2913063" y="5988050"/>
          <p14:tracePt t="62982" x="3081338" y="6011863"/>
          <p14:tracePt t="63000" x="3182938" y="6011863"/>
          <p14:tracePt t="63020" x="3233738" y="6011863"/>
          <p14:tracePt t="63032" x="3240088" y="6011863"/>
          <p14:tracePt t="63048" x="3244850" y="6011863"/>
          <p14:tracePt t="63165" x="3240088" y="6011863"/>
          <p14:tracePt t="63179" x="3222625" y="6011863"/>
          <p14:tracePt t="63198" x="3211513" y="6011863"/>
          <p14:tracePt t="63278" x="3194050" y="6016625"/>
          <p14:tracePt t="63299" x="3160713" y="6022975"/>
          <p14:tracePt t="63322" x="3127375" y="6027738"/>
          <p14:tracePt t="63365" x="3121025" y="6027738"/>
          <p14:tracePt t="63383" x="3116263" y="6027738"/>
          <p14:tracePt t="63415" x="3109913" y="6027738"/>
          <p14:tracePt t="63517" x="3116263" y="6027738"/>
          <p14:tracePt t="63529" x="3121025" y="6027738"/>
          <p14:tracePt t="63538" x="3132138" y="6027738"/>
          <p14:tracePt t="63591" x="3127375" y="6027738"/>
          <p14:tracePt t="63609" x="3070225" y="6016625"/>
          <p14:tracePt t="63626" x="2997200" y="6011863"/>
          <p14:tracePt t="63645" x="2963863" y="6005513"/>
          <p14:tracePt t="63655" x="2946400" y="6005513"/>
          <p14:tracePt t="63665" x="2935288" y="6005513"/>
          <p14:tracePt t="63766" x="2940050" y="6005513"/>
          <p14:tracePt t="63779" x="2952750" y="6005513"/>
          <p14:tracePt t="63790" x="3019425" y="6005513"/>
          <p14:tracePt t="63814" x="3059113" y="6005513"/>
          <p14:tracePt t="63824" x="3081338" y="6005513"/>
          <p14:tracePt t="63832" x="3092450" y="6005513"/>
          <p14:tracePt t="63848" x="3109913" y="6005513"/>
          <p14:tracePt t="63865" x="3121025" y="6005513"/>
          <p14:tracePt t="63884" x="3127375" y="6005513"/>
          <p14:tracePt t="63973" x="3116263" y="6005513"/>
          <p14:tracePt t="63990" x="3105150" y="6005513"/>
          <p14:tracePt t="64000" x="3098800" y="6005513"/>
          <p14:tracePt t="64117" x="3092450" y="6005513"/>
          <p14:tracePt t="64189" x="3087688" y="6005513"/>
          <p14:tracePt t="64203" x="3081338" y="6005513"/>
          <p14:tracePt t="64215" x="3036888" y="5994400"/>
          <p14:tracePt t="64237" x="3008313" y="5994400"/>
          <p14:tracePt t="64256" x="3003550" y="5994400"/>
          <p14:tracePt t="64509" x="3008313" y="5994400"/>
          <p14:tracePt t="64520" x="3019425" y="5994400"/>
          <p14:tracePt t="64539" x="3048000" y="5994400"/>
          <p14:tracePt t="64554" x="3081338" y="5994400"/>
          <p14:tracePt t="64572" x="3149600" y="6000750"/>
          <p14:tracePt t="64593" x="3206750" y="6016625"/>
          <p14:tracePt t="64606" x="3244850" y="6016625"/>
          <p14:tracePt t="64616" x="3251200" y="6022975"/>
          <p14:tracePt t="64627" x="3257550" y="6022975"/>
          <p14:tracePt t="64628" x="3268663" y="6022975"/>
          <p14:tracePt t="64638" x="3279775" y="6022975"/>
          <p14:tracePt t="64654" x="3290888" y="6022975"/>
          <p14:tracePt t="64671" x="3302000" y="6022975"/>
          <p14:tracePt t="64694" x="3308350" y="6022975"/>
          <p14:tracePt t="64725" x="3313113" y="6022975"/>
          <p14:tracePt t="64741" x="3324225" y="6022975"/>
          <p14:tracePt t="64757" x="3330575" y="6022975"/>
          <p14:tracePt t="64774" x="3346450" y="6016625"/>
          <p14:tracePt t="64788" x="3352800" y="6016625"/>
          <p14:tracePt t="64806" x="3375025" y="6011863"/>
          <p14:tracePt t="64822" x="3386138" y="6005513"/>
          <p14:tracePt t="64838" x="3392488" y="6005513"/>
          <p14:tracePt t="64855" x="3397250" y="6005513"/>
          <p14:tracePt t="64874" x="3409950" y="6005513"/>
          <p14:tracePt t="64888" x="3414713" y="6000750"/>
          <p14:tracePt t="64907" x="3432175" y="6000750"/>
          <p14:tracePt t="64922" x="3436938" y="5994400"/>
          <p14:tracePt t="64937" x="3448050" y="5994400"/>
          <p14:tracePt t="66126" x="3443288" y="5994400"/>
          <p14:tracePt t="66136" x="3432175" y="5994400"/>
          <p14:tracePt t="66143" x="3421063" y="5994400"/>
          <p14:tracePt t="66293" x="3414713" y="5994400"/>
          <p14:tracePt t="66301" x="3403600" y="5994400"/>
          <p14:tracePt t="66309" x="3381375" y="5994400"/>
          <p14:tracePt t="66323" x="3352800" y="5994400"/>
          <p14:tracePt t="66343" x="3290888" y="5994400"/>
          <p14:tracePt t="66357" x="3268663" y="6000750"/>
          <p14:tracePt t="66372" x="3244850" y="6000750"/>
          <p14:tracePt t="66389" x="3222625" y="6005513"/>
          <p14:tracePt t="66405" x="3182938" y="6016625"/>
          <p14:tracePt t="66425" x="3155950" y="6022975"/>
          <p14:tracePt t="66439" x="3138488" y="6027738"/>
          <p14:tracePt t="66465" x="3132138" y="6034088"/>
          <p14:tracePt t="66612" x="3138488" y="6034088"/>
          <p14:tracePt t="66622" x="3149600" y="6034088"/>
          <p14:tracePt t="66644" x="3178175" y="6034088"/>
          <p14:tracePt t="66790" x="3182938" y="6034088"/>
          <p14:tracePt t="66799" x="3217863" y="6034088"/>
          <p14:tracePt t="66807" x="3233738" y="6034088"/>
          <p14:tracePt t="66821" x="3257550" y="6034088"/>
          <p14:tracePt t="66842" x="3335338" y="6034088"/>
          <p14:tracePt t="66863" x="3375025" y="6034088"/>
          <p14:tracePt t="66872" x="3392488" y="6034088"/>
          <p14:tracePt t="66903" x="3386138" y="6034088"/>
          <p14:tracePt t="66911" x="3363913" y="6034088"/>
          <p14:tracePt t="66928" x="3268663" y="6034088"/>
          <p14:tracePt t="66938" x="3251200" y="6034088"/>
          <p14:tracePt t="66955" x="3228975" y="6034088"/>
          <p14:tracePt t="66997" x="3222625" y="6034088"/>
          <p14:tracePt t="67009" x="3222625" y="6022975"/>
          <p14:tracePt t="67021" x="3228975" y="6016625"/>
          <p14:tracePt t="67039" x="3251200" y="6005513"/>
          <p14:tracePt t="67056" x="3268663" y="6000750"/>
          <p14:tracePt t="67079" x="3308350" y="6000750"/>
          <p14:tracePt t="67101" x="3313113" y="6000750"/>
          <p14:tracePt t="67118" x="3308350" y="6000750"/>
          <p14:tracePt t="67126" x="3302000" y="6000750"/>
          <p14:tracePt t="67138" x="3273425" y="6000750"/>
          <p14:tracePt t="67154" x="3262313" y="6000750"/>
          <p14:tracePt t="67221" x="3262313" y="5994400"/>
          <p14:tracePt t="67233" x="3268663" y="5994400"/>
          <p14:tracePt t="67245" x="3295650" y="5976938"/>
          <p14:tracePt t="67255" x="3324225" y="5976938"/>
          <p14:tracePt t="67272" x="3335338" y="5976938"/>
          <p14:tracePt t="67308" x="3335338" y="5972175"/>
          <p14:tracePt t="67325" x="3295650" y="5965825"/>
          <p14:tracePt t="67338" x="3251200" y="5961063"/>
          <p14:tracePt t="67355" x="3233738" y="5961063"/>
          <p14:tracePt t="67438" x="3262313" y="5954713"/>
          <p14:tracePt t="67448" x="3273425" y="5954713"/>
          <p14:tracePt t="67464" x="3319463" y="5954713"/>
          <p14:tracePt t="67471" x="3330575" y="5954713"/>
          <p14:tracePt t="67489" x="3346450" y="5954713"/>
          <p14:tracePt t="67506" x="3341688" y="5954713"/>
          <p14:tracePt t="67522" x="3308350" y="5954713"/>
          <p14:tracePt t="67538" x="3155950" y="5943600"/>
          <p14:tracePt t="67558" x="2990850" y="5921375"/>
          <p14:tracePt t="67621" x="2986088" y="5921375"/>
          <p14:tracePt t="67630" x="2990850" y="5915025"/>
          <p14:tracePt t="67641" x="3003550" y="5915025"/>
          <p14:tracePt t="67655" x="3019425" y="5910263"/>
          <p14:tracePt t="67671" x="3059113" y="5903913"/>
          <p14:tracePt t="67688" x="3127375" y="5903913"/>
          <p14:tracePt t="67708" x="3217863" y="5926138"/>
          <p14:tracePt t="67749" x="3217863" y="5932488"/>
          <p14:tracePt t="67764" x="3182938" y="5937250"/>
          <p14:tracePt t="67773" x="3167063" y="5943600"/>
          <p14:tracePt t="67791" x="3127375" y="5943600"/>
          <p14:tracePt t="67893" x="3127375" y="5949950"/>
          <p14:tracePt t="67903" x="3127375" y="5954713"/>
          <p14:tracePt t="67921" x="3160713" y="5961063"/>
          <p14:tracePt t="67938" x="3217863" y="5983288"/>
          <p14:tracePt t="67959" x="3279775" y="5994400"/>
          <p14:tracePt t="67975" x="3295650" y="6000750"/>
          <p14:tracePt t="68037" x="3279775" y="6000750"/>
          <p14:tracePt t="68045" x="3268663" y="6000750"/>
          <p14:tracePt t="68055" x="3217863" y="5994400"/>
          <p14:tracePt t="68076" x="3092450" y="5954713"/>
          <p14:tracePt t="68089" x="3065463" y="5949950"/>
          <p14:tracePt t="68106" x="3048000" y="5937250"/>
          <p14:tracePt t="68182" x="3054350" y="5937250"/>
          <p14:tracePt t="68192" x="3059113" y="5937250"/>
          <p14:tracePt t="68207" x="3121025" y="5937250"/>
          <p14:tracePt t="68222" x="3194050" y="5932488"/>
          <p14:tracePt t="68238" x="3240088" y="5932488"/>
          <p14:tracePt t="68293" x="3233738" y="5926138"/>
          <p14:tracePt t="68303" x="3222625" y="5926138"/>
          <p14:tracePt t="68312" x="3206750" y="5926138"/>
          <p14:tracePt t="68328" x="3143250" y="5910263"/>
          <p14:tracePt t="68342" x="3132138" y="5910263"/>
          <p14:tracePt t="68437" x="3138488" y="5910263"/>
          <p14:tracePt t="68447" x="3149600" y="5910263"/>
          <p14:tracePt t="68462" x="3155950" y="5910263"/>
          <p14:tracePt t="68471" x="3182938" y="5910263"/>
          <p14:tracePt t="68629" x="3189288" y="5910263"/>
          <p14:tracePt t="68639" x="3194050" y="5910263"/>
          <p14:tracePt t="68654" x="3217863" y="5910263"/>
          <p14:tracePt t="68673" x="3222625" y="5910263"/>
          <p14:tracePt t="68870" x="3228975" y="5910263"/>
          <p14:tracePt t="68877" x="3233738" y="5910263"/>
          <p14:tracePt t="69037" x="3251200" y="5910263"/>
          <p14:tracePt t="69046" x="3257550" y="5910263"/>
          <p14:tracePt t="69057" x="3262313" y="5910263"/>
          <p14:tracePt t="69125" x="3257550" y="5910263"/>
          <p14:tracePt t="69133" x="3228975" y="5910263"/>
          <p14:tracePt t="69142" x="3222625" y="5910263"/>
          <p14:tracePt t="69159" x="3211513" y="5910263"/>
          <p14:tracePt t="69221" x="3217863" y="5910263"/>
          <p14:tracePt t="69238" x="3228975" y="5910263"/>
          <p14:tracePt t="69250" x="3244850" y="5910263"/>
          <p14:tracePt t="69262" x="3257550" y="5910263"/>
          <p14:tracePt t="69271" x="3279775" y="5910263"/>
          <p14:tracePt t="69288" x="3302000" y="5910263"/>
          <p14:tracePt t="69334" x="3284538" y="5910263"/>
          <p14:tracePt t="69342" x="3273425" y="5910263"/>
          <p14:tracePt t="69360" x="3233738" y="5910263"/>
          <p14:tracePt t="69372" x="3211513" y="5910263"/>
          <p14:tracePt t="69458" x="3217863" y="5910263"/>
          <p14:tracePt t="69470" x="3240088" y="5910263"/>
          <p14:tracePt t="69489" x="3268663" y="5915025"/>
          <p14:tracePt t="69504" x="3279775" y="5921375"/>
          <p14:tracePt t="69557" x="3268663" y="5926138"/>
          <p14:tracePt t="69568" x="3262313" y="5926138"/>
          <p14:tracePt t="69741" x="3251200" y="5926138"/>
          <p14:tracePt t="69751" x="3240088" y="5926138"/>
          <p14:tracePt t="69761" x="3228975" y="5921375"/>
          <p14:tracePt t="69776" x="3222625" y="5921375"/>
          <p14:tracePt t="69845" x="3228975" y="5915025"/>
          <p14:tracePt t="69855" x="3233738" y="5915025"/>
          <p14:tracePt t="69871" x="3244850" y="5915025"/>
          <p14:tracePt t="69892" x="3251200" y="5915025"/>
          <p14:tracePt t="69925" x="3240088" y="5910263"/>
          <p14:tracePt t="69937" x="3228975" y="5910263"/>
          <p14:tracePt t="69955" x="3171825" y="5910263"/>
          <p14:tracePt t="69971" x="3121025" y="5910263"/>
          <p14:tracePt t="69990" x="3116263" y="5910263"/>
          <p14:tracePt t="70039" x="3121025" y="5910263"/>
          <p14:tracePt t="70046" x="3138488" y="5910263"/>
          <p14:tracePt t="70058" x="3143250" y="5910263"/>
          <p14:tracePt t="70077" x="3171825" y="5910263"/>
          <p14:tracePt t="70087" x="3178175" y="5910263"/>
          <p14:tracePt t="70104" x="3182938" y="5910263"/>
          <p14:tracePt t="70152" x="3160713" y="5910263"/>
          <p14:tracePt t="70168" x="3121025" y="5910263"/>
          <p14:tracePt t="70175" x="3105150" y="5910263"/>
          <p14:tracePt t="70238" x="3109913" y="5910263"/>
          <p14:tracePt t="70252" x="3109913" y="5903913"/>
          <p14:tracePt t="70266" x="3127375" y="5899150"/>
          <p14:tracePt t="70276" x="3160713" y="5881688"/>
          <p14:tracePt t="70289" x="3178175" y="5881688"/>
          <p14:tracePt t="70305" x="3200400" y="5875338"/>
          <p14:tracePt t="70321" x="3233738" y="5875338"/>
          <p14:tracePt t="70373" x="3222625" y="5875338"/>
          <p14:tracePt t="70381" x="3189288" y="5881688"/>
          <p14:tracePt t="70389" x="3178175" y="5881688"/>
          <p14:tracePt t="70408" x="3155950" y="5881688"/>
          <p14:tracePt t="70507" x="3167063" y="5881688"/>
          <p14:tracePt t="70517" x="3194050" y="5881688"/>
          <p14:tracePt t="70527" x="3228975" y="5881688"/>
          <p14:tracePt t="70537" x="3257550" y="5881688"/>
          <p14:tracePt t="70554" x="3295650" y="5881688"/>
          <p14:tracePt t="70571" x="3319463" y="5881688"/>
          <p14:tracePt t="70621" x="3308350" y="5881688"/>
          <p14:tracePt t="70630" x="3302000" y="5881688"/>
          <p14:tracePt t="70637" x="3268663" y="5881688"/>
          <p14:tracePt t="70654" x="3228975" y="5881688"/>
          <p14:tracePt t="70671" x="3200400" y="5881688"/>
          <p14:tracePt t="70781" x="3206750" y="5881688"/>
          <p14:tracePt t="70790" x="3233738" y="5886450"/>
          <p14:tracePt t="70806" x="3279775" y="5903913"/>
          <p14:tracePt t="70822" x="3302000" y="5915025"/>
          <p14:tracePt t="70909" x="3273425" y="5915025"/>
          <p14:tracePt t="70922" x="3240088" y="5915025"/>
          <p14:tracePt t="70934" x="3132138" y="5899150"/>
          <p14:tracePt t="70941" x="3121025" y="5892800"/>
          <p14:tracePt t="70954" x="3076575" y="5886450"/>
          <p14:tracePt t="70972" x="3041650" y="5870575"/>
          <p14:tracePt t="70989" x="3036888" y="5864225"/>
          <p14:tracePt t="71045" x="3048000" y="5864225"/>
          <p14:tracePt t="71056" x="3076575" y="5859463"/>
          <p14:tracePt t="71070" x="3116263" y="5859463"/>
          <p14:tracePt t="71088" x="3171825" y="5853113"/>
          <p14:tracePt t="71104" x="3206750" y="5853113"/>
          <p14:tracePt t="71108" x="3222625" y="5853113"/>
          <p14:tracePt t="71125" x="3228975" y="5853113"/>
          <p14:tracePt t="71165" x="3222625" y="5853113"/>
          <p14:tracePt t="71173" x="3211513" y="5853113"/>
          <p14:tracePt t="71187" x="3178175" y="5853113"/>
          <p14:tracePt t="71208" x="3030538" y="5853113"/>
          <p14:tracePt t="71220" x="3019425" y="5853113"/>
          <p14:tracePt t="71285" x="3025775" y="5842000"/>
          <p14:tracePt t="71296" x="3036888" y="5835650"/>
          <p14:tracePt t="71305" x="3036888" y="5830888"/>
          <p14:tracePt t="71321" x="3081338" y="5819775"/>
          <p14:tracePt t="71344" x="3132138" y="5813425"/>
          <p14:tracePt t="71363" x="3138488" y="5813425"/>
          <p14:tracePt t="71397" x="3132138" y="5813425"/>
          <p14:tracePt t="71405" x="3121025" y="5813425"/>
          <p14:tracePt t="71427" x="3070225" y="5813425"/>
          <p14:tracePt t="71437" x="3048000" y="5813425"/>
          <p14:tracePt t="71566" x="3054350" y="5813425"/>
          <p14:tracePt t="71575" x="3059113" y="5819775"/>
          <p14:tracePt t="71593" x="3076575" y="5824538"/>
          <p14:tracePt t="71604" x="3087688" y="5830888"/>
          <p14:tracePt t="71622" x="3109913" y="5835650"/>
          <p14:tracePt t="71641" x="3116263" y="5842000"/>
          <p14:tracePt t="71655" x="3127375" y="5853113"/>
          <p14:tracePt t="71671" x="3143250" y="5853113"/>
          <p14:tracePt t="71687" x="3149600" y="5859463"/>
          <p14:tracePt t="71708" x="3155950" y="5859463"/>
          <p14:tracePt t="71737" x="3167063" y="5859463"/>
          <p14:tracePt t="71871" x="3178175" y="5859463"/>
          <p14:tracePt t="71882" x="3182938" y="5859463"/>
          <p14:tracePt t="71893" x="3189288" y="5859463"/>
          <p14:tracePt t="71903" x="3194050" y="5859463"/>
          <p14:tracePt t="71926" x="3211513" y="5864225"/>
          <p14:tracePt t="71955" x="3217863" y="5864225"/>
          <p14:tracePt t="71974" x="3222625" y="5864225"/>
          <p14:tracePt t="71991" x="3228975" y="5870575"/>
          <p14:tracePt t="72150" x="3233738" y="5870575"/>
          <p14:tracePt t="72159" x="3240088" y="5870575"/>
          <p14:tracePt t="72170" x="3244850" y="5870575"/>
          <p14:tracePt t="72186" x="3257550" y="5870575"/>
          <p14:tracePt t="72208" x="3279775" y="5853113"/>
          <p14:tracePt t="72221" x="3290888" y="5848350"/>
          <p14:tracePt t="72237" x="3313113" y="5835650"/>
          <p14:tracePt t="72256" x="3330575" y="5824538"/>
          <p14:tracePt t="72273" x="3341688" y="5819775"/>
          <p14:tracePt t="72288" x="3363913" y="5813425"/>
          <p14:tracePt t="72306" x="3375025" y="5813425"/>
          <p14:tracePt t="72320" x="3392488" y="5813425"/>
          <p14:tracePt t="72338" x="3403600" y="5813425"/>
          <p14:tracePt t="72353" x="3414713" y="5813425"/>
          <p14:tracePt t="72370" x="3421063" y="5813425"/>
          <p14:tracePt t="72390" x="3448050" y="5813425"/>
          <p14:tracePt t="72405" x="3460750" y="5819775"/>
          <p14:tracePt t="72420" x="3465513" y="5830888"/>
          <p14:tracePt t="72437" x="3471863" y="5835650"/>
          <p14:tracePt t="72454" x="3476625" y="5835650"/>
          <p14:tracePt t="72487" x="3487738" y="5848350"/>
          <p14:tracePt t="72503" x="3498850" y="5848350"/>
          <p14:tracePt t="72520" x="3505200" y="5848350"/>
          <p14:tracePt t="73206" x="3516313" y="5848350"/>
          <p14:tracePt t="73213" x="3527425" y="5848350"/>
          <p14:tracePt t="73349" x="3538538" y="5848350"/>
          <p14:tracePt t="73358" x="3544888" y="5848350"/>
          <p14:tracePt t="73367" x="3562350" y="5848350"/>
          <p14:tracePt t="73384" x="3657600" y="5842000"/>
          <p14:tracePt t="73399" x="3962400" y="5784850"/>
          <p14:tracePt t="73415" x="4448175" y="5718175"/>
          <p14:tracePt t="73432" x="5011738" y="5661025"/>
          <p14:tracePt t="73450" x="5559425" y="5605463"/>
          <p14:tracePt t="73464" x="6084888" y="5548313"/>
          <p14:tracePt t="73481" x="6592888" y="5548313"/>
          <p14:tracePt t="73498" x="7123113" y="5548313"/>
          <p14:tracePt t="73515" x="7562850" y="5548313"/>
          <p14:tracePt t="73535" x="7732713" y="5548313"/>
          <p14:tracePt t="73566" x="7732713" y="5543550"/>
          <p14:tracePt t="73582" x="7727950" y="5530850"/>
          <p14:tracePt t="73598" x="7715250" y="5526088"/>
          <p14:tracePt t="73634" x="7710488" y="5526088"/>
          <p14:tracePt t="73648" x="7704138" y="5526088"/>
          <p14:tracePt t="73665" x="7688263" y="5526088"/>
          <p14:tracePt t="73682" x="7677150" y="5526088"/>
          <p14:tracePt t="73701" x="7597775" y="5530850"/>
          <p14:tracePt t="73714" x="7586663" y="5530850"/>
          <p14:tracePt t="73732" x="7540625" y="5565775"/>
          <p14:tracePt t="73748" x="7478713" y="5581650"/>
          <p14:tracePt t="73766" x="7332663" y="5649913"/>
          <p14:tracePt t="73784" x="7169150" y="5700713"/>
          <p14:tracePt t="73798" x="7027863" y="5746750"/>
          <p14:tracePt t="73815" x="6902450" y="5808663"/>
          <p14:tracePt t="73832" x="6858000" y="5824538"/>
          <p14:tracePt t="73852" x="6824663" y="5848350"/>
          <p14:tracePt t="73865" x="6807200" y="5848350"/>
          <p14:tracePt t="73883" x="6767513" y="5859463"/>
          <p14:tracePt t="73905" x="6727825" y="5859463"/>
          <p14:tracePt t="73922" x="6694488" y="5859463"/>
          <p14:tracePt t="73932" x="6661150" y="5859463"/>
          <p14:tracePt t="73948" x="6637338" y="5864225"/>
          <p14:tracePt t="73965" x="6626225" y="5864225"/>
          <p14:tracePt t="73981" x="6621463" y="5864225"/>
          <p14:tracePt t="73998" x="6575425" y="5870575"/>
          <p14:tracePt t="74025" x="6451600" y="5870575"/>
          <p14:tracePt t="74037" x="6327775" y="5875338"/>
          <p14:tracePt t="74048" x="6259513" y="5886450"/>
          <p14:tracePt t="74065" x="6153150" y="5892800"/>
          <p14:tracePt t="74082" x="6089650" y="5903913"/>
          <p14:tracePt t="74100" x="6056313" y="5910263"/>
          <p14:tracePt t="74197" x="6056313" y="5921375"/>
          <p14:tracePt t="74206" x="6056313" y="5926138"/>
          <p14:tracePt t="74216" x="6062663" y="5926138"/>
          <p14:tracePt t="74236" x="6084888" y="5949950"/>
          <p14:tracePt t="74253" x="6096000" y="5961063"/>
          <p14:tracePt t="74265" x="6102350" y="5965825"/>
          <p14:tracePt t="74333" x="6056313" y="5965825"/>
          <p14:tracePt t="74343" x="6005513" y="5965825"/>
          <p14:tracePt t="74352" x="5972175" y="5965825"/>
          <p14:tracePt t="74365" x="5824538" y="5965825"/>
          <p14:tracePt t="74382" x="5734050" y="5965825"/>
          <p14:tracePt t="74398" x="5683250" y="5972175"/>
          <p14:tracePt t="74421" x="5667375" y="5972175"/>
          <p14:tracePt t="74637" x="5656263" y="5972175"/>
          <p14:tracePt t="74648" x="5610225" y="5972175"/>
          <p14:tracePt t="74665" x="5519738" y="5972175"/>
          <p14:tracePt t="74685" x="5226050" y="5972175"/>
          <p14:tracePt t="74698" x="5130800" y="5972175"/>
          <p14:tracePt t="74714" x="5051425" y="5972175"/>
          <p14:tracePt t="74773" x="5046663" y="5972175"/>
          <p14:tracePt t="74821" x="5057775" y="5972175"/>
          <p14:tracePt t="74842" x="5080000" y="5972175"/>
          <p14:tracePt t="74852" x="5124450" y="5972175"/>
          <p14:tracePt t="74866" x="5159375" y="5976938"/>
          <p14:tracePt t="74883" x="5243513" y="5994400"/>
          <p14:tracePt t="74899" x="5345113" y="6011863"/>
          <p14:tracePt t="74926" x="5645150" y="6027738"/>
          <p14:tracePt t="74949" x="5835650" y="6027738"/>
          <p14:tracePt t="74965" x="5892800" y="6022975"/>
          <p14:tracePt t="74981" x="5910263" y="6011863"/>
          <p14:tracePt t="74999" x="5915025" y="6011863"/>
          <p14:tracePt t="75021" x="5932488" y="6011863"/>
          <p14:tracePt t="75038" x="5972175" y="6011863"/>
          <p14:tracePt t="75048" x="5988050" y="6011863"/>
          <p14:tracePt t="75064" x="6016625" y="6022975"/>
          <p14:tracePt t="75081" x="6038850" y="6027738"/>
          <p14:tracePt t="75101" x="6056313" y="6027738"/>
          <p14:tracePt t="75277" x="6045200" y="6027738"/>
          <p14:tracePt t="75290" x="6016625" y="6027738"/>
          <p14:tracePt t="75305" x="5949950" y="6027738"/>
          <p14:tracePt t="75314" x="5892800" y="6027738"/>
          <p14:tracePt t="75331" x="5780088" y="6027738"/>
          <p14:tracePt t="75348" x="5599113" y="6027738"/>
          <p14:tracePt t="75365" x="5543550" y="6027738"/>
          <p14:tracePt t="75494" x="5548313" y="6027738"/>
          <p14:tracePt t="75517" x="5627688" y="6038850"/>
          <p14:tracePt t="75534" x="5729288" y="6038850"/>
          <p14:tracePt t="75548" x="5842000" y="6038850"/>
          <p14:tracePt t="75564" x="5921375" y="6038850"/>
          <p14:tracePt t="75586" x="6157913" y="6038850"/>
          <p14:tracePt t="75600" x="6305550" y="6038850"/>
          <p14:tracePt t="75606" x="6378575" y="6034088"/>
          <p14:tracePt t="75615" x="6457950" y="6034088"/>
          <p14:tracePt t="75632" x="6597650" y="5988050"/>
          <p14:tracePt t="75648" x="6648450" y="5983288"/>
          <p14:tracePt t="75690" x="6643688" y="5983288"/>
          <p14:tracePt t="75698" x="6592888" y="5983288"/>
          <p14:tracePt t="75714" x="6423025" y="5983288"/>
          <p14:tracePt t="75732" x="6203950" y="5994400"/>
          <p14:tracePt t="75750" x="6102350" y="6011863"/>
          <p14:tracePt t="75770" x="6067425" y="6016625"/>
          <p14:tracePt t="75785" x="6062663" y="6022975"/>
          <p14:tracePt t="75846" x="6067425" y="6022975"/>
          <p14:tracePt t="75858" x="6084888" y="6022975"/>
          <p14:tracePt t="75869" x="6153150" y="6022975"/>
          <p14:tracePt t="75882" x="6197600" y="6022975"/>
          <p14:tracePt t="75898" x="6254750" y="6038850"/>
          <p14:tracePt t="75918" x="6259513" y="6038850"/>
          <p14:tracePt t="75932" x="6265863" y="6051550"/>
          <p14:tracePt t="75947" x="6265863" y="6056313"/>
          <p14:tracePt t="75965" x="6191250" y="6067425"/>
          <p14:tracePt t="75981" x="6073775" y="6084888"/>
          <p14:tracePt t="75998" x="6005513" y="6107113"/>
          <p14:tracePt t="76061" x="6016625" y="6096000"/>
          <p14:tracePt t="76074" x="6027738" y="6084888"/>
          <p14:tracePt t="76087" x="6102350" y="6045200"/>
          <p14:tracePt t="76103" x="6180138" y="6016625"/>
          <p14:tracePt t="76119" x="6237288" y="6016625"/>
          <p14:tracePt t="76143" x="6389688" y="6016625"/>
          <p14:tracePt t="76164" x="6418263" y="6016625"/>
          <p14:tracePt t="76185" x="6400800" y="6034088"/>
          <p14:tracePt t="76203" x="6343650" y="6062663"/>
          <p14:tracePt t="76224" x="6281738" y="6084888"/>
          <p14:tracePt t="76310" x="6270625" y="6084888"/>
          <p14:tracePt t="76320" x="6265863" y="6084888"/>
          <p14:tracePt t="76341" x="6219825" y="6067425"/>
          <p14:tracePt t="76365" x="6169025" y="6056313"/>
          <p14:tracePt t="76382" x="6157913" y="6051550"/>
          <p14:tracePt t="76537" x="6164263" y="6051550"/>
          <p14:tracePt t="76558" x="6230938" y="6051550"/>
          <p14:tracePt t="76576" x="6389688" y="6022975"/>
          <p14:tracePt t="76588" x="6564313" y="5954713"/>
          <p14:tracePt t="76609" x="6716713" y="5892800"/>
          <p14:tracePt t="76620" x="6851650" y="5842000"/>
          <p14:tracePt t="76639" x="6948488" y="5819775"/>
          <p14:tracePt t="76649" x="6992938" y="5802313"/>
          <p14:tracePt t="76665" x="7067550" y="5802313"/>
          <p14:tracePt t="76681" x="7083425" y="5791200"/>
          <p14:tracePt t="76808" x="7078663" y="5791200"/>
          <p14:tracePt t="76821" x="7054850" y="5791200"/>
          <p14:tracePt t="76831" x="7043738" y="5791200"/>
          <p14:tracePt t="76847" x="6977063" y="5791200"/>
          <p14:tracePt t="76869" x="6851650" y="5791200"/>
          <p14:tracePt t="76889" x="6592888" y="5802313"/>
          <p14:tracePt t="76898" x="6445250" y="5830888"/>
          <p14:tracePt t="76916" x="6180138" y="5926138"/>
          <p14:tracePt t="76932" x="6153150" y="5937250"/>
          <p14:tracePt t="76950" x="6140450" y="5943600"/>
          <p14:tracePt t="77022" x="6153150" y="5943600"/>
          <p14:tracePt t="77029" x="6197600" y="5943600"/>
          <p14:tracePt t="77053" x="6400800" y="5943600"/>
          <p14:tracePt t="77064" x="6445250" y="5943600"/>
          <p14:tracePt t="77081" x="6592888" y="5943600"/>
          <p14:tracePt t="77099" x="6694488" y="5943600"/>
          <p14:tracePt t="77134" x="6688138" y="5943600"/>
          <p14:tracePt t="77155" x="6530975" y="5965825"/>
          <p14:tracePt t="77165" x="6343650" y="6000750"/>
          <p14:tracePt t="77182" x="6197600" y="6027738"/>
          <p14:tracePt t="77198" x="6140450" y="6027738"/>
          <p14:tracePt t="77261" x="6146800" y="6022975"/>
          <p14:tracePt t="77269" x="6164263" y="6016625"/>
          <p14:tracePt t="77282" x="6191250" y="5994400"/>
          <p14:tracePt t="77301" x="6259513" y="5988050"/>
          <p14:tracePt t="77315" x="6292850" y="5988050"/>
          <p14:tracePt t="77331" x="6361113" y="5988050"/>
          <p14:tracePt t="77348" x="6389688" y="5988050"/>
          <p14:tracePt t="77365" x="6451600" y="5988050"/>
          <p14:tracePt t="77385" x="6592888" y="5943600"/>
          <p14:tracePt t="77398" x="6813550" y="5859463"/>
          <p14:tracePt t="77414" x="6970713" y="5734050"/>
          <p14:tracePt t="77432" x="7072313" y="5599113"/>
          <p14:tracePt t="77457" x="7231063" y="5424488"/>
          <p14:tracePt t="77468" x="7410450" y="5300663"/>
          <p14:tracePt t="77481" x="7507288" y="5254625"/>
          <p14:tracePt t="77498" x="7715250" y="5187950"/>
          <p14:tracePt t="77514" x="7891463" y="5124450"/>
          <p14:tracePt t="77538" x="8037513" y="5057775"/>
          <p14:tracePt t="77557" x="8185150" y="5006975"/>
          <p14:tracePt t="77567" x="8280400" y="4972050"/>
          <p14:tracePt t="77582" x="8421688" y="4933950"/>
          <p14:tracePt t="77601" x="8551863" y="4859338"/>
          <p14:tracePt t="77606" x="8602663" y="4837113"/>
          <p14:tracePt t="77618" x="8624888" y="4808538"/>
          <p14:tracePt t="77643" x="8704263" y="4741863"/>
          <p14:tracePt t="77654" x="8726488" y="4713288"/>
          <p14:tracePt t="77665" x="8748713" y="4695825"/>
          <p14:tracePt t="77681" x="8794750" y="4684713"/>
          <p14:tracePt t="77698" x="8861425" y="4645025"/>
          <p14:tracePt t="77723" x="8974138" y="4622800"/>
          <p14:tracePt t="77734" x="9024938" y="4622800"/>
          <p14:tracePt t="77749" x="9099550" y="4616450"/>
          <p14:tracePt t="77764" x="9166225" y="4616450"/>
          <p14:tracePt t="77781" x="9239250" y="4616450"/>
          <p14:tracePt t="77802" x="9318625" y="4616450"/>
          <p14:tracePt t="77822" x="9420225" y="4611688"/>
          <p14:tracePt t="77831" x="9442450" y="4594225"/>
          <p14:tracePt t="77848" x="9510713" y="4583113"/>
          <p14:tracePt t="77865" x="9583738" y="4554538"/>
          <p14:tracePt t="77882" x="9674225" y="4503738"/>
          <p14:tracePt t="77902" x="9782175" y="4448175"/>
          <p14:tracePt t="77914" x="9821863" y="4437063"/>
          <p14:tracePt t="77932" x="9894888" y="4386263"/>
          <p14:tracePt t="77949" x="9923463" y="4362450"/>
          <p14:tracePt t="77970" x="9974263" y="4340225"/>
          <p14:tracePt t="77992" x="9996488" y="4329113"/>
          <p14:tracePt t="78285" x="9985375" y="4329113"/>
          <p14:tracePt t="78295" x="9934575" y="4329113"/>
          <p14:tracePt t="78320" x="9747250" y="4340225"/>
          <p14:tracePt t="78343" x="9634538" y="4362450"/>
          <p14:tracePt t="78354" x="9623425" y="4362450"/>
          <p14:tracePt t="78370" x="9601200" y="4368800"/>
          <p14:tracePt t="78386" x="9539288" y="4368800"/>
          <p14:tracePt t="78403" x="9459913" y="4368800"/>
          <p14:tracePt t="78424" x="9391650" y="4362450"/>
          <p14:tracePt t="78443" x="9369425" y="4362450"/>
          <p14:tracePt t="78494" x="9364663" y="4357688"/>
          <p14:tracePt t="78504" x="9336088" y="4357688"/>
          <p14:tracePt t="78524" x="9318625" y="4351338"/>
          <p14:tracePt t="78757" x="9313863" y="4351338"/>
          <p14:tracePt t="78767" x="9313863" y="4340225"/>
          <p14:tracePt t="78787" x="9313863" y="4324350"/>
          <p14:tracePt t="78802" x="9318625" y="4318000"/>
          <p14:tracePt t="78825" x="9340850" y="4295775"/>
          <p14:tracePt t="78837" x="9364663" y="4273550"/>
          <p14:tracePt t="78855" x="9404350" y="4249738"/>
          <p14:tracePt t="78871" x="9477375" y="4238625"/>
          <p14:tracePt t="78887" x="9583738" y="4210050"/>
          <p14:tracePt t="78907" x="9720263" y="4205288"/>
          <p14:tracePt t="78924" x="9934575" y="4187825"/>
          <p14:tracePt t="78936" x="9990138" y="4187825"/>
          <p14:tracePt t="78953" x="10098088" y="4176713"/>
          <p14:tracePt t="78969" x="10199688" y="4171950"/>
          <p14:tracePt t="78986" x="10279063" y="4159250"/>
          <p14:tracePt t="79005" x="10340975" y="4154488"/>
          <p14:tracePt t="79054" x="10345738" y="4154488"/>
          <p14:tracePt t="79071" x="10374313" y="4154488"/>
          <p14:tracePt t="79078" x="10396538" y="4154488"/>
          <p14:tracePt t="79092" x="10431463" y="4148138"/>
          <p14:tracePt t="79123" x="10521950" y="4143375"/>
          <p14:tracePt t="79153" x="10544175" y="4137025"/>
          <p14:tracePt t="79170" x="10572750" y="4137025"/>
          <p14:tracePt t="79186" x="10599738" y="4137025"/>
          <p14:tracePt t="79208" x="10606088" y="4132263"/>
          <p14:tracePt t="79350" x="10610850" y="4132263"/>
          <p14:tracePt t="79357" x="10617200" y="4132263"/>
          <p14:tracePt t="79375" x="10617200" y="4137025"/>
          <p14:tracePt t="79391" x="10628313" y="4154488"/>
          <p14:tracePt t="79403" x="10628313" y="4159250"/>
          <p14:tracePt t="79435" x="10628313" y="4165600"/>
          <p14:tracePt t="79494" x="10628313" y="4171950"/>
          <p14:tracePt t="79505" x="10623550" y="4176713"/>
          <p14:tracePt t="79519" x="10617200" y="4194175"/>
          <p14:tracePt t="79536" x="10610850" y="4194175"/>
          <p14:tracePt t="79555" x="10606088" y="4198938"/>
          <p14:tracePt t="79570" x="10588625" y="4205288"/>
          <p14:tracePt t="79588" x="10555288" y="4222750"/>
          <p14:tracePt t="79603" x="10548938" y="4227513"/>
          <p14:tracePt t="79611" x="10537825" y="4227513"/>
          <p14:tracePt t="79628" x="10533063" y="4249738"/>
          <p14:tracePt t="79637" x="10526713" y="4256088"/>
          <p14:tracePt t="79653" x="10504488" y="4267200"/>
          <p14:tracePt t="79670" x="10493375" y="4278313"/>
          <p14:tracePt t="79686" x="10442575" y="4300538"/>
          <p14:tracePt t="79706" x="10407650" y="4324350"/>
          <p14:tracePt t="79723" x="10391775" y="4329113"/>
          <p14:tracePt t="79736" x="10363200" y="4346575"/>
          <p14:tracePt t="79754" x="10340975" y="4351338"/>
          <p14:tracePt t="79770" x="10323513" y="4357688"/>
          <p14:tracePt t="79786" x="10290175" y="4379913"/>
          <p14:tracePt t="79806" x="10204450" y="4430713"/>
          <p14:tracePt t="79820" x="10153650" y="4448175"/>
          <p14:tracePt t="79837" x="10013950" y="4538663"/>
          <p14:tracePt t="79854" x="9912350" y="4629150"/>
          <p14:tracePt t="79874" x="9826625" y="4684713"/>
          <p14:tracePt t="79888" x="9736138" y="4757738"/>
          <p14:tracePt t="79903" x="9658350" y="4819650"/>
          <p14:tracePt t="79922" x="9601200" y="4848225"/>
          <p14:tracePt t="79937" x="9528175" y="4899025"/>
          <p14:tracePt t="79962" x="9404350" y="4960938"/>
          <p14:tracePt t="79978" x="9302750" y="5011738"/>
          <p14:tracePt t="79990" x="9150350" y="5086350"/>
          <p14:tracePt t="80003" x="9086850" y="5108575"/>
          <p14:tracePt t="80020" x="8958263" y="5210175"/>
          <p14:tracePt t="80037" x="8918575" y="5249863"/>
          <p14:tracePt t="80059" x="8883650" y="5289550"/>
          <p14:tracePt t="80071" x="8850313" y="5311775"/>
          <p14:tracePt t="80090" x="8799513" y="5362575"/>
          <p14:tracePt t="80108" x="8731250" y="5407025"/>
          <p14:tracePt t="80113" x="8693150" y="5453063"/>
          <p14:tracePt t="80131" x="8607425" y="5508625"/>
          <p14:tracePt t="80151" x="8494713" y="5621338"/>
          <p14:tracePt t="80169" x="8421688" y="5700713"/>
          <p14:tracePt t="80186" x="8297863" y="5802313"/>
          <p14:tracePt t="80208" x="8145463" y="5972175"/>
          <p14:tracePt t="80225" x="8070850" y="6038850"/>
          <p14:tracePt t="80236" x="8004175" y="6135688"/>
          <p14:tracePt t="80254" x="7942263" y="6215063"/>
          <p14:tracePt t="80270" x="7867650" y="6288088"/>
          <p14:tracePt t="80287" x="7829550" y="6338888"/>
          <p14:tracePt t="80309" x="7789863" y="6372225"/>
          <p14:tracePt t="80377" x="7772400" y="6372225"/>
          <p14:tracePt t="80390" x="7727950" y="6361113"/>
          <p14:tracePt t="80402" x="7704138" y="6343650"/>
          <p14:tracePt t="80420" x="7664450" y="6332538"/>
          <p14:tracePt t="80442" x="7653338" y="6321425"/>
          <p14:tracePt t="80463" x="7626350" y="6288088"/>
          <p14:tracePt t="80474" x="7620000" y="6281738"/>
          <p14:tracePt t="80486" x="7613650" y="6265863"/>
          <p14:tracePt t="80503" x="7591425" y="6242050"/>
          <p14:tracePt t="80540" x="7586663" y="6237288"/>
          <p14:tracePt t="80726" x="7580313" y="6230938"/>
          <p14:tracePt t="80737" x="7575550" y="6226175"/>
          <p14:tracePt t="80753" x="7562850" y="6203950"/>
          <p14:tracePt t="80774" x="7562850" y="6164263"/>
          <p14:tracePt t="80786" x="7558088" y="6135688"/>
          <p14:tracePt t="80803" x="7551738" y="6118225"/>
          <p14:tracePt t="80821" x="7551738" y="6078538"/>
          <p14:tracePt t="80839" x="7551738" y="6056313"/>
          <p14:tracePt t="80854" x="7551738" y="6034088"/>
          <p14:tracePt t="80869" x="7551738" y="6027738"/>
          <p14:tracePt t="80922" x="7551738" y="6022975"/>
          <p14:tracePt t="80934" x="7551738" y="5988050"/>
          <p14:tracePt t="80953" x="7551738" y="5961063"/>
          <p14:tracePt t="80969" x="7551738" y="5932488"/>
          <p14:tracePt t="80990" x="7562850" y="5910263"/>
          <p14:tracePt t="82325" x="7580313" y="5910263"/>
          <p14:tracePt t="82335" x="7659688" y="5910263"/>
          <p14:tracePt t="82357" x="7907338" y="5910263"/>
          <p14:tracePt t="82373" x="8004175" y="5910263"/>
          <p14:tracePt t="82388" x="8094663" y="5892800"/>
          <p14:tracePt t="82405" x="8218488" y="5892800"/>
          <p14:tracePt t="82427" x="8274050" y="5881688"/>
          <p14:tracePt t="82438" x="8320088" y="5870575"/>
          <p14:tracePt t="82581" x="8320088" y="5864225"/>
          <p14:tracePt t="82981" x="8308975" y="5864225"/>
          <p14:tracePt t="82997" x="8269288" y="5864225"/>
          <p14:tracePt t="83010" x="8247063" y="5864225"/>
          <p14:tracePt t="83026" x="8139113" y="5881688"/>
          <p14:tracePt t="83043" x="7997825" y="5903913"/>
          <p14:tracePt t="83060" x="7715250" y="5932488"/>
          <p14:tracePt t="83085" x="7461250" y="5954713"/>
          <p14:tracePt t="83106" x="6902450" y="5965825"/>
          <p14:tracePt t="83114" x="6694488" y="5965825"/>
          <p14:tracePt t="83121" x="6553200" y="5965825"/>
          <p14:tracePt t="83131" x="6411913" y="5965825"/>
          <p14:tracePt t="83143" x="6191250" y="5965825"/>
          <p14:tracePt t="83159" x="5965825" y="5965825"/>
          <p14:tracePt t="83181" x="5605463" y="5892800"/>
          <p14:tracePt t="83193" x="5503863" y="5853113"/>
          <p14:tracePt t="83210" x="5203825" y="5762625"/>
          <p14:tracePt t="83227" x="4808538" y="5649913"/>
          <p14:tracePt t="83249" x="4391025" y="5543550"/>
          <p14:tracePt t="83259" x="4295775" y="5526088"/>
          <p14:tracePt t="83277" x="4125913" y="5514975"/>
          <p14:tracePt t="83297" x="4108450" y="5514975"/>
          <p14:tracePt t="83365" x="4103688" y="5514975"/>
          <p14:tracePt t="83372" x="4097338" y="5514975"/>
          <p14:tracePt t="83397" x="4097338" y="5519738"/>
          <p14:tracePt t="83870" x="4097338" y="5543550"/>
          <p14:tracePt t="83878" x="4103688" y="5548313"/>
          <p14:tracePt t="83890" x="4121150" y="5559425"/>
          <p14:tracePt t="83913" x="4159250" y="5581650"/>
          <p14:tracePt t="83930" x="4187825" y="5594350"/>
          <p14:tracePt t="83940" x="4194175" y="5594350"/>
          <p14:tracePt t="83973" x="4210050" y="5599113"/>
          <p14:tracePt t="83991" x="4222750" y="5599113"/>
          <p14:tracePt t="83998" x="4244975" y="5610225"/>
          <p14:tracePt t="84008" x="4267200" y="5621338"/>
          <p14:tracePt t="84026" x="4311650" y="5638800"/>
          <p14:tracePt t="84039" x="4357688" y="5661025"/>
          <p14:tracePt t="84057" x="4408488" y="5678488"/>
          <p14:tracePt t="84073" x="4452938" y="5695950"/>
          <p14:tracePt t="84117" x="4452938" y="5700713"/>
          <p14:tracePt t="84140" x="4452938" y="5718175"/>
          <p14:tracePt t="84156" x="4437063" y="5740400"/>
          <p14:tracePt t="84176" x="4397375" y="5784850"/>
          <p14:tracePt t="84190" x="4267200" y="5848350"/>
          <p14:tracePt t="84206" x="4092575" y="5915025"/>
          <p14:tracePt t="84223" x="3617913" y="6027738"/>
          <p14:tracePt t="84242" x="3014663" y="6135688"/>
          <p14:tracePt t="84257" x="2455863" y="6230938"/>
          <p14:tracePt t="84274" x="1992313" y="6299200"/>
          <p14:tracePt t="84293" x="1619250" y="6372225"/>
          <p14:tracePt t="84307" x="1563688" y="6389688"/>
          <p14:tracePt t="84323" x="1517650" y="6407150"/>
          <p14:tracePt t="84340" x="1473200" y="6418263"/>
          <p14:tracePt t="84357" x="1439863" y="6429375"/>
          <p14:tracePt t="84380" x="1428750" y="6434138"/>
          <p14:tracePt t="84393" x="1416050" y="6434138"/>
          <p14:tracePt t="84509" x="1416050" y="6440488"/>
          <p14:tracePt t="84517" x="1422400" y="6445250"/>
          <p14:tracePt t="84525" x="1484313" y="6451600"/>
          <p14:tracePt t="84540" x="1665288" y="6451600"/>
          <p14:tracePt t="84557" x="2151063" y="6321425"/>
          <p14:tracePt t="84580" x="3059113" y="6000750"/>
          <p14:tracePt t="84600" x="3629025" y="5746750"/>
          <p14:tracePt t="84614" x="4300538" y="5526088"/>
          <p14:tracePt t="84623" x="4616450" y="5453063"/>
          <p14:tracePt t="84640" x="5311775" y="5345113"/>
          <p14:tracePt t="84656" x="5864225" y="5327650"/>
          <p14:tracePt t="84673" x="6259513" y="5327650"/>
          <p14:tracePt t="84697" x="6423025" y="5327650"/>
          <p14:tracePt t="84714" x="6462713" y="5327650"/>
          <p14:tracePt t="84933" x="6457950" y="5334000"/>
          <p14:tracePt t="84943" x="6451600" y="5334000"/>
          <p14:tracePt t="84960" x="6434138" y="5345113"/>
          <p14:tracePt t="84973" x="6407150" y="5351463"/>
          <p14:tracePt t="84990" x="6343650" y="5367338"/>
          <p14:tracePt t="85006" x="6197600" y="5395913"/>
          <p14:tracePt t="85023" x="5965825" y="5424488"/>
          <p14:tracePt t="85047" x="5327650" y="5514975"/>
          <p14:tracePt t="85062" x="5006975" y="5559425"/>
          <p14:tracePt t="85073" x="4887913" y="5588000"/>
          <p14:tracePt t="85094" x="4640263" y="5645150"/>
          <p14:tracePt t="85107" x="4565650" y="5661025"/>
          <p14:tracePt t="85112" x="4487863" y="5678488"/>
          <p14:tracePt t="85130" x="4289425" y="5734050"/>
          <p14:tracePt t="85148" x="4092575" y="5791200"/>
          <p14:tracePt t="85156" x="3900488" y="5848350"/>
          <p14:tracePt t="85175" x="3702050" y="5892800"/>
          <p14:tracePt t="85190" x="3522663" y="5932488"/>
          <p14:tracePt t="85209" x="3370263" y="5961063"/>
          <p14:tracePt t="85223" x="3284538" y="5972175"/>
          <p14:tracePt t="85240" x="3233738" y="5988050"/>
          <p14:tracePt t="85257" x="3228975" y="5988050"/>
          <p14:tracePt t="85391" x="3233738" y="5988050"/>
          <p14:tracePt t="85404" x="3240088" y="5988050"/>
          <p14:tracePt t="85420" x="3262313" y="5983288"/>
          <p14:tracePt t="85445" x="3262313" y="5976938"/>
          <p14:tracePt t="85461" x="3268663" y="5972175"/>
          <p14:tracePt t="85473" x="3284538" y="5965825"/>
          <p14:tracePt t="85491" x="3290888" y="5954713"/>
          <p14:tracePt t="85513" x="3302000" y="5949950"/>
          <p14:tracePt t="85527" x="3308350" y="5949950"/>
          <p14:tracePt t="85542" x="3319463" y="5943600"/>
          <p14:tracePt t="85556" x="3319463" y="5926138"/>
          <p14:tracePt t="85573" x="3335338" y="5910263"/>
          <p14:tracePt t="85617" x="3370263" y="5886450"/>
          <p14:tracePt t="85623" x="3375025" y="588168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FEA4C-3426-4AFD-B09D-38CDD01D7173}"/>
              </a:ext>
            </a:extLst>
          </p:cNvPr>
          <p:cNvSpPr>
            <a:spLocks noGrp="1"/>
          </p:cNvSpPr>
          <p:nvPr>
            <p:ph type="title"/>
          </p:nvPr>
        </p:nvSpPr>
        <p:spPr>
          <a:xfrm>
            <a:off x="446313" y="365126"/>
            <a:ext cx="11386457" cy="734332"/>
          </a:xfrm>
        </p:spPr>
        <p:txBody>
          <a:bodyPr>
            <a:normAutofit fontScale="90000"/>
          </a:bodyPr>
          <a:lstStyle/>
          <a:p>
            <a:pPr marL="6350" indent="-6350">
              <a:lnSpc>
                <a:spcPct val="103000"/>
              </a:lnSpc>
              <a:spcAft>
                <a:spcPts val="1195"/>
              </a:spcAft>
            </a:pPr>
            <a:r>
              <a:rPr lang="en-US" altLang="zh-CN" b="1" kern="100" dirty="0">
                <a:solidFill>
                  <a:srgbClr val="000000"/>
                </a:solidFill>
                <a:latin typeface="Calibri" panose="020F0502020204030204" pitchFamily="34" charset="0"/>
                <a:ea typeface="Calibri" panose="020F0502020204030204" pitchFamily="34" charset="0"/>
              </a:rPr>
              <a:t>Task 4</a:t>
            </a:r>
            <a:r>
              <a:rPr lang="en-US" altLang="zh-CN" kern="100" dirty="0">
                <a:solidFill>
                  <a:srgbClr val="000000"/>
                </a:solidFill>
                <a:latin typeface="Calibri" panose="020F0502020204030204" pitchFamily="34" charset="0"/>
                <a:ea typeface="Calibri" panose="020F0502020204030204" pitchFamily="34" charset="0"/>
              </a:rPr>
              <a:t> </a:t>
            </a:r>
            <a:r>
              <a:rPr lang="en-US" altLang="zh-CN" i="1" kern="100" dirty="0">
                <a:solidFill>
                  <a:srgbClr val="000000"/>
                </a:solidFill>
                <a:latin typeface="Calibri" panose="020F0502020204030204" pitchFamily="34" charset="0"/>
                <a:ea typeface="Calibri" panose="020F0502020204030204" pitchFamily="34" charset="0"/>
              </a:rPr>
              <a:t>Implement your Lights Out solver in</a:t>
            </a:r>
            <a:r>
              <a:rPr lang="en-US" altLang="zh-CN" kern="100" dirty="0">
                <a:solidFill>
                  <a:srgbClr val="000000"/>
                </a:solidFill>
                <a:latin typeface="Calibri" panose="020F0502020204030204" pitchFamily="34" charset="0"/>
                <a:ea typeface="Calibri" panose="020F0502020204030204" pitchFamily="34" charset="0"/>
              </a:rPr>
              <a:t> </a:t>
            </a:r>
            <a:r>
              <a:rPr lang="en-US" altLang="zh-CN" b="1" kern="100" dirty="0" err="1">
                <a:solidFill>
                  <a:srgbClr val="000000"/>
                </a:solidFill>
                <a:latin typeface="Calibri" panose="020F0502020204030204" pitchFamily="34" charset="0"/>
                <a:ea typeface="Calibri" panose="020F0502020204030204" pitchFamily="34" charset="0"/>
              </a:rPr>
              <a:t>lightsout.c</a:t>
            </a:r>
            <a:r>
              <a:rPr lang="en-US" altLang="zh-CN" kern="100" dirty="0">
                <a:solidFill>
                  <a:srgbClr val="000000"/>
                </a:solidFill>
                <a:latin typeface="Calibri" panose="020F0502020204030204" pitchFamily="34" charset="0"/>
                <a:ea typeface="Calibri" panose="020F0502020204030204" pitchFamily="34" charset="0"/>
              </a:rPr>
              <a:t>.</a:t>
            </a:r>
            <a:endParaRPr lang="zh-CN" altLang="en-US" dirty="0"/>
          </a:p>
        </p:txBody>
      </p:sp>
      <p:sp>
        <p:nvSpPr>
          <p:cNvPr id="4" name="矩形 3">
            <a:extLst>
              <a:ext uri="{FF2B5EF4-FFF2-40B4-BE49-F238E27FC236}">
                <a16:creationId xmlns:a16="http://schemas.microsoft.com/office/drawing/2014/main" id="{1976AE75-D764-425B-A8CF-6FCD4E3A57D0}"/>
              </a:ext>
            </a:extLst>
          </p:cNvPr>
          <p:cNvSpPr/>
          <p:nvPr/>
        </p:nvSpPr>
        <p:spPr>
          <a:xfrm>
            <a:off x="446313" y="1389694"/>
            <a:ext cx="10961914" cy="4638642"/>
          </a:xfrm>
          <a:prstGeom prst="rect">
            <a:avLst/>
          </a:prstGeom>
        </p:spPr>
        <p:txBody>
          <a:bodyPr wrap="square">
            <a:spAutoFit/>
          </a:bodyPr>
          <a:lstStyle/>
          <a:p>
            <a:pPr marL="6350" indent="-6350" algn="just">
              <a:lnSpc>
                <a:spcPct val="103000"/>
              </a:lnSpc>
              <a:spcAft>
                <a:spcPts val="35"/>
              </a:spcAft>
            </a:pPr>
            <a:r>
              <a:rPr lang="en-US" altLang="zh-CN" sz="3200" kern="100" dirty="0">
                <a:solidFill>
                  <a:srgbClr val="000000"/>
                </a:solidFill>
                <a:latin typeface="Calibri" panose="020F0502020204030204" pitchFamily="34" charset="0"/>
                <a:ea typeface="Calibri" panose="020F0502020204030204" pitchFamily="34" charset="0"/>
              </a:rPr>
              <a:t>Your implementation should be free of memory leaks (as reported by </a:t>
            </a:r>
            <a:r>
              <a:rPr lang="en-US" altLang="zh-CN" sz="3200" b="1" kern="100" dirty="0" err="1">
                <a:solidFill>
                  <a:srgbClr val="000000"/>
                </a:solidFill>
                <a:latin typeface="Calibri" panose="020F0502020204030204" pitchFamily="34" charset="0"/>
                <a:ea typeface="Calibri" panose="020F0502020204030204" pitchFamily="34" charset="0"/>
              </a:rPr>
              <a:t>valgrind</a:t>
            </a:r>
            <a:r>
              <a:rPr lang="en-US" altLang="zh-CN" sz="3200" kern="100" dirty="0">
                <a:solidFill>
                  <a:srgbClr val="000000"/>
                </a:solidFill>
                <a:latin typeface="Calibri" panose="020F0502020204030204" pitchFamily="34" charset="0"/>
                <a:ea typeface="Calibri" panose="020F0502020204030204" pitchFamily="34" charset="0"/>
              </a:rPr>
              <a:t>) regardless of whether your main function returns </a:t>
            </a:r>
            <a:r>
              <a:rPr lang="en-US" altLang="zh-CN" sz="3200" b="1" kern="100" dirty="0">
                <a:solidFill>
                  <a:srgbClr val="000000"/>
                </a:solidFill>
                <a:latin typeface="Calibri" panose="020F0502020204030204" pitchFamily="34" charset="0"/>
                <a:ea typeface="Calibri" panose="020F0502020204030204" pitchFamily="34" charset="0"/>
              </a:rPr>
              <a:t>0</a:t>
            </a:r>
            <a:r>
              <a:rPr lang="en-US" altLang="zh-CN" sz="3200" kern="100" dirty="0">
                <a:solidFill>
                  <a:srgbClr val="000000"/>
                </a:solidFill>
                <a:latin typeface="Calibri" panose="020F0502020204030204" pitchFamily="34" charset="0"/>
                <a:ea typeface="Calibri" panose="020F0502020204030204" pitchFamily="34" charset="0"/>
              </a:rPr>
              <a:t> or </a:t>
            </a:r>
            <a:r>
              <a:rPr lang="en-US" altLang="zh-CN" sz="3200" b="1" kern="100" dirty="0">
                <a:solidFill>
                  <a:srgbClr val="000000"/>
                </a:solidFill>
                <a:latin typeface="Calibri" panose="020F0502020204030204" pitchFamily="34" charset="0"/>
                <a:ea typeface="Calibri" panose="020F0502020204030204" pitchFamily="34" charset="0"/>
              </a:rPr>
              <a:t>1</a:t>
            </a:r>
            <a:r>
              <a:rPr lang="en-US" altLang="zh-CN" sz="3200" kern="100" dirty="0">
                <a:solidFill>
                  <a:srgbClr val="000000"/>
                </a:solidFill>
                <a:latin typeface="Calibri" panose="020F0502020204030204" pitchFamily="34" charset="0"/>
                <a:ea typeface="Calibri" panose="020F0502020204030204" pitchFamily="34" charset="0"/>
              </a:rPr>
              <a:t>.</a:t>
            </a:r>
            <a:endParaRPr lang="zh-CN" altLang="zh-CN" sz="3200" kern="100" dirty="0">
              <a:solidFill>
                <a:srgbClr val="000000"/>
              </a:solidFill>
              <a:latin typeface="Calibri" panose="020F0502020204030204" pitchFamily="34" charset="0"/>
              <a:ea typeface="Calibri" panose="020F0502020204030204" pitchFamily="34" charset="0"/>
            </a:endParaRPr>
          </a:p>
          <a:p>
            <a:pPr marL="6350" indent="222885" algn="just">
              <a:lnSpc>
                <a:spcPct val="103000"/>
              </a:lnSpc>
              <a:spcAft>
                <a:spcPts val="2105"/>
              </a:spcAft>
            </a:pPr>
            <a:r>
              <a:rPr lang="en-US" altLang="zh-CN" sz="3200" kern="100" dirty="0">
                <a:solidFill>
                  <a:srgbClr val="000000"/>
                </a:solidFill>
                <a:latin typeface="Calibri" panose="020F0502020204030204" pitchFamily="34" charset="0"/>
                <a:ea typeface="Calibri" panose="020F0502020204030204" pitchFamily="34" charset="0"/>
              </a:rPr>
              <a:t>For this examination, we have given you a </a:t>
            </a:r>
            <a:r>
              <a:rPr lang="en-US" altLang="zh-CN" sz="3200" b="1" kern="100" dirty="0" err="1">
                <a:solidFill>
                  <a:srgbClr val="000000"/>
                </a:solidFill>
                <a:latin typeface="Calibri" panose="020F0502020204030204" pitchFamily="34" charset="0"/>
                <a:ea typeface="Calibri" panose="020F0502020204030204" pitchFamily="34" charset="0"/>
              </a:rPr>
              <a:t>Makefile</a:t>
            </a:r>
            <a:r>
              <a:rPr lang="en-US" altLang="zh-CN" sz="3200" kern="100" dirty="0">
                <a:solidFill>
                  <a:srgbClr val="000000"/>
                </a:solidFill>
                <a:latin typeface="Calibri" panose="020F0502020204030204" pitchFamily="34" charset="0"/>
                <a:ea typeface="Calibri" panose="020F0502020204030204" pitchFamily="34" charset="0"/>
              </a:rPr>
              <a:t> to help you build your solver. If you type </a:t>
            </a:r>
            <a:r>
              <a:rPr lang="en-US" altLang="zh-CN" sz="3200" b="1" kern="100" dirty="0">
                <a:solidFill>
                  <a:srgbClr val="000000"/>
                </a:solidFill>
                <a:latin typeface="Calibri" panose="020F0502020204030204" pitchFamily="34" charset="0"/>
                <a:ea typeface="Calibri" panose="020F0502020204030204" pitchFamily="34" charset="0"/>
              </a:rPr>
              <a:t>make</a:t>
            </a:r>
            <a:r>
              <a:rPr lang="en-US" altLang="zh-CN" sz="3200" kern="100" dirty="0">
                <a:solidFill>
                  <a:srgbClr val="000000"/>
                </a:solidFill>
                <a:latin typeface="Calibri" panose="020F0502020204030204" pitchFamily="34" charset="0"/>
                <a:ea typeface="Calibri" panose="020F0502020204030204" pitchFamily="34" charset="0"/>
              </a:rPr>
              <a:t> after writing </a:t>
            </a:r>
            <a:r>
              <a:rPr lang="en-US" altLang="zh-CN" sz="3200" b="1" kern="100" dirty="0" err="1">
                <a:solidFill>
                  <a:srgbClr val="000000"/>
                </a:solidFill>
                <a:latin typeface="Calibri" panose="020F0502020204030204" pitchFamily="34" charset="0"/>
                <a:ea typeface="Calibri" panose="020F0502020204030204" pitchFamily="34" charset="0"/>
              </a:rPr>
              <a:t>bitarray.c</a:t>
            </a:r>
            <a:r>
              <a:rPr lang="en-US" altLang="zh-CN" sz="3200" kern="100" dirty="0">
                <a:solidFill>
                  <a:srgbClr val="000000"/>
                </a:solidFill>
                <a:latin typeface="Calibri" panose="020F0502020204030204" pitchFamily="34" charset="0"/>
                <a:ea typeface="Calibri" panose="020F0502020204030204" pitchFamily="34" charset="0"/>
              </a:rPr>
              <a:t> and </a:t>
            </a:r>
            <a:r>
              <a:rPr lang="en-US" altLang="zh-CN" sz="3200" b="1" kern="100" dirty="0" err="1">
                <a:solidFill>
                  <a:srgbClr val="000000"/>
                </a:solidFill>
                <a:latin typeface="Calibri" panose="020F0502020204030204" pitchFamily="34" charset="0"/>
                <a:ea typeface="Calibri" panose="020F0502020204030204" pitchFamily="34" charset="0"/>
              </a:rPr>
              <a:t>lightsout.c</a:t>
            </a:r>
            <a:r>
              <a:rPr lang="en-US" altLang="zh-CN" sz="3200" kern="100" dirty="0">
                <a:solidFill>
                  <a:srgbClr val="000000"/>
                </a:solidFill>
                <a:latin typeface="Calibri" panose="020F0502020204030204" pitchFamily="34" charset="0"/>
                <a:ea typeface="Calibri" panose="020F0502020204030204" pitchFamily="34" charset="0"/>
              </a:rPr>
              <a:t> it will compile two executables, </a:t>
            </a:r>
            <a:r>
              <a:rPr lang="en-US" altLang="zh-CN" sz="3200" b="1" kern="100" dirty="0" err="1">
                <a:solidFill>
                  <a:srgbClr val="000000"/>
                </a:solidFill>
                <a:latin typeface="Calibri" panose="020F0502020204030204" pitchFamily="34" charset="0"/>
                <a:ea typeface="Calibri" panose="020F0502020204030204" pitchFamily="34" charset="0"/>
              </a:rPr>
              <a:t>lightsout</a:t>
            </a:r>
            <a:r>
              <a:rPr lang="en-US" altLang="zh-CN" sz="3200" kern="100" dirty="0">
                <a:solidFill>
                  <a:srgbClr val="000000"/>
                </a:solidFill>
                <a:latin typeface="Calibri" panose="020F0502020204030204" pitchFamily="34" charset="0"/>
                <a:ea typeface="Calibri" panose="020F0502020204030204" pitchFamily="34" charset="0"/>
              </a:rPr>
              <a:t> and </a:t>
            </a:r>
            <a:r>
              <a:rPr lang="en-US" altLang="zh-CN" sz="3200" b="1" kern="100" dirty="0" err="1">
                <a:solidFill>
                  <a:srgbClr val="000000"/>
                </a:solidFill>
                <a:latin typeface="Calibri" panose="020F0502020204030204" pitchFamily="34" charset="0"/>
                <a:ea typeface="Calibri" panose="020F0502020204030204" pitchFamily="34" charset="0"/>
              </a:rPr>
              <a:t>lightsout</a:t>
            </a:r>
            <a:r>
              <a:rPr lang="en-US" altLang="zh-CN" sz="3200" b="1" kern="100" dirty="0">
                <a:solidFill>
                  <a:srgbClr val="000000"/>
                </a:solidFill>
                <a:latin typeface="Calibri" panose="020F0502020204030204" pitchFamily="34" charset="0"/>
                <a:ea typeface="Calibri" panose="020F0502020204030204" pitchFamily="34" charset="0"/>
              </a:rPr>
              <a:t>-d</a:t>
            </a:r>
            <a:r>
              <a:rPr lang="en-US" altLang="zh-CN" sz="3200" kern="100" dirty="0">
                <a:solidFill>
                  <a:srgbClr val="000000"/>
                </a:solidFill>
                <a:latin typeface="Calibri" panose="020F0502020204030204" pitchFamily="34" charset="0"/>
                <a:ea typeface="Calibri" panose="020F0502020204030204" pitchFamily="34" charset="0"/>
              </a:rPr>
              <a:t> (the latter is compiled with </a:t>
            </a:r>
            <a:r>
              <a:rPr lang="en-US" altLang="zh-CN" sz="3200" b="1" kern="100" dirty="0">
                <a:solidFill>
                  <a:srgbClr val="000000"/>
                </a:solidFill>
                <a:latin typeface="Calibri" panose="020F0502020204030204" pitchFamily="34" charset="0"/>
                <a:ea typeface="Calibri" panose="020F0502020204030204" pitchFamily="34" charset="0"/>
              </a:rPr>
              <a:t>-DDEBUG</a:t>
            </a:r>
            <a:r>
              <a:rPr lang="en-US" altLang="zh-CN" sz="3200" kern="100" dirty="0">
                <a:solidFill>
                  <a:srgbClr val="000000"/>
                </a:solidFill>
                <a:latin typeface="Calibri" panose="020F0502020204030204" pitchFamily="34" charset="0"/>
                <a:ea typeface="Calibri" panose="020F0502020204030204" pitchFamily="34" charset="0"/>
              </a:rPr>
              <a:t>). You can change your </a:t>
            </a:r>
            <a:r>
              <a:rPr lang="en-US" altLang="zh-CN" sz="3200" b="1" kern="100" dirty="0">
                <a:solidFill>
                  <a:srgbClr val="000000"/>
                </a:solidFill>
                <a:latin typeface="Calibri" panose="020F0502020204030204" pitchFamily="34" charset="0"/>
                <a:ea typeface="Calibri" panose="020F0502020204030204" pitchFamily="34" charset="0"/>
              </a:rPr>
              <a:t>make</a:t>
            </a:r>
            <a:r>
              <a:rPr lang="en-US" altLang="zh-CN" sz="3200" kern="100" dirty="0">
                <a:solidFill>
                  <a:srgbClr val="000000"/>
                </a:solidFill>
                <a:latin typeface="Calibri" panose="020F0502020204030204" pitchFamily="34" charset="0"/>
                <a:ea typeface="Calibri" panose="020F0502020204030204" pitchFamily="34" charset="0"/>
              </a:rPr>
              <a:t> file to add new targets (for instance, to run unit tests for your bit arrays).</a:t>
            </a:r>
            <a:endParaRPr lang="zh-CN" altLang="zh-CN" sz="3200" kern="100" dirty="0">
              <a:solidFill>
                <a:srgbClr val="000000"/>
              </a:solidFill>
              <a:latin typeface="Calibri" panose="020F0502020204030204" pitchFamily="34" charset="0"/>
              <a:ea typeface="Calibri" panose="020F0502020204030204" pitchFamily="34" charset="0"/>
            </a:endParaRPr>
          </a:p>
        </p:txBody>
      </p:sp>
      <p:pic>
        <p:nvPicPr>
          <p:cNvPr id="5" name="音频 4">
            <a:hlinkClick r:id="" action="ppaction://media"/>
            <a:extLst>
              <a:ext uri="{FF2B5EF4-FFF2-40B4-BE49-F238E27FC236}">
                <a16:creationId xmlns:a16="http://schemas.microsoft.com/office/drawing/2014/main" id="{03615DBB-6463-4406-B559-B44A4732D0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18388447"/>
      </p:ext>
    </p:extLst>
  </p:cSld>
  <p:clrMapOvr>
    <a:masterClrMapping/>
  </p:clrMapOvr>
  <mc:AlternateContent xmlns:mc="http://schemas.openxmlformats.org/markup-compatibility/2006" xmlns:p14="http://schemas.microsoft.com/office/powerpoint/2010/main">
    <mc:Choice Requires="p14">
      <p:transition spd="slow" p14:dur="2000" advTm="81699"/>
    </mc:Choice>
    <mc:Fallback xmlns="">
      <p:transition spd="slow" advTm="81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908" x="823913" y="5130800"/>
          <p14:tracePt t="4036" x="830263" y="5108575"/>
          <p14:tracePt t="4051" x="947738" y="4927600"/>
          <p14:tracePt t="4068" x="1162050" y="4503738"/>
          <p14:tracePt t="4083" x="1568450" y="3675063"/>
          <p14:tracePt t="4102" x="2162175" y="2805113"/>
          <p14:tracePt t="4118" x="2562225" y="2127250"/>
          <p14:tracePt t="4135" x="2844800" y="1693863"/>
          <p14:tracePt t="4153" x="2979738" y="1422400"/>
          <p14:tracePt t="4167" x="3081338" y="1263650"/>
          <p14:tracePt t="4184" x="3167063" y="1162050"/>
          <p14:tracePt t="4203" x="3217863" y="1128713"/>
          <p14:tracePt t="4219" x="3335338" y="1089025"/>
          <p14:tracePt t="4233" x="3363913" y="1084263"/>
          <p14:tracePt t="4250" x="3460750" y="1066800"/>
          <p14:tracePt t="4266" x="3533775" y="1060450"/>
          <p14:tracePt t="4284" x="3578225" y="1038225"/>
          <p14:tracePt t="4303" x="3600450" y="1033463"/>
          <p14:tracePt t="4316" x="3606800" y="1033463"/>
          <p14:tracePt t="4428" x="3613150" y="1033463"/>
          <p14:tracePt t="4439" x="3635375" y="1038225"/>
          <p14:tracePt t="4450" x="3675063" y="1049338"/>
          <p14:tracePt t="4467" x="3843338" y="1055688"/>
          <p14:tracePt t="4490" x="3968750" y="1055688"/>
          <p14:tracePt t="4507" x="4121150" y="1055688"/>
          <p14:tracePt t="4516" x="4171950" y="1038225"/>
          <p14:tracePt t="4533" x="4289425" y="1022350"/>
          <p14:tracePt t="4550" x="4402138" y="1016000"/>
          <p14:tracePt t="4566" x="4594225" y="1016000"/>
          <p14:tracePt t="4583" x="4933950" y="1016000"/>
          <p14:tracePt t="4605" x="5283200" y="1016000"/>
          <p14:tracePt t="4614" x="5356225" y="1016000"/>
          <p14:tracePt t="4629" x="5480050" y="1016000"/>
          <p14:tracePt t="4639" x="5548313" y="1016000"/>
          <p14:tracePt t="4650" x="5616575" y="1033463"/>
          <p14:tracePt t="4666" x="5746750" y="1044575"/>
          <p14:tracePt t="4688" x="5949950" y="1044575"/>
          <p14:tracePt t="4705" x="6073775" y="1044575"/>
          <p14:tracePt t="4716" x="6157913" y="1049338"/>
          <p14:tracePt t="4733" x="6208713" y="1049338"/>
          <p14:tracePt t="4750" x="6215063" y="1055688"/>
          <p14:tracePt t="4789" x="6230938" y="1055688"/>
          <p14:tracePt t="4800" x="6242050" y="1060450"/>
          <p14:tracePt t="4816" x="6254750" y="1066800"/>
          <p14:tracePt t="4834" x="6270625" y="1084263"/>
          <p14:tracePt t="4857" x="6288088" y="1089025"/>
          <p14:tracePt t="5261" x="6292850" y="1089025"/>
          <p14:tracePt t="5284" x="6288088" y="1095375"/>
          <p14:tracePt t="5300" x="6281738" y="1100138"/>
          <p14:tracePt t="5316" x="6276975" y="1100138"/>
          <p14:tracePt t="5333" x="6270625" y="1100138"/>
          <p14:tracePt t="5348" x="6265863" y="1100138"/>
          <p14:tracePt t="5373" x="6259513" y="1100138"/>
          <p14:tracePt t="5381" x="6254750" y="1106488"/>
          <p14:tracePt t="5517" x="6259513" y="1106488"/>
          <p14:tracePt t="5533" x="6299200" y="1106488"/>
          <p14:tracePt t="5550" x="6407150" y="1106488"/>
          <p14:tracePt t="5566" x="6542088" y="1106488"/>
          <p14:tracePt t="5583" x="6723063" y="1106488"/>
          <p14:tracePt t="5599" x="7123113" y="1106488"/>
          <p14:tracePt t="5605" x="7304088" y="1106488"/>
          <p14:tracePt t="5617" x="7467600" y="1106488"/>
          <p14:tracePt t="5639" x="7693025" y="1106488"/>
          <p14:tracePt t="5649" x="7699375" y="1106488"/>
          <p14:tracePt t="5666" x="7710488" y="1106488"/>
          <p14:tracePt t="5682" x="7732713" y="1106488"/>
          <p14:tracePt t="5700" x="7778750" y="1106488"/>
          <p14:tracePt t="5716" x="7800975" y="1106488"/>
          <p14:tracePt t="5735" x="7812088" y="1106488"/>
          <p14:tracePt t="5852" x="7823200" y="1106488"/>
          <p14:tracePt t="5867" x="7851775" y="1123950"/>
          <p14:tracePt t="6188" x="7856538" y="1123950"/>
          <p14:tracePt t="6197" x="7874000" y="1123950"/>
          <p14:tracePt t="6205" x="7913688" y="1123950"/>
          <p14:tracePt t="6221" x="7964488" y="1123950"/>
          <p14:tracePt t="6241" x="8008938" y="1123950"/>
          <p14:tracePt t="6255" x="8037513" y="1123950"/>
          <p14:tracePt t="6272" x="8088313" y="1128713"/>
          <p14:tracePt t="6289" x="8178800" y="1128713"/>
          <p14:tracePt t="6305" x="8269288" y="1128713"/>
          <p14:tracePt t="6325" x="8313738" y="1128713"/>
          <p14:tracePt t="6338" x="8320088" y="1128713"/>
          <p14:tracePt t="6354" x="8324850" y="1128713"/>
          <p14:tracePt t="6539" x="8337550" y="1128713"/>
          <p14:tracePt t="6548" x="8342313" y="1128713"/>
          <p14:tracePt t="6564" x="8348663" y="1128713"/>
          <p14:tracePt t="6574" x="8348663" y="1135063"/>
          <p14:tracePt t="6591" x="8359775" y="1135063"/>
          <p14:tracePt t="6596" x="8370888" y="1139825"/>
          <p14:tracePt t="6606" x="8388350" y="1139825"/>
          <p14:tracePt t="6622" x="8432800" y="1146175"/>
          <p14:tracePt t="6642" x="8466138" y="1146175"/>
          <p14:tracePt t="6655" x="8489950" y="1146175"/>
          <p14:tracePt t="6830" x="8494713" y="1146175"/>
          <p14:tracePt t="6845" x="8501063" y="1146175"/>
          <p14:tracePt t="6864" x="8505825" y="1146175"/>
          <p14:tracePt t="6879" x="8512175" y="1146175"/>
          <p14:tracePt t="7213" x="8516938" y="1150938"/>
          <p14:tracePt t="7230" x="8528050" y="1150938"/>
          <p14:tracePt t="7245" x="8567738" y="1150938"/>
          <p14:tracePt t="7254" x="8591550" y="1150938"/>
          <p14:tracePt t="7276" x="8680450" y="1150938"/>
          <p14:tracePt t="7293" x="8737600" y="1146175"/>
          <p14:tracePt t="7304" x="8799513" y="1139825"/>
          <p14:tracePt t="7322" x="8940800" y="1139825"/>
          <p14:tracePt t="7338" x="9075738" y="1123950"/>
          <p14:tracePt t="7358" x="9155113" y="1117600"/>
          <p14:tracePt t="7374" x="9177338" y="1111250"/>
          <p14:tracePt t="7388" x="9223375" y="1106488"/>
          <p14:tracePt t="7412" x="9278938" y="1089025"/>
          <p14:tracePt t="7427" x="9290050" y="1089025"/>
          <p14:tracePt t="7438" x="9302750" y="1089025"/>
          <p14:tracePt t="7455" x="9318625" y="1089025"/>
          <p14:tracePt t="7471" x="9336088" y="1089025"/>
          <p14:tracePt t="7488" x="9340850" y="1089025"/>
          <p14:tracePt t="7509" x="9380538" y="1089025"/>
          <p14:tracePt t="7528" x="9431338" y="1089025"/>
          <p14:tracePt t="7538" x="9459913" y="1089025"/>
          <p14:tracePt t="7555" x="9528175" y="1084263"/>
          <p14:tracePt t="7574" x="9544050" y="1077913"/>
          <p14:tracePt t="7589" x="9556750" y="1077913"/>
          <p14:tracePt t="7598" x="9572625" y="1077913"/>
          <p14:tracePt t="7611" x="9618663" y="1066800"/>
          <p14:tracePt t="7625" x="9634538" y="1060450"/>
          <p14:tracePt t="7638" x="9663113" y="1055688"/>
          <p14:tracePt t="7852" x="9658350" y="1055688"/>
          <p14:tracePt t="7860" x="9652000" y="1055688"/>
          <p14:tracePt t="7877" x="9583738" y="1055688"/>
          <p14:tracePt t="7895" x="9482138" y="1044575"/>
          <p14:tracePt t="7912" x="9431338" y="1038225"/>
          <p14:tracePt t="7930" x="9386888" y="1033463"/>
          <p14:tracePt t="7944" x="9369425" y="1016000"/>
          <p14:tracePt t="7965" x="9347200" y="1004888"/>
          <p14:tracePt t="7979" x="9340850" y="993775"/>
          <p14:tracePt t="7995" x="9329738" y="987425"/>
          <p14:tracePt t="8017" x="9318625" y="971550"/>
          <p14:tracePt t="8030" x="9313863" y="958850"/>
          <p14:tracePt t="8044" x="9302750" y="947738"/>
          <p14:tracePt t="8061" x="9296400" y="914400"/>
          <p14:tracePt t="8082" x="9290050" y="869950"/>
          <p14:tracePt t="8103" x="9290050" y="812800"/>
          <p14:tracePt t="8108" x="9290050" y="801688"/>
          <p14:tracePt t="8119" x="9290050" y="784225"/>
          <p14:tracePt t="8127" x="9290050" y="773113"/>
          <p14:tracePt t="8143" x="9302750" y="744538"/>
          <p14:tracePt t="8161" x="9313863" y="733425"/>
          <p14:tracePt t="8180" x="9369425" y="711200"/>
          <p14:tracePt t="8194" x="9398000" y="693738"/>
          <p14:tracePt t="8211" x="9488488" y="660400"/>
          <p14:tracePt t="8228" x="9550400" y="638175"/>
          <p14:tracePt t="8248" x="9658350" y="603250"/>
          <p14:tracePt t="8262" x="9786938" y="569913"/>
          <p14:tracePt t="8277" x="9950450" y="541338"/>
          <p14:tracePt t="8295" x="10098088" y="525463"/>
          <p14:tracePt t="8318" x="10414000" y="496888"/>
          <p14:tracePt t="8332" x="10606088" y="479425"/>
          <p14:tracePt t="8344" x="10685463" y="479425"/>
          <p14:tracePt t="8360" x="10853738" y="479425"/>
          <p14:tracePt t="8377" x="11001375" y="468313"/>
          <p14:tracePt t="8398" x="11142663" y="450850"/>
          <p14:tracePt t="8415" x="11164888" y="450850"/>
          <p14:tracePt t="8452" x="11176000" y="450850"/>
          <p14:tracePt t="8463" x="11182350" y="450850"/>
          <p14:tracePt t="8478" x="11233150" y="474663"/>
          <p14:tracePt t="8494" x="11260138" y="490538"/>
          <p14:tracePt t="8511" x="11277600" y="508000"/>
          <p14:tracePt t="8528" x="11317288" y="541338"/>
          <p14:tracePt t="8544" x="11356975" y="569913"/>
          <p14:tracePt t="8565" x="11441113" y="631825"/>
          <p14:tracePt t="8577" x="11463338" y="649288"/>
          <p14:tracePt t="8594" x="11487150" y="654050"/>
          <p14:tracePt t="8598" x="11498263" y="660400"/>
          <p14:tracePt t="8615" x="11509375" y="666750"/>
          <p14:tracePt t="8628" x="11531600" y="688975"/>
          <p14:tracePt t="8648" x="11549063" y="700088"/>
          <p14:tracePt t="8662" x="11588750" y="733425"/>
          <p14:tracePt t="8677" x="11626850" y="773113"/>
          <p14:tracePt t="8694" x="11639550" y="801688"/>
          <p14:tracePt t="8711" x="11650663" y="835025"/>
          <p14:tracePt t="8728" x="11650663" y="885825"/>
          <p14:tracePt t="8748" x="11650663" y="954088"/>
          <p14:tracePt t="8760" x="11650663" y="971550"/>
          <p14:tracePt t="8777" x="11650663" y="1009650"/>
          <p14:tracePt t="8794" x="11650663" y="1038225"/>
          <p14:tracePt t="8810" x="11650663" y="1049338"/>
          <p14:tracePt t="8828" x="11553825" y="1111250"/>
          <p14:tracePt t="8851" x="11396663" y="1179513"/>
          <p14:tracePt t="8862" x="11345863" y="1196975"/>
          <p14:tracePt t="8878" x="11260138" y="1236663"/>
          <p14:tracePt t="8894" x="11182350" y="1263650"/>
          <p14:tracePt t="8915" x="11080750" y="1298575"/>
          <p14:tracePt t="8927" x="11023600" y="1298575"/>
          <p14:tracePt t="8944" x="10904538" y="1327150"/>
          <p14:tracePt t="8960" x="10775950" y="1343025"/>
          <p14:tracePt t="8982" x="10661650" y="1354138"/>
          <p14:tracePt t="8994" x="10639425" y="1354138"/>
          <p14:tracePt t="9012" x="10572750" y="1354138"/>
          <p14:tracePt t="9029" x="10482263" y="1354138"/>
          <p14:tracePt t="9046" x="10391775" y="1354138"/>
          <p14:tracePt t="9062" x="10267950" y="1354138"/>
          <p14:tracePt t="9078" x="10137775" y="1354138"/>
          <p14:tracePt t="9093" x="10036175" y="1354138"/>
          <p14:tracePt t="9114" x="9979025" y="1354138"/>
          <p14:tracePt t="9127" x="9923463" y="1354138"/>
          <p14:tracePt t="9143" x="9888538" y="1354138"/>
          <p14:tracePt t="9160" x="9855200" y="1354138"/>
          <p14:tracePt t="9177" x="9832975" y="1354138"/>
          <p14:tracePt t="9193" x="9804400" y="1349375"/>
          <p14:tracePt t="9215" x="9720263" y="1327150"/>
          <p14:tracePt t="9230" x="9691688" y="1320800"/>
          <p14:tracePt t="9245" x="9674225" y="1314450"/>
          <p14:tracePt t="9261" x="9645650" y="1303338"/>
          <p14:tracePt t="9281" x="9623425" y="1276350"/>
          <p14:tracePt t="9294" x="9607550" y="1276350"/>
          <p14:tracePt t="9312" x="9590088" y="1270000"/>
          <p14:tracePt t="9327" x="9583738" y="1263650"/>
          <p14:tracePt t="9652" x="9590088" y="1258888"/>
          <p14:tracePt t="9661" x="9594850" y="1258888"/>
          <p14:tracePt t="9679" x="9601200" y="1258888"/>
          <p14:tracePt t="9697" x="9612313" y="1258888"/>
          <p14:tracePt t="9710" x="9623425" y="1258888"/>
          <p14:tracePt t="9730" x="9645650" y="1258888"/>
          <p14:tracePt t="9743" x="9696450" y="1258888"/>
          <p14:tracePt t="9761" x="9725025" y="1258888"/>
          <p14:tracePt t="9777" x="9786938" y="1258888"/>
          <p14:tracePt t="9794" x="9826625" y="1258888"/>
          <p14:tracePt t="9810" x="9883775" y="1258888"/>
          <p14:tracePt t="9827" x="9899650" y="1247775"/>
          <p14:tracePt t="9844" x="9928225" y="1241425"/>
          <p14:tracePt t="9860" x="9974263" y="1241425"/>
          <p14:tracePt t="9876" x="9990138" y="1236663"/>
          <p14:tracePt t="9896" x="10013950" y="1230313"/>
          <p14:tracePt t="10557" x="10029825" y="1225550"/>
          <p14:tracePt t="10566" x="10040938" y="1225550"/>
          <p14:tracePt t="10585" x="10098088" y="1225550"/>
          <p14:tracePt t="10593" x="10137775" y="1212850"/>
          <p14:tracePt t="10604" x="10199688" y="1208088"/>
          <p14:tracePt t="10616" x="10217150" y="1196975"/>
          <p14:tracePt t="10632" x="10261600" y="1190625"/>
          <p14:tracePt t="10648" x="10283825" y="1190625"/>
          <p14:tracePt t="10665" x="10294938" y="1190625"/>
          <p14:tracePt t="10684" x="10369550" y="1190625"/>
          <p14:tracePt t="10698" x="10402888" y="1190625"/>
          <p14:tracePt t="10715" x="10475913" y="1174750"/>
          <p14:tracePt t="10736" x="10606088" y="1150938"/>
          <p14:tracePt t="10754" x="10674350" y="1135063"/>
          <p14:tracePt t="10765" x="10718800" y="1128713"/>
          <p14:tracePt t="10783" x="10752138" y="1123950"/>
          <p14:tracePt t="10798" x="10758488" y="1123950"/>
          <p14:tracePt t="10908" x="10763250" y="1123950"/>
          <p14:tracePt t="10916" x="10775950" y="1123950"/>
          <p14:tracePt t="10933" x="10826750" y="1123950"/>
          <p14:tracePt t="10952" x="10871200" y="1123950"/>
          <p14:tracePt t="10964" x="10939463" y="1123950"/>
          <p14:tracePt t="10981" x="10983913" y="1123950"/>
          <p14:tracePt t="10998" x="11012488" y="1123950"/>
          <p14:tracePt t="11033" x="11017250" y="1123950"/>
          <p14:tracePt t="11236" x="11023600" y="1135063"/>
          <p14:tracePt t="11252" x="11023600" y="1139825"/>
          <p14:tracePt t="11260" x="11023600" y="1146175"/>
          <p14:tracePt t="11532" x="11023600" y="1150938"/>
          <p14:tracePt t="11548" x="11023600" y="1157288"/>
          <p14:tracePt t="11565" x="11023600" y="1162050"/>
          <p14:tracePt t="11572" x="11023600" y="1168400"/>
          <p14:tracePt t="11581" x="11012488" y="1174750"/>
          <p14:tracePt t="11601" x="10972800" y="1179513"/>
          <p14:tracePt t="11618" x="10893425" y="1208088"/>
          <p14:tracePt t="11632" x="10882313" y="1225550"/>
          <p14:tracePt t="11648" x="10877550" y="1225550"/>
          <p14:tracePt t="11684" x="10871200" y="1225550"/>
          <p14:tracePt t="11698" x="10853738" y="1225550"/>
          <p14:tracePt t="11714" x="10814050" y="1225550"/>
          <p14:tracePt t="11731" x="10747375" y="1225550"/>
          <p14:tracePt t="11748" x="10656888" y="1225550"/>
          <p14:tracePt t="11764" x="10537825" y="1270000"/>
          <p14:tracePt t="11786" x="10391775" y="1320800"/>
          <p14:tracePt t="11802" x="10233025" y="1360488"/>
          <p14:tracePt t="11815" x="10115550" y="1377950"/>
          <p14:tracePt t="11832" x="9979025" y="1393825"/>
          <p14:tracePt t="11848" x="9861550" y="1393825"/>
          <p14:tracePt t="11864" x="9782175" y="1393825"/>
          <p14:tracePt t="11881" x="9702800" y="1393825"/>
          <p14:tracePt t="11901" x="9550400" y="1393825"/>
          <p14:tracePt t="11914" x="9505950" y="1400175"/>
          <p14:tracePt t="11933" x="9313863" y="1462088"/>
          <p14:tracePt t="11951" x="9009063" y="1530350"/>
          <p14:tracePt t="11968" x="8054975" y="1749425"/>
          <p14:tracePt t="11982" x="6875463" y="2038350"/>
          <p14:tracePt t="11999" x="5707063" y="2359025"/>
          <p14:tracePt t="12015" x="4870450" y="2540000"/>
          <p14:tracePt t="12032" x="4549775" y="2573338"/>
          <p14:tracePt t="12053" x="4459288" y="2573338"/>
          <p14:tracePt t="12069" x="4448175" y="2568575"/>
          <p14:tracePt t="12081" x="4441825" y="2568575"/>
          <p14:tracePt t="12098" x="4419600" y="2562225"/>
          <p14:tracePt t="12101" x="4413250" y="2562225"/>
          <p14:tracePt t="12116" x="4391025" y="2562225"/>
          <p14:tracePt t="12131" x="4306888" y="2562225"/>
          <p14:tracePt t="12150" x="4233863" y="2597150"/>
          <p14:tracePt t="12164" x="4194175" y="2613025"/>
          <p14:tracePt t="12308" x="4205288" y="2608263"/>
          <p14:tracePt t="12319" x="4216400" y="2608263"/>
          <p14:tracePt t="12337" x="4273550" y="2562225"/>
          <p14:tracePt t="12353" x="4357688" y="2546350"/>
          <p14:tracePt t="12365" x="4452938" y="2506663"/>
          <p14:tracePt t="12382" x="4560888" y="2489200"/>
          <p14:tracePt t="12398" x="4633913" y="2478088"/>
          <p14:tracePt t="12415" x="4679950" y="2466975"/>
          <p14:tracePt t="12435" x="4691063" y="2466975"/>
          <p14:tracePt t="12508" x="4695825" y="2466975"/>
          <p14:tracePt t="12520" x="4702175" y="2466975"/>
          <p14:tracePt t="12531" x="4706938" y="2466975"/>
          <p14:tracePt t="12598" x="4706938" y="2471738"/>
          <p14:tracePt t="12611" x="4702175" y="2482850"/>
          <p14:tracePt t="12684" x="4695825" y="2482850"/>
          <p14:tracePt t="12692" x="4691063" y="2495550"/>
          <p14:tracePt t="12707" x="4662488" y="2500313"/>
          <p14:tracePt t="12722" x="4645025" y="2511425"/>
          <p14:tracePt t="12735" x="4640263" y="2517775"/>
          <p14:tracePt t="12820" x="4633913" y="2517775"/>
          <p14:tracePt t="12832" x="4640263" y="2500313"/>
          <p14:tracePt t="12851" x="4819650" y="2432050"/>
          <p14:tracePt t="12865" x="4876800" y="2420938"/>
          <p14:tracePt t="12881" x="5051425" y="2359025"/>
          <p14:tracePt t="12898" x="5238750" y="2297113"/>
          <p14:tracePt t="12919" x="5645150" y="2144713"/>
          <p14:tracePt t="12932" x="6135688" y="1981200"/>
          <p14:tracePt t="12948" x="7185025" y="1716088"/>
          <p14:tracePt t="12965" x="8375650" y="1524000"/>
          <p14:tracePt t="12985" x="9267825" y="1422400"/>
          <p14:tracePt t="12998" x="9798050" y="1422400"/>
          <p14:tracePt t="13015" x="10148888" y="1422400"/>
          <p14:tracePt t="13031" x="10233025" y="1433513"/>
          <p14:tracePt t="13172" x="10228263" y="1439863"/>
          <p14:tracePt t="13182" x="10221913" y="1444625"/>
          <p14:tracePt t="13199" x="10210800" y="1450975"/>
          <p14:tracePt t="13340" x="10204450" y="1450975"/>
          <p14:tracePt t="13352" x="10199688" y="1455738"/>
          <p14:tracePt t="13375" x="10193338" y="1462088"/>
          <p14:tracePt t="13420" x="10188575" y="1462088"/>
          <p14:tracePt t="13429" x="10182225" y="1466850"/>
          <p14:tracePt t="13453" x="10177463" y="1466850"/>
          <p14:tracePt t="13467" x="10166350" y="1473200"/>
          <p14:tracePt t="13481" x="10160000" y="1473200"/>
          <p14:tracePt t="13521" x="10142538" y="1484313"/>
          <p14:tracePt t="13540" x="10120313" y="1495425"/>
          <p14:tracePt t="13551" x="10109200" y="1501775"/>
          <p14:tracePt t="13565" x="10091738" y="1501775"/>
          <p14:tracePt t="13581" x="10080625" y="1512888"/>
          <p14:tracePt t="13604" x="10058400" y="1517650"/>
          <p14:tracePt t="13618" x="10052050" y="1524000"/>
          <p14:tracePt t="13724" x="10052050" y="1530350"/>
          <p14:tracePt t="13738" x="10040938" y="1535113"/>
          <p14:tracePt t="13757" x="10025063" y="1557338"/>
          <p14:tracePt t="13775" x="10018713" y="1557338"/>
          <p14:tracePt t="13786" x="10013950" y="1557338"/>
          <p14:tracePt t="13797" x="10001250" y="1563688"/>
          <p14:tracePt t="13814" x="9979025" y="1574800"/>
          <p14:tracePt t="13831" x="9979025" y="1581150"/>
          <p14:tracePt t="13848" x="9963150" y="1585913"/>
          <p14:tracePt t="13916" x="9956800" y="1585913"/>
          <p14:tracePt t="13924" x="9950450" y="1597025"/>
          <p14:tracePt t="13936" x="9939338" y="1608138"/>
          <p14:tracePt t="13948" x="9894888" y="1636713"/>
          <p14:tracePt t="13965" x="9832975" y="1676400"/>
          <p14:tracePt t="13987" x="9685338" y="1760538"/>
          <p14:tracePt t="14007" x="9590088" y="1839913"/>
          <p14:tracePt t="14017" x="9539288" y="1873250"/>
          <p14:tracePt t="14031" x="9431338" y="1924050"/>
          <p14:tracePt t="14048" x="9369425" y="1970088"/>
          <p14:tracePt t="14070" x="9340850" y="1974850"/>
          <p14:tracePt t="14097" x="9336088" y="1974850"/>
          <p14:tracePt t="14115" x="9324975" y="1974850"/>
          <p14:tracePt t="14131" x="9313863" y="1970088"/>
          <p14:tracePt t="14196" x="9307513" y="1970088"/>
          <p14:tracePt t="14215" x="9278938" y="1998663"/>
          <p14:tracePt t="14234" x="9263063" y="2014538"/>
          <p14:tracePt t="14248" x="9223375" y="2049463"/>
          <p14:tracePt t="14265" x="9212263" y="2071688"/>
          <p14:tracePt t="14282" x="9205913" y="2076450"/>
          <p14:tracePt t="14305" x="9188450" y="2089150"/>
          <p14:tracePt t="14404" x="9177338" y="2093913"/>
          <p14:tracePt t="14416" x="9161463" y="2122488"/>
          <p14:tracePt t="14432" x="9132888" y="2195513"/>
          <p14:tracePt t="14448" x="9132888" y="2279650"/>
          <p14:tracePt t="14464" x="9126538" y="2314575"/>
          <p14:tracePt t="14489" x="9121775" y="2343150"/>
          <p14:tracePt t="14533" x="9121775" y="2347913"/>
          <p14:tracePt t="14542" x="9121775" y="2359025"/>
          <p14:tracePt t="14552" x="9115425" y="2359025"/>
          <p14:tracePt t="14564" x="9110663" y="2393950"/>
          <p14:tracePt t="14582" x="9099550" y="2416175"/>
          <p14:tracePt t="14608" x="9093200" y="2420938"/>
          <p14:tracePt t="14627" x="9075738" y="2420938"/>
          <p14:tracePt t="14638" x="9070975" y="2420938"/>
          <p14:tracePt t="14648" x="9064625" y="2420938"/>
          <p14:tracePt t="14664" x="9053513" y="2405063"/>
          <p14:tracePt t="14685" x="9013825" y="2359025"/>
          <p14:tracePt t="14708" x="8997950" y="2354263"/>
          <p14:tracePt t="14731" x="8985250" y="2347913"/>
          <p14:tracePt t="14748" x="8974138" y="2347913"/>
          <p14:tracePt t="14770" x="8940800" y="2343150"/>
          <p14:tracePt t="14787" x="8861425" y="2343150"/>
          <p14:tracePt t="14797" x="8828088" y="2343150"/>
          <p14:tracePt t="14814" x="8748713" y="2343150"/>
          <p14:tracePt t="14831" x="8669338" y="2343150"/>
          <p14:tracePt t="14854" x="8540750" y="2343150"/>
          <p14:tracePt t="14870" x="8393113" y="2359025"/>
          <p14:tracePt t="14881" x="8320088" y="2365375"/>
          <p14:tracePt t="14897" x="8196263" y="2393950"/>
          <p14:tracePt t="14916" x="7931150" y="2427288"/>
          <p14:tracePt t="14932" x="7800975" y="2455863"/>
          <p14:tracePt t="14956" x="7693025" y="2466975"/>
          <p14:tracePt t="14967" x="7659688" y="2478088"/>
          <p14:tracePt t="14982" x="7575550" y="2482850"/>
          <p14:tracePt t="14998" x="7461250" y="2495550"/>
          <p14:tracePt t="15016" x="7359650" y="2495550"/>
          <p14:tracePt t="15038" x="7162800" y="2511425"/>
          <p14:tracePt t="15053" x="7050088" y="2517775"/>
          <p14:tracePt t="15064" x="6992938" y="2517775"/>
          <p14:tracePt t="15081" x="6965950" y="2517775"/>
          <p14:tracePt t="15097" x="6953250" y="2517775"/>
          <p14:tracePt t="15119" x="6937375" y="2517775"/>
          <p14:tracePt t="15141" x="6897688" y="2506663"/>
          <p14:tracePt t="15164" x="6886575" y="2506663"/>
          <p14:tracePt t="15180" x="6875463" y="2506663"/>
          <p14:tracePt t="15197" x="6864350" y="2506663"/>
          <p14:tracePt t="15214" x="6846888" y="2506663"/>
          <p14:tracePt t="15293" x="6840538" y="2506663"/>
          <p14:tracePt t="15324" x="6835775" y="2500313"/>
          <p14:tracePt t="15355" x="6829425" y="2500313"/>
          <p14:tracePt t="15374" x="6829425" y="2495550"/>
          <p14:tracePt t="15391" x="6829425" y="2482850"/>
          <p14:tracePt t="15492" x="6824663" y="2471738"/>
          <p14:tracePt t="15605" x="6824663" y="2466975"/>
          <p14:tracePt t="15623" x="6824663" y="2460625"/>
          <p14:tracePt t="15654" x="6818313" y="2455863"/>
          <p14:tracePt t="15676" x="6813550" y="2449513"/>
          <p14:tracePt t="15685" x="6813550" y="2444750"/>
          <p14:tracePt t="15697" x="6807200" y="2427288"/>
          <p14:tracePt t="15714" x="6800850" y="2420938"/>
          <p14:tracePt t="15734" x="6796088" y="2381250"/>
          <p14:tracePt t="15750" x="6789738" y="2365375"/>
          <p14:tracePt t="15764" x="6784975" y="2347913"/>
          <p14:tracePt t="15787" x="6762750" y="2325688"/>
          <p14:tracePt t="15804" x="6750050" y="2325688"/>
          <p14:tracePt t="15814" x="6734175" y="2319338"/>
          <p14:tracePt t="15831" x="6677025" y="2319338"/>
          <p14:tracePt t="15848" x="6597650" y="2308225"/>
          <p14:tracePt t="15863" x="6491288" y="2308225"/>
          <p14:tracePt t="15880" x="6400800" y="2303463"/>
          <p14:tracePt t="15903" x="6215063" y="2292350"/>
          <p14:tracePt t="15919" x="6089650" y="2279650"/>
          <p14:tracePt t="15930" x="6045200" y="2279650"/>
          <p14:tracePt t="15949" x="5881688" y="2263775"/>
          <p14:tracePt t="15965" x="5780088" y="2263775"/>
          <p14:tracePt t="15981" x="5661025" y="2263775"/>
          <p14:tracePt t="16003" x="5480050" y="2263775"/>
          <p14:tracePt t="16013" x="5402263" y="2263775"/>
          <p14:tracePt t="16030" x="5254625" y="2263775"/>
          <p14:tracePt t="16047" x="5164138" y="2263775"/>
          <p14:tracePt t="16063" x="5086350" y="2263775"/>
          <p14:tracePt t="16084" x="4978400" y="2263775"/>
          <p14:tracePt t="16102" x="4865688" y="2263775"/>
          <p14:tracePt t="16120" x="4752975" y="2263775"/>
          <p14:tracePt t="16131" x="4645025" y="2263775"/>
          <p14:tracePt t="16147" x="4640263" y="2263775"/>
          <p14:tracePt t="16181" x="4629150" y="2263775"/>
          <p14:tracePt t="16197" x="4583113" y="2263775"/>
          <p14:tracePt t="16214" x="4543425" y="2263775"/>
          <p14:tracePt t="16234" x="4476750" y="2263775"/>
          <p14:tracePt t="16247" x="4430713" y="2235200"/>
          <p14:tracePt t="16264" x="4368800" y="2228850"/>
          <p14:tracePt t="16281" x="4340225" y="2217738"/>
          <p14:tracePt t="16297" x="4335463" y="2212975"/>
          <p14:tracePt t="16320" x="4289425" y="2173288"/>
          <p14:tracePt t="16339" x="4284663" y="2166938"/>
          <p14:tracePt t="16693" x="4284663" y="2155825"/>
          <p14:tracePt t="16702" x="4284663" y="2151063"/>
          <p14:tracePt t="16714" x="4284663" y="2144713"/>
          <p14:tracePt t="16736" x="4295775" y="2139950"/>
          <p14:tracePt t="16772" x="4300538" y="2139950"/>
          <p14:tracePt t="16781" x="4306888" y="2139950"/>
          <p14:tracePt t="16797" x="4318000" y="2139950"/>
          <p14:tracePt t="16816" x="4329113" y="2133600"/>
          <p14:tracePt t="16831" x="4357688" y="2127250"/>
          <p14:tracePt t="16847" x="4408488" y="2127250"/>
          <p14:tracePt t="16864" x="4492625" y="2111375"/>
          <p14:tracePt t="16880" x="4543425" y="2111375"/>
          <p14:tracePt t="16900" x="4616450" y="2111375"/>
          <p14:tracePt t="16914" x="4640263" y="2111375"/>
          <p14:tracePt t="16931" x="4702175" y="2111375"/>
          <p14:tracePt t="16946" x="4724400" y="2111375"/>
          <p14:tracePt t="16963" x="4837113" y="2111375"/>
          <p14:tracePt t="16980" x="4995863" y="2111375"/>
          <p14:tracePt t="17000" x="5130800" y="2111375"/>
          <p14:tracePt t="17013" x="5322888" y="2100263"/>
          <p14:tracePt t="17030" x="5514975" y="2093913"/>
          <p14:tracePt t="17048" x="5616575" y="2082800"/>
          <p14:tracePt t="17067" x="5689600" y="2082800"/>
          <p14:tracePt t="17080" x="5718175" y="2082800"/>
          <p14:tracePt t="17096" x="5864225" y="2082800"/>
          <p14:tracePt t="17100" x="5943600" y="2082800"/>
          <p14:tracePt t="17115" x="6022975" y="2082800"/>
          <p14:tracePt t="17132" x="6175375" y="2071688"/>
          <p14:tracePt t="17150" x="6191250" y="2071688"/>
          <p14:tracePt t="17229" x="6203950" y="2071688"/>
          <p14:tracePt t="17239" x="6208713" y="2071688"/>
          <p14:tracePt t="17246" x="6215063" y="2071688"/>
          <p14:tracePt t="17264" x="6242050" y="2071688"/>
          <p14:tracePt t="17284" x="6254750" y="2071688"/>
          <p14:tracePt t="17301" x="6281738" y="2071688"/>
          <p14:tracePt t="17313" x="6288088" y="2071688"/>
          <p14:tracePt t="17346" x="6292850" y="2071688"/>
          <p14:tracePt t="17363" x="6310313" y="2071688"/>
          <p14:tracePt t="17384" x="6343650" y="2076450"/>
          <p14:tracePt t="17397" x="6383338" y="2076450"/>
          <p14:tracePt t="17413" x="6407150" y="2076450"/>
          <p14:tracePt t="17430" x="6418263" y="2076450"/>
          <p14:tracePt t="17450" x="6445250" y="2076450"/>
          <p14:tracePt t="17463" x="6473825" y="2076450"/>
          <p14:tracePt t="17479" x="6530975" y="2076450"/>
          <p14:tracePt t="17503" x="6586538" y="2076450"/>
          <p14:tracePt t="17519" x="6632575" y="2076450"/>
          <p14:tracePt t="17529" x="6637338" y="2076450"/>
          <p14:tracePt t="17546" x="6661150" y="2065338"/>
          <p14:tracePt t="17563" x="6694488" y="2065338"/>
          <p14:tracePt t="17580" x="6756400" y="2065338"/>
          <p14:tracePt t="17600" x="6835775" y="2065338"/>
          <p14:tracePt t="17609" x="6851650" y="2065338"/>
          <p14:tracePt t="17626" x="6902450" y="2065338"/>
          <p14:tracePt t="17637" x="6965950" y="2065338"/>
          <p14:tracePt t="17646" x="6981825" y="2065338"/>
          <p14:tracePt t="17663" x="7083425" y="2065338"/>
          <p14:tracePt t="17680" x="7140575" y="2065338"/>
          <p14:tracePt t="17701" x="7270750" y="2065338"/>
          <p14:tracePt t="17714" x="7326313" y="2065338"/>
          <p14:tracePt t="17730" x="7473950" y="2065338"/>
          <p14:tracePt t="17754" x="7743825" y="2065338"/>
          <p14:tracePt t="17771" x="7958138" y="2065338"/>
          <p14:tracePt t="17781" x="8037513" y="2065338"/>
          <p14:tracePt t="17796" x="8128000" y="2065338"/>
          <p14:tracePt t="17813" x="8375650" y="2049463"/>
          <p14:tracePt t="17831" x="8489950" y="2038350"/>
          <p14:tracePt t="17847" x="8629650" y="2020888"/>
          <p14:tracePt t="17870" x="8720138" y="2009775"/>
          <p14:tracePt t="17893" x="8782050" y="2003425"/>
          <p14:tracePt t="17904" x="8821738" y="1992313"/>
          <p14:tracePt t="17916" x="8878888" y="1992313"/>
          <p14:tracePt t="17930" x="8912225" y="1992313"/>
          <p14:tracePt t="17948" x="8991600" y="1992313"/>
          <p14:tracePt t="17972" x="9024938" y="1992313"/>
          <p14:tracePt t="18204" x="9013825" y="1992313"/>
          <p14:tracePt t="18213" x="9009063" y="1992313"/>
          <p14:tracePt t="18231" x="8896350" y="1992313"/>
          <p14:tracePt t="18246" x="8715375" y="1992313"/>
          <p14:tracePt t="18263" x="8540750" y="1992313"/>
          <p14:tracePt t="18282" x="8382000" y="1992313"/>
          <p14:tracePt t="18296" x="8320088" y="1992313"/>
          <p14:tracePt t="18312" x="8269288" y="1992313"/>
          <p14:tracePt t="18330" x="8251825" y="1992313"/>
          <p14:tracePt t="18668" x="8274050" y="1992313"/>
          <p14:tracePt t="18678" x="8291513" y="1992313"/>
          <p14:tracePt t="18696" x="8410575" y="1992313"/>
          <p14:tracePt t="18716" x="8759825" y="1992313"/>
          <p14:tracePt t="18729" x="8872538" y="1992313"/>
          <p14:tracePt t="18747" x="9183688" y="1992313"/>
          <p14:tracePt t="18763" x="9375775" y="1992313"/>
          <p14:tracePt t="18783" x="9556750" y="1987550"/>
          <p14:tracePt t="18797" x="9702800" y="1974850"/>
          <p14:tracePt t="18813" x="9798050" y="1958975"/>
          <p14:tracePt t="18831" x="9866313" y="1952625"/>
          <p14:tracePt t="18851" x="9912350" y="1947863"/>
          <p14:tracePt t="18864" x="9928225" y="1947863"/>
          <p14:tracePt t="18880" x="9963150" y="1947863"/>
          <p14:tracePt t="18897" x="10047288" y="1936750"/>
          <p14:tracePt t="18914" x="10086975" y="1930400"/>
          <p14:tracePt t="18929" x="10102850" y="1924050"/>
          <p14:tracePt t="18950" x="10109200" y="1924050"/>
          <p14:tracePt t="19140" x="10102850" y="1924050"/>
          <p14:tracePt t="19156" x="10098088" y="1924050"/>
          <p14:tracePt t="19164" x="10080625" y="1924050"/>
          <p14:tracePt t="19172" x="10052050" y="1924050"/>
          <p14:tracePt t="19185" x="10001250" y="1924050"/>
          <p14:tracePt t="19202" x="9888538" y="1924050"/>
          <p14:tracePt t="19218" x="9731375" y="1930400"/>
          <p14:tracePt t="19235" x="9532938" y="1936750"/>
          <p14:tracePt t="19252" x="9386888" y="1936750"/>
          <p14:tracePt t="19269" x="9228138" y="1936750"/>
          <p14:tracePt t="19288" x="9115425" y="1924050"/>
          <p14:tracePt t="19301" x="8997950" y="1890713"/>
          <p14:tracePt t="19318" x="8867775" y="1868488"/>
          <p14:tracePt t="19335" x="8743950" y="1857375"/>
          <p14:tracePt t="19355" x="8664575" y="1857375"/>
          <p14:tracePt t="19369" x="8653463" y="1857375"/>
          <p14:tracePt t="19385" x="8629650" y="1857375"/>
          <p14:tracePt t="19468" x="8624888" y="1857375"/>
          <p14:tracePt t="19488" x="8607425" y="1857375"/>
          <p14:tracePt t="19495" x="8596313" y="1868488"/>
          <p14:tracePt t="19503" x="8585200" y="1868488"/>
          <p14:tracePt t="19520" x="8578850" y="1890713"/>
          <p14:tracePt t="19548" x="8585200" y="1897063"/>
          <p14:tracePt t="19556" x="8602663" y="1897063"/>
          <p14:tracePt t="19568" x="8624888" y="1897063"/>
          <p14:tracePt t="19584" x="8726488" y="1897063"/>
          <p14:tracePt t="19606" x="8963025" y="1897063"/>
          <p14:tracePt t="19619" x="9099550" y="1897063"/>
          <p14:tracePt t="19636" x="9747250" y="1963738"/>
          <p14:tracePt t="19652" x="10177463" y="2003425"/>
          <p14:tracePt t="19668" x="10369550" y="2009775"/>
          <p14:tracePt t="19691" x="10391775" y="2009775"/>
          <p14:tracePt t="19724" x="10402888" y="2009775"/>
          <p14:tracePt t="19735" x="10414000" y="2009775"/>
          <p14:tracePt t="19752" x="10458450" y="1974850"/>
          <p14:tracePt t="19768" x="10471150" y="1963738"/>
          <p14:tracePt t="20205" x="10475913" y="1963738"/>
          <p14:tracePt t="20237" x="10471150" y="1974850"/>
          <p14:tracePt t="20244" x="10464800" y="1974850"/>
          <p14:tracePt t="20253" x="10464800" y="1981200"/>
          <p14:tracePt t="20268" x="10453688" y="1987550"/>
          <p14:tracePt t="20286" x="10436225" y="1992313"/>
          <p14:tracePt t="20306" x="10431463" y="1992313"/>
          <p14:tracePt t="20323" x="10420350" y="1998663"/>
          <p14:tracePt t="20356" x="10414000" y="1998663"/>
          <p14:tracePt t="20365" x="10407650" y="2003425"/>
          <p14:tracePt t="20374" x="10402888" y="2003425"/>
          <p14:tracePt t="20387" x="10391775" y="2014538"/>
          <p14:tracePt t="20405" x="10380663" y="2025650"/>
          <p14:tracePt t="20444" x="10374313" y="2025650"/>
          <p14:tracePt t="20455" x="10369550" y="2025650"/>
          <p14:tracePt t="20469" x="10334625" y="2038350"/>
          <p14:tracePt t="20490" x="10318750" y="2043113"/>
          <p14:tracePt t="20506" x="10306050" y="2049463"/>
          <p14:tracePt t="20520" x="10294938" y="2049463"/>
          <p14:tracePt t="20536" x="10283825" y="2060575"/>
          <p14:tracePt t="20552" x="10261600" y="2060575"/>
          <p14:tracePt t="20571" x="10221913" y="2060575"/>
          <p14:tracePt t="20588" x="10153650" y="2060575"/>
          <p14:tracePt t="20605" x="10109200" y="2060575"/>
          <p14:tracePt t="20619" x="10040938" y="2060575"/>
          <p14:tracePt t="20635" x="9967913" y="2060575"/>
          <p14:tracePt t="20652" x="9821863" y="2060575"/>
          <p14:tracePt t="20669" x="9663113" y="2060575"/>
          <p14:tracePt t="20685" x="9437688" y="2060575"/>
          <p14:tracePt t="20702" x="9121775" y="2060575"/>
          <p14:tracePt t="20722" x="8867775" y="2060575"/>
          <p14:tracePt t="20735" x="8686800" y="2065338"/>
          <p14:tracePt t="20752" x="8505825" y="2082800"/>
          <p14:tracePt t="20769" x="8240713" y="2105025"/>
          <p14:tracePt t="20786" x="7789863" y="2144713"/>
          <p14:tracePt t="20807" x="7083425" y="2235200"/>
          <p14:tracePt t="20825" x="6615113" y="2330450"/>
          <p14:tracePt t="20836" x="6208713" y="2420938"/>
          <p14:tracePt t="20852" x="5762625" y="2500313"/>
          <p14:tracePt t="20869" x="5260975" y="2568575"/>
          <p14:tracePt t="20887" x="4781550" y="2608263"/>
          <p14:tracePt t="20904" x="4397375" y="2647950"/>
          <p14:tracePt t="20918" x="4183063" y="2670175"/>
          <p14:tracePt t="20936" x="4024313" y="2681288"/>
          <p14:tracePt t="20954" x="3871913" y="2692400"/>
          <p14:tracePt t="20973" x="3573463" y="2692400"/>
          <p14:tracePt t="20990" x="3381375" y="2698750"/>
          <p14:tracePt t="21002" x="3302000" y="2698750"/>
          <p14:tracePt t="21020" x="3206750" y="2720975"/>
          <p14:tracePt t="21036" x="3189288" y="2725738"/>
          <p14:tracePt t="21053" x="3149600" y="2732088"/>
          <p14:tracePt t="21072" x="3076575" y="2736850"/>
          <p14:tracePt t="21085" x="3025775" y="2736850"/>
          <p14:tracePt t="21102" x="2974975" y="2743200"/>
          <p14:tracePt t="21121" x="2935288" y="2743200"/>
          <p14:tracePt t="21140" x="2928938" y="2743200"/>
          <p14:tracePt t="21188" x="2917825" y="2743200"/>
          <p14:tracePt t="21196" x="2901950" y="2736850"/>
          <p14:tracePt t="21213" x="2889250" y="2725738"/>
          <p14:tracePt t="21221" x="2862263" y="2703513"/>
          <p14:tracePt t="21239" x="2833688" y="2686050"/>
          <p14:tracePt t="21258" x="2816225" y="2663825"/>
          <p14:tracePt t="21269" x="2800350" y="2652713"/>
          <p14:tracePt t="21285" x="2794000" y="2647950"/>
          <p14:tracePt t="21303" x="2782888" y="2641600"/>
          <p14:tracePt t="21320" x="2776538" y="2635250"/>
          <p14:tracePt t="21469" x="2776538" y="2630488"/>
          <p14:tracePt t="21476" x="2771775" y="2613025"/>
          <p14:tracePt t="21486" x="2765425" y="2613025"/>
          <p14:tracePt t="21503" x="2736850" y="2568575"/>
          <p14:tracePt t="21523" x="2692400" y="2540000"/>
          <p14:tracePt t="21541" x="2686050" y="2528888"/>
          <p14:tracePt t="21552" x="2681288" y="2522538"/>
          <p14:tracePt t="21572" x="2681288" y="2517775"/>
          <p14:tracePt t="21702" x="2681288" y="2500313"/>
          <p14:tracePt t="21709" x="2681288" y="2495550"/>
          <p14:tracePt t="21719" x="2681288" y="2489200"/>
          <p14:tracePt t="21735" x="2692400" y="2478088"/>
          <p14:tracePt t="21755" x="2709863" y="2471738"/>
          <p14:tracePt t="21768" x="2709863" y="2466975"/>
          <p14:tracePt t="21786" x="2720975" y="2460625"/>
          <p14:tracePt t="21802" x="2743200" y="2460625"/>
          <p14:tracePt t="21819" x="2771775" y="2460625"/>
          <p14:tracePt t="21835" x="2787650" y="2460625"/>
          <p14:tracePt t="21852" x="2833688" y="2460625"/>
          <p14:tracePt t="21872" x="2878138" y="2460625"/>
          <p14:tracePt t="21885" x="2889250" y="2460625"/>
          <p14:tracePt t="21901" x="2913063" y="2460625"/>
          <p14:tracePt t="21924" x="2952750" y="2460625"/>
          <p14:tracePt t="21937" x="2957513" y="2460625"/>
          <p14:tracePt t="21952" x="2990850" y="2466975"/>
          <p14:tracePt t="21970" x="3036888" y="2471738"/>
          <p14:tracePt t="21987" x="3070225" y="2471738"/>
          <p14:tracePt t="22002" x="3076575" y="2471738"/>
          <p14:tracePt t="22022" x="3092450" y="2471738"/>
          <p14:tracePt t="22036" x="3109913" y="2471738"/>
          <p14:tracePt t="22052" x="3132138" y="2471738"/>
          <p14:tracePt t="22068" x="3149600" y="2471738"/>
          <p14:tracePt t="22085" x="3155950" y="2471738"/>
          <p14:tracePt t="22102" x="3171825" y="2478088"/>
          <p14:tracePt t="22108" x="3182938" y="2478088"/>
          <p14:tracePt t="22130" x="3189288" y="2478088"/>
          <p14:tracePt t="22236" x="3182938" y="2478088"/>
          <p14:tracePt t="22245" x="3171825" y="2478088"/>
          <p14:tracePt t="22253" x="3155950" y="2478088"/>
          <p14:tracePt t="22273" x="3138488" y="2489200"/>
          <p14:tracePt t="22290" x="3132138" y="2495550"/>
          <p14:tracePt t="22304" x="3127375" y="2495550"/>
          <p14:tracePt t="22356" x="3127375" y="2500313"/>
          <p14:tracePt t="22365" x="3132138" y="2500313"/>
          <p14:tracePt t="22372" x="3138488" y="2500313"/>
          <p14:tracePt t="22387" x="3155950" y="2500313"/>
          <p14:tracePt t="22405" x="3240088" y="2500313"/>
          <p14:tracePt t="22421" x="3302000" y="2506663"/>
          <p14:tracePt t="22435" x="3460750" y="2522538"/>
          <p14:tracePt t="22453" x="3606800" y="2551113"/>
          <p14:tracePt t="22469" x="3759200" y="2562225"/>
          <p14:tracePt t="22485" x="3827463" y="2562225"/>
          <p14:tracePt t="22507" x="3849688" y="2562225"/>
          <p14:tracePt t="22519" x="3871913" y="2562225"/>
          <p14:tracePt t="22534" x="3900488" y="2568575"/>
          <p14:tracePt t="22552" x="3911600" y="2568575"/>
          <p14:tracePt t="22568" x="3917950" y="2568575"/>
          <p14:tracePt t="22601" x="3922713" y="2568575"/>
          <p14:tracePt t="22620" x="3933825" y="2568575"/>
          <p14:tracePt t="22692" x="3929063" y="2568575"/>
          <p14:tracePt t="22700" x="3922713" y="2568575"/>
          <p14:tracePt t="22714" x="3905250" y="2568575"/>
          <p14:tracePt t="22721" x="3860800" y="2568575"/>
          <p14:tracePt t="22734" x="3730625" y="2540000"/>
          <p14:tracePt t="22752" x="3584575" y="2517775"/>
          <p14:tracePt t="22769" x="3425825" y="2500313"/>
          <p14:tracePt t="22785" x="3319463" y="2482850"/>
          <p14:tracePt t="22808" x="3273425" y="2478088"/>
          <p14:tracePt t="22932" x="3279775" y="2478088"/>
          <p14:tracePt t="22943" x="3284538" y="2489200"/>
          <p14:tracePt t="22952" x="3290888" y="2489200"/>
          <p14:tracePt t="22968" x="3313113" y="2495550"/>
          <p14:tracePt t="22988" x="3403600" y="2517775"/>
          <p14:tracePt t="23005" x="3465513" y="2528888"/>
          <p14:tracePt t="23018" x="3494088" y="2533650"/>
          <p14:tracePt t="23035" x="3505200" y="2540000"/>
          <p14:tracePt t="23085" x="3487738" y="2540000"/>
          <p14:tracePt t="23096" x="3476625" y="2540000"/>
          <p14:tracePt t="23106" x="3460750" y="2540000"/>
          <p14:tracePt t="23120" x="3381375" y="2540000"/>
          <p14:tracePt t="23135" x="3302000" y="2540000"/>
          <p14:tracePt t="23161" x="3251200" y="2540000"/>
          <p14:tracePt t="23236" x="3257550" y="2540000"/>
          <p14:tracePt t="23245" x="3279775" y="2540000"/>
          <p14:tracePt t="23267" x="3319463" y="2540000"/>
          <p14:tracePt t="23285" x="3421063" y="2557463"/>
          <p14:tracePt t="23302" x="3425825" y="2557463"/>
          <p14:tracePt t="23388" x="3403600" y="2557463"/>
          <p14:tracePt t="23398" x="3397250" y="2557463"/>
          <p14:tracePt t="23408" x="3363913" y="2557463"/>
          <p14:tracePt t="23419" x="3319463" y="2557463"/>
          <p14:tracePt t="23441" x="3262313" y="2557463"/>
          <p14:tracePt t="23492" x="3268663" y="2557463"/>
          <p14:tracePt t="23501" x="3279775" y="2557463"/>
          <p14:tracePt t="23518" x="3290888" y="2557463"/>
          <p14:tracePt t="23541" x="3359150" y="2557463"/>
          <p14:tracePt t="23557" x="3414713" y="2573338"/>
          <p14:tracePt t="23568" x="3432175" y="2584450"/>
          <p14:tracePt t="23585" x="3460750" y="2597150"/>
          <p14:tracePt t="24309" x="3465513" y="2597150"/>
          <p14:tracePt t="24356" x="3471863" y="2597150"/>
          <p14:tracePt t="24708" x="3476625" y="2597150"/>
          <p14:tracePt t="24718" x="3482975" y="2597150"/>
          <p14:tracePt t="24734" x="3494088" y="2597150"/>
          <p14:tracePt t="24742" x="3498850" y="2590800"/>
          <p14:tracePt t="24757" x="3516313" y="2590800"/>
          <p14:tracePt t="24775" x="3533775" y="2590800"/>
          <p14:tracePt t="24791" x="3556000" y="2590800"/>
          <p14:tracePt t="24807" x="3567113" y="2590800"/>
          <p14:tracePt t="24826" x="3578225" y="2584450"/>
          <p14:tracePt t="24841" x="3595688" y="2579688"/>
          <p14:tracePt t="24857" x="3606800" y="2573338"/>
          <p14:tracePt t="24874" x="3613150" y="2568575"/>
          <p14:tracePt t="24891" x="3635375" y="2551113"/>
          <p14:tracePt t="24910" x="3646488" y="2540000"/>
          <p14:tracePt t="24924" x="3668713" y="2528888"/>
          <p14:tracePt t="24941" x="3679825" y="2522538"/>
          <p14:tracePt t="24958" x="3697288" y="2522538"/>
          <p14:tracePt t="24979" x="3770313" y="2511425"/>
          <p14:tracePt t="24991" x="3810000" y="2506663"/>
          <p14:tracePt t="25007" x="3894138" y="2482850"/>
          <p14:tracePt t="25024" x="3968750" y="2460625"/>
          <p14:tracePt t="25041" x="4030663" y="2444750"/>
          <p14:tracePt t="25058" x="4086225" y="2427288"/>
          <p14:tracePt t="25079" x="4176713" y="2393950"/>
          <p14:tracePt t="25091" x="4260850" y="2381250"/>
          <p14:tracePt t="25108" x="4324350" y="2365375"/>
          <p14:tracePt t="25125" x="4408488" y="2359025"/>
          <p14:tracePt t="25141" x="4492625" y="2336800"/>
          <p14:tracePt t="25162" x="4589463" y="2319338"/>
          <p14:tracePt t="25176" x="4645025" y="2314575"/>
          <p14:tracePt t="25191" x="4684713" y="2314575"/>
          <p14:tracePt t="25207" x="4730750" y="2308225"/>
          <p14:tracePt t="25224" x="4741863" y="2303463"/>
          <p14:tracePt t="25245" x="4768850" y="2292350"/>
          <p14:tracePt t="25257" x="4781550" y="2292350"/>
          <p14:tracePt t="25275" x="4792663" y="2292350"/>
          <p14:tracePt t="25412" x="4792663" y="2286000"/>
          <p14:tracePt t="25573" x="4792663" y="2279650"/>
          <p14:tracePt t="25581" x="4792663" y="2274888"/>
          <p14:tracePt t="25764" x="4792663" y="2286000"/>
          <p14:tracePt t="25772" x="4792663" y="2297113"/>
          <p14:tracePt t="25780" x="4792663" y="2308225"/>
          <p14:tracePt t="25798" x="4792663" y="2343150"/>
          <p14:tracePt t="25807" x="4792663" y="2354263"/>
          <p14:tracePt t="25823" x="4786313" y="2387600"/>
          <p14:tracePt t="25840" x="4775200" y="2444750"/>
          <p14:tracePt t="25858" x="4775200" y="2471738"/>
          <p14:tracePt t="25879" x="4768850" y="2540000"/>
          <p14:tracePt t="25892" x="4768850" y="2562225"/>
          <p14:tracePt t="25908" x="4768850" y="2573338"/>
          <p14:tracePt t="26036" x="4764088" y="2579688"/>
          <p14:tracePt t="26045" x="4764088" y="2584450"/>
          <p14:tracePt t="26058" x="4730750" y="2601913"/>
          <p14:tracePt t="26073" x="4713288" y="2619375"/>
          <p14:tracePt t="26097" x="4673600" y="2647950"/>
          <p14:tracePt t="26107" x="4633913" y="2663825"/>
          <p14:tracePt t="26120" x="4611688" y="2674938"/>
          <p14:tracePt t="26131" x="4565650" y="2681288"/>
          <p14:tracePt t="26141" x="4521200" y="2692400"/>
          <p14:tracePt t="26157" x="4487863" y="2692400"/>
          <p14:tracePt t="26174" x="4481513" y="2692400"/>
          <p14:tracePt t="26228" x="4464050" y="2692400"/>
          <p14:tracePt t="26236" x="4459288" y="2692400"/>
          <p14:tracePt t="26245" x="4452938" y="2692400"/>
          <p14:tracePt t="26261" x="4441825" y="2692400"/>
          <p14:tracePt t="26516" x="4452938" y="2692400"/>
          <p14:tracePt t="26541" x="4459288" y="2692400"/>
          <p14:tracePt t="26559" x="4476750" y="2692400"/>
          <p14:tracePt t="26568" x="4481513" y="2692400"/>
          <p14:tracePt t="26579" x="4492625" y="2698750"/>
          <p14:tracePt t="26599" x="4492625" y="2703513"/>
          <p14:tracePt t="26616" x="4498975" y="2714625"/>
          <p14:tracePt t="26652" x="4514850" y="2720975"/>
          <p14:tracePt t="26662" x="4521200" y="2720975"/>
          <p14:tracePt t="26680" x="4532313" y="2725738"/>
          <p14:tracePt t="26695" x="4538663" y="2732088"/>
          <p14:tracePt t="26765" x="4543425" y="2732088"/>
          <p14:tracePt t="26778" x="4549775" y="2732088"/>
          <p14:tracePt t="26796" x="4554538" y="2736850"/>
          <p14:tracePt t="27220" x="4560888" y="2736850"/>
          <p14:tracePt t="27245" x="4572000" y="2736850"/>
          <p14:tracePt t="27254" x="4578350" y="2736850"/>
          <p14:tracePt t="27270" x="4594225" y="2736850"/>
          <p14:tracePt t="27287" x="4640263" y="2736850"/>
          <p14:tracePt t="27307" x="4781550" y="2736850"/>
          <p14:tracePt t="27322" x="4854575" y="2736850"/>
          <p14:tracePt t="27336" x="4905375" y="2725738"/>
          <p14:tracePt t="27354" x="5057775" y="2692400"/>
          <p14:tracePt t="27372" x="5345113" y="2641600"/>
          <p14:tracePt t="27387" x="5537200" y="2601913"/>
          <p14:tracePt t="27407" x="5842000" y="2546350"/>
          <p14:tracePt t="27420" x="6248400" y="2511425"/>
          <p14:tracePt t="27437" x="6694488" y="2500313"/>
          <p14:tracePt t="27453" x="6992938" y="2500313"/>
          <p14:tracePt t="27475" x="7219950" y="2500313"/>
          <p14:tracePt t="27487" x="7399338" y="2500313"/>
          <p14:tracePt t="27503" x="7569200" y="2500313"/>
          <p14:tracePt t="27521" x="7693025" y="2511425"/>
          <p14:tracePt t="27537" x="7812088" y="2517775"/>
          <p14:tracePt t="27557" x="7935913" y="2517775"/>
          <p14:tracePt t="27572" x="8026400" y="2517775"/>
          <p14:tracePt t="27587" x="8121650" y="2522538"/>
          <p14:tracePt t="27605" x="8185150" y="2522538"/>
          <p14:tracePt t="27628" x="8286750" y="2533650"/>
          <p14:tracePt t="27637" x="8302625" y="2540000"/>
          <p14:tracePt t="27655" x="8308975" y="2540000"/>
          <p14:tracePt t="27672" x="8313738" y="2540000"/>
          <p14:tracePt t="27690" x="8359775" y="2546350"/>
          <p14:tracePt t="27704" x="8450263" y="2546350"/>
          <p14:tracePt t="27720" x="8505825" y="2546350"/>
          <p14:tracePt t="27737" x="8591550" y="2546350"/>
          <p14:tracePt t="27754" x="8664575" y="2540000"/>
          <p14:tracePt t="27775" x="8759825" y="2533650"/>
          <p14:tracePt t="27787" x="8810625" y="2533650"/>
          <p14:tracePt t="27804" x="8878888" y="2533650"/>
          <p14:tracePt t="27820" x="8947150" y="2533650"/>
          <p14:tracePt t="27837" x="9024938" y="2533650"/>
          <p14:tracePt t="27854" x="9110663" y="2533650"/>
          <p14:tracePt t="27874" x="9177338" y="2533650"/>
          <p14:tracePt t="27887" x="9223375" y="2533650"/>
          <p14:tracePt t="27903" x="9290050" y="2533650"/>
          <p14:tracePt t="27920" x="9358313" y="2533650"/>
          <p14:tracePt t="27941" x="9437688" y="2533650"/>
          <p14:tracePt t="27953" x="9477375" y="2533650"/>
          <p14:tracePt t="27970" x="9517063" y="2533650"/>
          <p14:tracePt t="27987" x="9521825" y="2522538"/>
          <p14:tracePt t="28023" x="9556750" y="2522538"/>
          <p14:tracePt t="28033" x="9567863" y="2522538"/>
          <p14:tracePt t="28040" x="9583738" y="2522538"/>
          <p14:tracePt t="28054" x="9601200" y="2522538"/>
          <p14:tracePt t="28316" x="9567863" y="2528888"/>
          <p14:tracePt t="28326" x="9499600" y="2546350"/>
          <p14:tracePt t="28340" x="9324975" y="2573338"/>
          <p14:tracePt t="28348" x="9194800" y="2613025"/>
          <p14:tracePt t="28360" x="9013825" y="2652713"/>
          <p14:tracePt t="28377" x="8585200" y="2743200"/>
          <p14:tracePt t="28397" x="7677150" y="2873375"/>
          <p14:tracePt t="28412" x="7061200" y="2928938"/>
          <p14:tracePt t="28427" x="6592888" y="2957513"/>
          <p14:tracePt t="28444" x="6265863" y="2957513"/>
          <p14:tracePt t="28460" x="5943600" y="2957513"/>
          <p14:tracePt t="28482" x="5345113" y="2957513"/>
          <p14:tracePt t="28493" x="4633913" y="2957513"/>
          <p14:tracePt t="28510" x="4019550" y="2997200"/>
          <p14:tracePt t="28527" x="3725863" y="3041650"/>
          <p14:tracePt t="28544" x="3584575" y="3059113"/>
          <p14:tracePt t="28560" x="3522663" y="3070225"/>
          <p14:tracePt t="28580" x="3403600" y="3087688"/>
          <p14:tracePt t="28600" x="3295650" y="3105150"/>
          <p14:tracePt t="28607" x="3217863" y="3109913"/>
          <p14:tracePt t="28620" x="3087688" y="3138488"/>
          <p14:tracePt t="28633" x="3008313" y="3138488"/>
          <p14:tracePt t="28644" x="2851150" y="3149600"/>
          <p14:tracePt t="28667" x="2743200" y="3149600"/>
          <p14:tracePt t="28678" x="2732088" y="3149600"/>
          <p14:tracePt t="29245" x="2736850" y="3155950"/>
          <p14:tracePt t="29255" x="2743200" y="3155950"/>
          <p14:tracePt t="29276" x="2760663" y="3160713"/>
          <p14:tracePt t="29594" x="2765425" y="3160713"/>
          <p14:tracePt t="29604" x="2771775" y="3160713"/>
          <p14:tracePt t="29636" x="2771775" y="3155950"/>
          <p14:tracePt t="29647" x="2776538" y="3149600"/>
          <p14:tracePt t="29657" x="2782888" y="3149600"/>
          <p14:tracePt t="29672" x="2794000" y="3138488"/>
          <p14:tracePt t="29694" x="2805113" y="3127375"/>
          <p14:tracePt t="29711" x="2811463" y="3121025"/>
          <p14:tracePt t="29721" x="2816225" y="3116263"/>
          <p14:tracePt t="29738" x="2827338" y="3109913"/>
          <p14:tracePt t="29797" x="2833688" y="3098800"/>
          <p14:tracePt t="29809" x="2838450" y="3092450"/>
          <p14:tracePt t="29823" x="2844800" y="3087688"/>
          <p14:tracePt t="29842" x="2855913" y="3081338"/>
          <p14:tracePt t="29855" x="2862263" y="3070225"/>
          <p14:tracePt t="29940" x="2873375" y="3059113"/>
          <p14:tracePt t="29948" x="2884488" y="3048000"/>
          <p14:tracePt t="29956" x="2889250" y="3041650"/>
          <p14:tracePt t="29974" x="2913063" y="3008313"/>
          <p14:tracePt t="29988" x="2946400" y="2974975"/>
          <p14:tracePt t="30008" x="2957513" y="2935288"/>
          <p14:tracePt t="30022" x="2974975" y="2913063"/>
          <p14:tracePt t="30038" x="2979738" y="2901950"/>
          <p14:tracePt t="30055" x="2997200" y="2884488"/>
          <p14:tracePt t="30076" x="3019425" y="2867025"/>
          <p14:tracePt t="30088" x="3025775" y="2855913"/>
          <p14:tracePt t="30093" x="3036888" y="2844800"/>
          <p14:tracePt t="30107" x="3048000" y="2833688"/>
          <p14:tracePt t="30126" x="3054350" y="2822575"/>
          <p14:tracePt t="30141" x="3059113" y="2811463"/>
          <p14:tracePt t="30156" x="3076575" y="2805113"/>
          <p14:tracePt t="30194" x="3081338" y="2805113"/>
          <p14:tracePt t="30208" x="3087688" y="2805113"/>
          <p14:tracePt t="30227" x="3092450" y="2794000"/>
          <p14:tracePt t="30284" x="3098800" y="2794000"/>
          <p14:tracePt t="30293" x="3105150" y="2794000"/>
          <p14:tracePt t="30304" x="3109913" y="2794000"/>
          <p14:tracePt t="30321" x="3116263" y="2794000"/>
          <p14:tracePt t="30346" x="3127375" y="2794000"/>
          <p14:tracePt t="30358" x="3132138" y="2800350"/>
          <p14:tracePt t="30390" x="3149600" y="2800350"/>
          <p14:tracePt t="30398" x="3155950" y="2800350"/>
          <p14:tracePt t="30410" x="3160713" y="2800350"/>
          <p14:tracePt t="30421" x="3194050" y="2787650"/>
          <p14:tracePt t="30438" x="3217863" y="2776538"/>
          <p14:tracePt t="30454" x="3308350" y="2754313"/>
          <p14:tracePt t="30471" x="3341688" y="2754313"/>
          <p14:tracePt t="30488" x="3346450" y="2754313"/>
          <p14:tracePt t="32140" x="3359150" y="2749550"/>
          <p14:tracePt t="32149" x="3414713" y="2703513"/>
          <p14:tracePt t="32168" x="3573463" y="2613025"/>
          <p14:tracePt t="32186" x="3860800" y="2511425"/>
          <p14:tracePt t="32204" x="4487863" y="2381250"/>
          <p14:tracePt t="32219" x="4808538" y="2347913"/>
          <p14:tracePt t="32234" x="4899025" y="2347913"/>
          <p14:tracePt t="32251" x="4972050" y="2347913"/>
          <p14:tracePt t="32267" x="4989513" y="2347913"/>
          <p14:tracePt t="32285" x="5011738" y="2347913"/>
          <p14:tracePt t="32300" x="5097463" y="2325688"/>
          <p14:tracePt t="32317" x="5221288" y="2314575"/>
          <p14:tracePt t="32334" x="5384800" y="2297113"/>
          <p14:tracePt t="32350" x="5537200" y="2263775"/>
          <p14:tracePt t="32371" x="5621338" y="2241550"/>
          <p14:tracePt t="32384" x="5678488" y="2224088"/>
          <p14:tracePt t="32401" x="5757863" y="2212975"/>
          <p14:tracePt t="32420" x="5881688" y="2173288"/>
          <p14:tracePt t="32437" x="5937250" y="2155825"/>
          <p14:tracePt t="32451" x="6011863" y="2155825"/>
          <p14:tracePt t="32467" x="6113463" y="2155825"/>
          <p14:tracePt t="32485" x="6230938" y="2139950"/>
          <p14:tracePt t="32502" x="6389688" y="2139950"/>
          <p14:tracePt t="32517" x="6535738" y="2139950"/>
          <p14:tracePt t="32537" x="6672263" y="2133600"/>
          <p14:tracePt t="32552" x="6699250" y="2127250"/>
          <p14:tracePt t="32568" x="6716713" y="2127250"/>
          <p14:tracePt t="32584" x="6750050" y="2122488"/>
          <p14:tracePt t="32606" x="6869113" y="2122488"/>
          <p14:tracePt t="32611" x="6902450" y="2122488"/>
          <p14:tracePt t="32621" x="6981825" y="2111375"/>
          <p14:tracePt t="32635" x="7050088" y="2105025"/>
          <p14:tracePt t="32651" x="7308850" y="2105025"/>
          <p14:tracePt t="32669" x="7445375" y="2105025"/>
          <p14:tracePt t="32683" x="7626350" y="2105025"/>
          <p14:tracePt t="32700" x="7794625" y="2093913"/>
          <p14:tracePt t="32717" x="7975600" y="2082800"/>
          <p14:tracePt t="32736" x="8004175" y="2076450"/>
          <p14:tracePt t="37140" x="8008938" y="2076450"/>
          <p14:tracePt t="37219" x="8004175" y="2082800"/>
          <p14:tracePt t="37229" x="7997825" y="2089150"/>
          <p14:tracePt t="37243" x="7981950" y="2093913"/>
          <p14:tracePt t="37252" x="7975600" y="2093913"/>
          <p14:tracePt t="37268" x="7964488" y="2100263"/>
          <p14:tracePt t="37284" x="7947025" y="2100263"/>
          <p14:tracePt t="37304" x="7913688" y="2100263"/>
          <p14:tracePt t="37320" x="7867650" y="2105025"/>
          <p14:tracePt t="37335" x="7816850" y="2111375"/>
          <p14:tracePt t="37351" x="7761288" y="2116138"/>
          <p14:tracePt t="37373" x="7677150" y="2139950"/>
          <p14:tracePt t="37385" x="7642225" y="2139950"/>
          <p14:tracePt t="37401" x="7512050" y="2162175"/>
          <p14:tracePt t="37418" x="7394575" y="2195513"/>
          <p14:tracePt t="37438" x="7169150" y="2257425"/>
          <p14:tracePt t="37452" x="7083425" y="2292350"/>
          <p14:tracePt t="37468" x="7043738" y="2303463"/>
          <p14:tracePt t="37490" x="7004050" y="2330450"/>
          <p14:tracePt t="37507" x="6824663" y="2405063"/>
          <p14:tracePt t="37518" x="6756400" y="2416175"/>
          <p14:tracePt t="37534" x="6440488" y="2489200"/>
          <p14:tracePt t="37551" x="6034088" y="2579688"/>
          <p14:tracePt t="37572" x="5581650" y="2787650"/>
          <p14:tracePt t="37584" x="5468938" y="2844800"/>
          <p14:tracePt t="37604" x="5265738" y="2986088"/>
          <p14:tracePt t="37608" x="5181600" y="3041650"/>
          <p14:tracePt t="37623" x="5011738" y="3149600"/>
          <p14:tracePt t="37639" x="4848225" y="3244850"/>
          <p14:tracePt t="37654" x="4662488" y="3290888"/>
          <p14:tracePt t="37670" x="4470400" y="3319463"/>
          <p14:tracePt t="37685" x="4238625" y="3363913"/>
          <p14:tracePt t="37702" x="3929063" y="3421063"/>
          <p14:tracePt t="37723" x="3505200" y="3505200"/>
          <p14:tracePt t="37736" x="3370263" y="3538538"/>
          <p14:tracePt t="37752" x="3155950" y="3573463"/>
          <p14:tracePt t="37767" x="2928938" y="3613150"/>
          <p14:tracePt t="37784" x="2714625" y="3629025"/>
          <p14:tracePt t="37802" x="2522538" y="3651250"/>
          <p14:tracePt t="37825" x="2347913" y="3651250"/>
          <p14:tracePt t="37834" x="2314575" y="3651250"/>
          <p14:tracePt t="37853" x="2184400" y="3663950"/>
          <p14:tracePt t="37870" x="2089150" y="3679825"/>
          <p14:tracePt t="37885" x="2025650" y="3686175"/>
          <p14:tracePt t="37904" x="1974850" y="3697288"/>
          <p14:tracePt t="37918" x="1912938" y="3714750"/>
          <p14:tracePt t="37936" x="1885950" y="3719513"/>
          <p14:tracePt t="37957" x="1789113" y="3736975"/>
          <p14:tracePt t="37973" x="1738313" y="3736975"/>
          <p14:tracePt t="37984" x="1716088" y="3736975"/>
          <p14:tracePt t="38076" x="1709738" y="3741738"/>
          <p14:tracePt t="38084" x="1693863" y="3748088"/>
          <p14:tracePt t="38101" x="1687513" y="3759200"/>
          <p14:tracePt t="38164" x="1693863" y="3759200"/>
          <p14:tracePt t="38177" x="1704975" y="3759200"/>
          <p14:tracePt t="38191" x="1811338" y="3759200"/>
          <p14:tracePt t="38201" x="1857375" y="3759200"/>
          <p14:tracePt t="38217" x="1963738" y="3759200"/>
          <p14:tracePt t="38234" x="2089150" y="3759200"/>
          <p14:tracePt t="38251" x="2206625" y="3748088"/>
          <p14:tracePt t="38270" x="2246313" y="3748088"/>
          <p14:tracePt t="38284" x="2268538" y="3748088"/>
          <p14:tracePt t="38300" x="2359025" y="3748088"/>
          <p14:tracePt t="38317" x="2478088" y="3748088"/>
          <p14:tracePt t="38337" x="2584450" y="3770313"/>
          <p14:tracePt t="38351" x="2663825" y="3781425"/>
          <p14:tracePt t="38368" x="2732088" y="3798888"/>
          <p14:tracePt t="38384" x="2787650" y="3832225"/>
          <p14:tracePt t="38402" x="2851150" y="3843338"/>
          <p14:tracePt t="38424" x="2924175" y="3871913"/>
          <p14:tracePt t="38437" x="2946400" y="3878263"/>
          <p14:tracePt t="38451" x="2952750" y="3883025"/>
          <p14:tracePt t="38468" x="2957513" y="3883025"/>
          <p14:tracePt t="38844" x="2946400" y="3883025"/>
          <p14:tracePt t="38852" x="2935288" y="3878263"/>
          <p14:tracePt t="38860" x="2917825" y="3867150"/>
          <p14:tracePt t="38875" x="2822575" y="3832225"/>
          <p14:tracePt t="38893" x="2703513" y="3781425"/>
          <p14:tracePt t="38915" x="2584450" y="3725863"/>
          <p14:tracePt t="38925" x="2573338" y="3719513"/>
          <p14:tracePt t="38942" x="2528888" y="3686175"/>
          <p14:tracePt t="38958" x="2482850" y="3663950"/>
          <p14:tracePt t="38975" x="2438400" y="3640138"/>
          <p14:tracePt t="38992" x="2405063" y="3629025"/>
          <p14:tracePt t="39011" x="2398713" y="3629025"/>
          <p14:tracePt t="39204" x="2405063" y="3624263"/>
          <p14:tracePt t="39212" x="2432050" y="3617913"/>
          <p14:tracePt t="39225" x="2438400" y="3613150"/>
          <p14:tracePt t="39242" x="2482850" y="3606800"/>
          <p14:tracePt t="39260" x="2540000" y="3595688"/>
          <p14:tracePt t="39278" x="2590800" y="3595688"/>
          <p14:tracePt t="39292" x="2670175" y="3595688"/>
          <p14:tracePt t="39309" x="2760663" y="3595688"/>
          <p14:tracePt t="39325" x="2873375" y="3595688"/>
          <p14:tracePt t="39344" x="3008313" y="3595688"/>
          <p14:tracePt t="39358" x="3098800" y="3595688"/>
          <p14:tracePt t="39374" x="3116263" y="3595688"/>
          <p14:tracePt t="39543" x="3116263" y="3589338"/>
          <p14:tracePt t="39562" x="3098800" y="3578225"/>
          <p14:tracePt t="39575" x="3065463" y="3562350"/>
          <p14:tracePt t="39592" x="2979738" y="3556000"/>
          <p14:tracePt t="39597" x="2913063" y="3556000"/>
          <p14:tracePt t="39610" x="2855913" y="3556000"/>
          <p14:tracePt t="39625" x="2743200" y="3556000"/>
          <p14:tracePt t="39646" x="2579688" y="3556000"/>
          <p14:tracePt t="39661" x="2573338" y="3556000"/>
          <p14:tracePt t="39756" x="2573338" y="3562350"/>
          <p14:tracePt t="39765" x="2573338" y="3567113"/>
          <p14:tracePt t="39775" x="2597150" y="3567113"/>
          <p14:tracePt t="39792" x="2647950" y="3567113"/>
          <p14:tracePt t="39812" x="2776538" y="3556000"/>
          <p14:tracePt t="39825" x="2827338" y="3549650"/>
          <p14:tracePt t="39844" x="3065463" y="3533775"/>
          <p14:tracePt t="39859" x="3211513" y="3522663"/>
          <p14:tracePt t="39876" x="3308350" y="3522663"/>
          <p14:tracePt t="39892" x="3397250" y="3522663"/>
          <p14:tracePt t="39914" x="3448050" y="3522663"/>
          <p14:tracePt t="39928" x="3482975" y="3522663"/>
          <p14:tracePt t="39941" x="3505200" y="3522663"/>
          <p14:tracePt t="39960" x="3527425" y="3522663"/>
          <p14:tracePt t="39974" x="3562350" y="3522663"/>
          <p14:tracePt t="39997" x="3624263" y="3527425"/>
          <p14:tracePt t="40008" x="3663950" y="3527425"/>
          <p14:tracePt t="40025" x="3714750" y="3527425"/>
          <p14:tracePt t="40042" x="3759200" y="3527425"/>
          <p14:tracePt t="40063" x="3770313" y="3527425"/>
          <p14:tracePt t="40150" x="3787775" y="3527425"/>
          <p14:tracePt t="40164" x="3798888" y="3527425"/>
          <p14:tracePt t="40175" x="3810000" y="3527425"/>
          <p14:tracePt t="40191" x="3827463" y="3527425"/>
          <p14:tracePt t="40208" x="3832225" y="3527425"/>
          <p14:tracePt t="40284" x="3843338" y="3527425"/>
          <p14:tracePt t="40300" x="3860800" y="3527425"/>
          <p14:tracePt t="40312" x="3871913" y="3527425"/>
          <p14:tracePt t="40324" x="3900488" y="3527425"/>
          <p14:tracePt t="40341" x="3933825" y="3533775"/>
          <p14:tracePt t="40363" x="3956050" y="3544888"/>
          <p14:tracePt t="40381" x="3962400" y="3544888"/>
          <p14:tracePt t="40392" x="3973513" y="3549650"/>
          <p14:tracePt t="40408" x="4002088" y="3556000"/>
          <p14:tracePt t="40425" x="4019550" y="3556000"/>
          <p14:tracePt t="40445" x="4024313" y="3556000"/>
          <p14:tracePt t="40475" x="4041775" y="3556000"/>
          <p14:tracePt t="40492" x="4081463" y="3556000"/>
          <p14:tracePt t="40512" x="4132263" y="3556000"/>
          <p14:tracePt t="40529" x="4148138" y="3556000"/>
          <p14:tracePt t="40541" x="4165600" y="3556000"/>
          <p14:tracePt t="40581" x="4183063" y="3556000"/>
          <p14:tracePt t="40597" x="4278313" y="3538538"/>
          <p14:tracePt t="40603" x="4324350" y="3538538"/>
          <p14:tracePt t="40619" x="4425950" y="3511550"/>
          <p14:tracePt t="40631" x="4452938" y="3511550"/>
          <p14:tracePt t="40642" x="4487863" y="3505200"/>
          <p14:tracePt t="40659" x="4543425" y="3494088"/>
          <p14:tracePt t="40680" x="4589463" y="3482975"/>
          <p14:tracePt t="40700" x="4679950" y="3454400"/>
          <p14:tracePt t="40710" x="4695825" y="3454400"/>
          <p14:tracePt t="40725" x="4741863" y="3432175"/>
          <p14:tracePt t="40972" x="4730750" y="3432175"/>
          <p14:tracePt t="40988" x="4679950" y="3436938"/>
          <p14:tracePt t="40998" x="4622800" y="3448050"/>
          <p14:tracePt t="41016" x="4487863" y="3465513"/>
          <p14:tracePt t="41036" x="4244975" y="3511550"/>
          <p14:tracePt t="41049" x="4205288" y="3516313"/>
          <p14:tracePt t="41064" x="4198938" y="3516313"/>
          <p14:tracePt t="41140" x="4210050" y="3511550"/>
          <p14:tracePt t="41151" x="4238625" y="3498850"/>
          <p14:tracePt t="41164" x="4357688" y="3465513"/>
          <p14:tracePt t="41182" x="4476750" y="3432175"/>
          <p14:tracePt t="41198" x="4616450" y="3414713"/>
          <p14:tracePt t="41217" x="4752975" y="3403600"/>
          <p14:tracePt t="41231" x="4933950" y="3403600"/>
          <p14:tracePt t="41248" x="5102225" y="3403600"/>
          <p14:tracePt t="41264" x="5238750" y="3403600"/>
          <p14:tracePt t="41283" x="5441950" y="3409950"/>
          <p14:tracePt t="41297" x="5508625" y="3414713"/>
          <p14:tracePt t="41315" x="5762625" y="3436938"/>
          <p14:tracePt t="41331" x="5899150" y="3443288"/>
          <p14:tracePt t="41350" x="6022975" y="3443288"/>
          <p14:tracePt t="41365" x="6062663" y="3443288"/>
          <p14:tracePt t="41452" x="6073775" y="3460750"/>
          <p14:tracePt t="41461" x="6084888" y="3465513"/>
          <p14:tracePt t="41484" x="6096000" y="3476625"/>
          <p14:tracePt t="41498" x="6102350" y="3482975"/>
          <p14:tracePt t="41535" x="6107113" y="3482975"/>
          <p14:tracePt t="41550" x="6113463" y="3487738"/>
          <p14:tracePt t="41563" x="6118225" y="3487738"/>
          <p14:tracePt t="41605" x="6129338" y="3487738"/>
          <p14:tracePt t="41616" x="6140450" y="3487738"/>
          <p14:tracePt t="41637" x="6175375" y="3487738"/>
          <p14:tracePt t="41646" x="6208713" y="3487738"/>
          <p14:tracePt t="41663" x="6259513" y="3487738"/>
          <p14:tracePt t="41680" x="6281738" y="3487738"/>
          <p14:tracePt t="41697" x="6292850" y="3482975"/>
          <p14:tracePt t="41715" x="6338888" y="3476625"/>
          <p14:tracePt t="41734" x="6411913" y="3460750"/>
          <p14:tracePt t="41748" x="6445250" y="3454400"/>
          <p14:tracePt t="41765" x="6484938" y="3443288"/>
          <p14:tracePt t="41781" x="6508750" y="3443288"/>
          <p14:tracePt t="41819" x="6508750" y="3436938"/>
          <p14:tracePt t="41838" x="6519863" y="3436938"/>
          <p14:tracePt t="41852" x="6524625" y="3436938"/>
          <p14:tracePt t="41864" x="6535738" y="3436938"/>
          <p14:tracePt t="41880" x="6542088" y="3436938"/>
          <p14:tracePt t="42148" x="6553200" y="3436938"/>
          <p14:tracePt t="42161" x="6575425" y="3436938"/>
          <p14:tracePt t="42175" x="6592888" y="3436938"/>
          <p14:tracePt t="42185" x="6597650" y="3436938"/>
          <p14:tracePt t="42203" x="6610350" y="3436938"/>
          <p14:tracePt t="42219" x="6615113" y="3436938"/>
          <p14:tracePt t="42277" x="6621463" y="3436938"/>
          <p14:tracePt t="42286" x="6632575" y="3436938"/>
          <p14:tracePt t="42303" x="6661150" y="3436938"/>
          <p14:tracePt t="42323" x="6683375" y="3443288"/>
          <p14:tracePt t="42336" x="6699250" y="3443288"/>
          <p14:tracePt t="42353" x="6734175" y="3443288"/>
          <p14:tracePt t="42369" x="6784975" y="3443288"/>
          <p14:tracePt t="42388" x="6869113" y="3443288"/>
          <p14:tracePt t="42403" x="6919913" y="3443288"/>
          <p14:tracePt t="42419" x="6970713" y="3443288"/>
          <p14:tracePt t="42436" x="7043738" y="3460750"/>
          <p14:tracePt t="42453" x="7118350" y="3465513"/>
          <p14:tracePt t="42478" x="7264400" y="3465513"/>
          <p14:tracePt t="42493" x="7354888" y="3465513"/>
          <p14:tracePt t="42502" x="7410450" y="3465513"/>
          <p14:tracePt t="42519" x="7456488" y="3465513"/>
          <p14:tracePt t="42535" x="7500938" y="3465513"/>
          <p14:tracePt t="42552" x="7580313" y="3465513"/>
          <p14:tracePt t="42572" x="7732713" y="3448050"/>
          <p14:tracePt t="42585" x="7766050" y="3448050"/>
          <p14:tracePt t="42602" x="7851775" y="3436938"/>
          <p14:tracePt t="42607" x="7862888" y="3436938"/>
          <p14:tracePt t="42623" x="7931150" y="3436938"/>
          <p14:tracePt t="42644" x="8015288" y="3436938"/>
          <p14:tracePt t="42652" x="8032750" y="3436938"/>
          <p14:tracePt t="42669" x="8054975" y="3436938"/>
          <p14:tracePt t="42685" x="8070850" y="3436938"/>
          <p14:tracePt t="42703" x="8077200" y="3436938"/>
          <p14:tracePt t="42722" x="8088313" y="3436938"/>
          <p14:tracePt t="42735" x="8121650" y="3436938"/>
          <p14:tracePt t="42752" x="8150225" y="3436938"/>
          <p14:tracePt t="42768" x="8161338" y="3436938"/>
          <p14:tracePt t="42820" x="8167688" y="3436938"/>
          <p14:tracePt t="42827" x="8189913" y="3436938"/>
          <p14:tracePt t="42836" x="8196263" y="3436938"/>
          <p14:tracePt t="42856" x="8207375" y="3454400"/>
          <p14:tracePt t="42871" x="8212138" y="3454400"/>
          <p14:tracePt t="42885" x="8223250" y="3454400"/>
          <p14:tracePt t="42908" x="8240713" y="3454400"/>
          <p14:tracePt t="42940" x="8247063" y="3454400"/>
          <p14:tracePt t="42952" x="8258175" y="3460750"/>
          <p14:tracePt t="42969" x="8274050" y="3460750"/>
          <p14:tracePt t="42986" x="8297863" y="3460750"/>
          <p14:tracePt t="43044" x="8302625" y="3460750"/>
          <p14:tracePt t="43060" x="8324850" y="3465513"/>
          <p14:tracePt t="43070" x="8337550" y="3465513"/>
          <p14:tracePt t="43085" x="8364538" y="3465513"/>
          <p14:tracePt t="43105" x="8382000" y="3465513"/>
          <p14:tracePt t="43109" x="8393113" y="3465513"/>
          <p14:tracePt t="43121" x="8404225" y="3465513"/>
          <p14:tracePt t="43135" x="8421688" y="3465513"/>
          <p14:tracePt t="43155" x="8432800" y="3465513"/>
          <p14:tracePt t="43171" x="8489950" y="3465513"/>
          <p14:tracePt t="43185" x="8516938" y="3465513"/>
          <p14:tracePt t="43202" x="8567738" y="3465513"/>
          <p14:tracePt t="43219" x="8680450" y="3465513"/>
          <p14:tracePt t="43239" x="8755063" y="3465513"/>
          <p14:tracePt t="43253" x="8788400" y="3465513"/>
          <p14:tracePt t="43269" x="8832850" y="3476625"/>
          <p14:tracePt t="43285" x="8872538" y="3487738"/>
          <p14:tracePt t="43302" x="8918575" y="3498850"/>
          <p14:tracePt t="43324" x="9009063" y="3505200"/>
          <p14:tracePt t="43336" x="9031288" y="3511550"/>
          <p14:tracePt t="43354" x="9064625" y="3516313"/>
          <p14:tracePt t="43369" x="9137650" y="3538538"/>
          <p14:tracePt t="43391" x="9217025" y="3556000"/>
          <p14:tracePt t="43404" x="9251950" y="3562350"/>
          <p14:tracePt t="43421" x="9274175" y="3567113"/>
          <p14:tracePt t="43437" x="9290050" y="3567113"/>
          <p14:tracePt t="43453" x="9307513" y="3573463"/>
          <p14:tracePt t="43474" x="9318625" y="3573463"/>
          <p14:tracePt t="43491" x="9329738" y="3578225"/>
          <p14:tracePt t="43519" x="9347200" y="3578225"/>
          <p14:tracePt t="43535" x="9369425" y="3584575"/>
          <p14:tracePt t="43552" x="9375775" y="3584575"/>
          <p14:tracePt t="43573" x="9386888" y="3584575"/>
          <p14:tracePt t="43585" x="9398000" y="3584575"/>
          <p14:tracePt t="43604" x="9437688" y="3584575"/>
          <p14:tracePt t="43619" x="9455150" y="3584575"/>
          <p14:tracePt t="43638" x="9528175" y="3584575"/>
          <p14:tracePt t="43652" x="9578975" y="3584575"/>
          <p14:tracePt t="43669" x="9607550" y="3584575"/>
          <p14:tracePt t="43685" x="9640888" y="3584575"/>
          <p14:tracePt t="43701" x="9658350" y="3584575"/>
          <p14:tracePt t="43719" x="9663113" y="3584575"/>
          <p14:tracePt t="43735" x="9669463" y="3584575"/>
          <p14:tracePt t="43752" x="9674225" y="3584575"/>
          <p14:tracePt t="43768" x="9685338" y="3584575"/>
          <p14:tracePt t="44014" x="9680575" y="3584575"/>
          <p14:tracePt t="44036" x="9674225" y="3584575"/>
          <p14:tracePt t="44052" x="9669463" y="3584575"/>
          <p14:tracePt t="44060" x="9663113" y="3584575"/>
          <p14:tracePt t="44076" x="9652000" y="3584575"/>
          <p14:tracePt t="44092" x="9634538" y="3584575"/>
          <p14:tracePt t="44109" x="9623425" y="3584575"/>
          <p14:tracePt t="44125" x="9601200" y="3584575"/>
          <p14:tracePt t="44141" x="9572625" y="3584575"/>
          <p14:tracePt t="44159" x="9532938" y="3584575"/>
          <p14:tracePt t="44175" x="9493250" y="3584575"/>
          <p14:tracePt t="44193" x="9459913" y="3584575"/>
          <p14:tracePt t="44209" x="9398000" y="3584575"/>
          <p14:tracePt t="44225" x="9313863" y="3578225"/>
          <p14:tracePt t="44245" x="9093200" y="3573463"/>
          <p14:tracePt t="44259" x="9002713" y="3573463"/>
          <p14:tracePt t="44275" x="8985250" y="3573463"/>
          <p14:tracePt t="44292" x="8980488" y="3573463"/>
          <p14:tracePt t="44314" x="8963025" y="3573463"/>
          <p14:tracePt t="44325" x="8934450" y="3573463"/>
          <p14:tracePt t="44341" x="8912225" y="3573463"/>
          <p14:tracePt t="44362" x="8890000" y="3573463"/>
          <p14:tracePt t="44377" x="8878888" y="3573463"/>
          <p14:tracePt t="44393" x="8832850" y="3573463"/>
          <p14:tracePt t="44409" x="8794750" y="3573463"/>
          <p14:tracePt t="44425" x="8766175" y="3573463"/>
          <p14:tracePt t="44444" x="8755063" y="3573463"/>
          <p14:tracePt t="44458" x="8748713" y="3573463"/>
          <p14:tracePt t="44475" x="8737600" y="3573463"/>
          <p14:tracePt t="44492" x="8715375" y="3573463"/>
          <p14:tracePt t="44512" x="8697913" y="3573463"/>
          <p14:tracePt t="44543" x="8693150" y="3573463"/>
          <p14:tracePt t="44917" x="8686800" y="3573463"/>
          <p14:tracePt t="44927" x="8669338" y="3573463"/>
          <p14:tracePt t="44942" x="8596313" y="3617913"/>
          <p14:tracePt t="44964" x="8540750" y="3651250"/>
          <p14:tracePt t="44985" x="8370888" y="3719513"/>
          <p14:tracePt t="44997" x="8251825" y="3752850"/>
          <p14:tracePt t="45009" x="8189913" y="3770313"/>
          <p14:tracePt t="45025" x="8048625" y="3803650"/>
          <p14:tracePt t="45046" x="7885113" y="3821113"/>
          <p14:tracePt t="45069" x="7845425" y="3821113"/>
          <p14:tracePt t="45080" x="7840663" y="3821113"/>
          <p14:tracePt t="45092" x="7829550" y="3827463"/>
          <p14:tracePt t="45156" x="7823200" y="3838575"/>
          <p14:tracePt t="45167" x="7816850" y="3843338"/>
          <p14:tracePt t="45188" x="7816850" y="3849688"/>
          <p14:tracePt t="45228" x="7816850" y="3854450"/>
          <p14:tracePt t="45252" x="7816850" y="3860800"/>
          <p14:tracePt t="45268" x="7823200" y="3867150"/>
          <p14:tracePt t="45332" x="7829550" y="3878263"/>
          <p14:tracePt t="45347" x="7840663" y="3883025"/>
          <p14:tracePt t="45362" x="7845425" y="3883025"/>
          <p14:tracePt t="45375" x="7845425" y="3889375"/>
          <p14:tracePt t="45621" x="7851775" y="3889375"/>
          <p14:tracePt t="45630" x="7856538" y="3889375"/>
          <p14:tracePt t="45641" x="7862888" y="3889375"/>
          <p14:tracePt t="45748" x="7867650" y="3889375"/>
          <p14:tracePt t="45876" x="7874000" y="3889375"/>
          <p14:tracePt t="45893" x="7874000" y="3900488"/>
          <p14:tracePt t="45903" x="7885113" y="3917950"/>
          <p14:tracePt t="45911" x="7885113" y="3922713"/>
          <p14:tracePt t="45925" x="7885113" y="3933825"/>
          <p14:tracePt t="45941" x="7896225" y="3944938"/>
          <p14:tracePt t="45976" x="7902575" y="3951288"/>
          <p14:tracePt t="46005" x="7907338" y="3951288"/>
          <p14:tracePt t="46013" x="7913688" y="3962400"/>
          <p14:tracePt t="46028" x="7924800" y="3962400"/>
          <p14:tracePt t="46042" x="7931150" y="3962400"/>
          <p14:tracePt t="46062" x="7947025" y="3962400"/>
          <p14:tracePt t="46091" x="7969250" y="3962400"/>
          <p14:tracePt t="46112" x="7986713" y="3962400"/>
          <p14:tracePt t="46128" x="7997825" y="3956050"/>
          <p14:tracePt t="46141" x="8008938" y="3944938"/>
          <p14:tracePt t="46158" x="8020050" y="3933825"/>
          <p14:tracePt t="46308" x="8020050" y="3929063"/>
          <p14:tracePt t="46316" x="8026400" y="3922713"/>
          <p14:tracePt t="46436" x="8037513" y="3922713"/>
          <p14:tracePt t="46445" x="8043863" y="3922713"/>
          <p14:tracePt t="46462" x="8059738" y="3917950"/>
          <p14:tracePt t="46476" x="8083550" y="3917950"/>
          <p14:tracePt t="46492" x="8088313" y="3917950"/>
          <p14:tracePt t="46540" x="8094663" y="3917950"/>
          <p14:tracePt t="46547" x="8099425" y="3917950"/>
          <p14:tracePt t="46564" x="8105775" y="3917950"/>
          <p14:tracePt t="46577" x="8116888" y="3917950"/>
          <p14:tracePt t="46596" x="8121650" y="3917950"/>
          <p14:tracePt t="46660" x="8128000" y="3917950"/>
          <p14:tracePt t="46669" x="8134350" y="3917950"/>
          <p14:tracePt t="46678" x="8161338" y="3905250"/>
          <p14:tracePt t="46697" x="8229600" y="3878263"/>
          <p14:tracePt t="46708" x="8302625" y="3860800"/>
          <p14:tracePt t="46725" x="8348663" y="3854450"/>
          <p14:tracePt t="46741" x="8399463" y="3849688"/>
          <p14:tracePt t="46762" x="8477250" y="3843338"/>
          <p14:tracePt t="46783" x="8669338" y="3781425"/>
          <p14:tracePt t="46792" x="8766175" y="3741738"/>
          <p14:tracePt t="46809" x="8878888" y="3719513"/>
          <p14:tracePt t="46825" x="9075738" y="3679825"/>
          <p14:tracePt t="46844" x="9329738" y="3635375"/>
          <p14:tracePt t="46868" x="9505950" y="3595688"/>
          <p14:tracePt t="46879" x="9517063" y="3595688"/>
          <p14:tracePt t="46892" x="9550400" y="3589338"/>
          <p14:tracePt t="46908" x="9623425" y="3573463"/>
          <p14:tracePt t="46925" x="9685338" y="3549650"/>
          <p14:tracePt t="46952" x="9702800" y="3544888"/>
          <p14:tracePt t="46980" x="9713913" y="3544888"/>
          <p14:tracePt t="46991" x="9720263" y="3544888"/>
          <p14:tracePt t="47008" x="9736138" y="3544888"/>
          <p14:tracePt t="47029" x="9771063" y="3544888"/>
          <p14:tracePt t="47067" x="9775825" y="3544888"/>
          <p14:tracePt t="47076" x="9782175" y="3544888"/>
          <p14:tracePt t="47093" x="9804400" y="3544888"/>
          <p14:tracePt t="47108" x="9815513" y="3544888"/>
          <p14:tracePt t="47124" x="9826625" y="3544888"/>
          <p14:tracePt t="47142" x="9837738" y="3544888"/>
          <p14:tracePt t="47157" x="9855200" y="3538538"/>
          <p14:tracePt t="47174" x="9866313" y="3533775"/>
          <p14:tracePt t="47508" x="9861550" y="3533775"/>
          <p14:tracePt t="47517" x="9855200" y="3533775"/>
          <p14:tracePt t="47530" x="9844088" y="3533775"/>
          <p14:tracePt t="47547" x="9810750" y="3533775"/>
          <p14:tracePt t="47563" x="9804400" y="3533775"/>
          <p14:tracePt t="47580" x="9782175" y="3533775"/>
          <p14:tracePt t="47596" x="9759950" y="3533775"/>
          <p14:tracePt t="47616" x="9731375" y="3533775"/>
          <p14:tracePt t="47629" x="9691688" y="3538538"/>
          <p14:tracePt t="47646" x="9640888" y="3544888"/>
          <p14:tracePt t="47667" x="9572625" y="3556000"/>
          <p14:tracePt t="47681" x="9544050" y="3562350"/>
          <p14:tracePt t="47697" x="9459913" y="3578225"/>
          <p14:tracePt t="47719" x="9340850" y="3595688"/>
          <p14:tracePt t="47730" x="9313863" y="3606800"/>
          <p14:tracePt t="47749" x="9245600" y="3624263"/>
          <p14:tracePt t="47765" x="9150350" y="3640138"/>
          <p14:tracePt t="47783" x="9048750" y="3651250"/>
          <p14:tracePt t="47796" x="8896350" y="3686175"/>
          <p14:tracePt t="47814" x="8737600" y="3702050"/>
          <p14:tracePt t="47831" x="8505825" y="3741738"/>
          <p14:tracePt t="47847" x="8223250" y="3781425"/>
          <p14:tracePt t="47865" x="8008938" y="3792538"/>
          <p14:tracePt t="47880" x="7800975" y="3792538"/>
          <p14:tracePt t="47896" x="7540625" y="3792538"/>
          <p14:tracePt t="47913" x="7145338" y="3792538"/>
          <p14:tracePt t="47935" x="6292850" y="3792538"/>
          <p14:tracePt t="47948" x="5667375" y="3821113"/>
          <p14:tracePt t="47964" x="5124450" y="3867150"/>
          <p14:tracePt t="47985" x="4757738" y="3900488"/>
          <p14:tracePt t="47998" x="4481513" y="3929063"/>
          <p14:tracePt t="48013" x="4300538" y="3951288"/>
          <p14:tracePt t="48030" x="4143375" y="3968750"/>
          <p14:tracePt t="48047" x="3973513" y="3968750"/>
          <p14:tracePt t="48066" x="3792538" y="3984625"/>
          <p14:tracePt t="48079" x="3595688" y="4002088"/>
          <p14:tracePt t="48097" x="3414713" y="4013200"/>
          <p14:tracePt t="48101" x="3335338" y="4019550"/>
          <p14:tracePt t="48116" x="3178175" y="4030663"/>
          <p14:tracePt t="48131" x="2997200" y="4030663"/>
          <p14:tracePt t="48149" x="2827338" y="4030663"/>
          <p14:tracePt t="48164" x="2692400" y="4030663"/>
          <p14:tracePt t="48180" x="2579688" y="4035425"/>
          <p14:tracePt t="48199" x="2495550" y="4046538"/>
          <p14:tracePt t="48217" x="2427288" y="4064000"/>
          <p14:tracePt t="48231" x="2393950" y="4070350"/>
          <p14:tracePt t="48247" x="2365375" y="4070350"/>
          <p14:tracePt t="48263" x="2330450" y="4075113"/>
          <p14:tracePt t="48281" x="2325688" y="4075113"/>
          <p14:tracePt t="48299" x="2319338" y="4081463"/>
          <p14:tracePt t="48692" x="2314575" y="4081463"/>
          <p14:tracePt t="48948" x="2319338" y="4092575"/>
          <p14:tracePt t="48965" x="2325688" y="4097338"/>
          <p14:tracePt t="48982" x="2330450" y="4114800"/>
          <p14:tracePt t="48989" x="2330450" y="4125913"/>
          <p14:tracePt t="49005" x="2330450" y="4137025"/>
          <p14:tracePt t="49021" x="2330450" y="4143375"/>
          <p14:tracePt t="49038" x="2330450" y="4148138"/>
          <p14:tracePt t="49055" x="2330450" y="4154488"/>
          <p14:tracePt t="49075" x="2336800" y="4171950"/>
          <p14:tracePt t="49220" x="2343150" y="4183063"/>
          <p14:tracePt t="49229" x="2347913" y="4183063"/>
          <p14:tracePt t="49240" x="2365375" y="4183063"/>
          <p14:tracePt t="49255" x="2387600" y="4183063"/>
          <p14:tracePt t="49275" x="2420938" y="4183063"/>
          <p14:tracePt t="49305" x="2444750" y="4183063"/>
          <p14:tracePt t="49322" x="2460625" y="4183063"/>
          <p14:tracePt t="49364" x="2466975" y="4183063"/>
          <p14:tracePt t="49373" x="2471738" y="4183063"/>
          <p14:tracePt t="49390" x="2500313" y="4183063"/>
          <p14:tracePt t="49409" x="2528888" y="4165600"/>
          <p14:tracePt t="49421" x="2546350" y="4148138"/>
          <p14:tracePt t="49439" x="2557463" y="4132263"/>
          <p14:tracePt t="49455" x="2573338" y="4125913"/>
          <p14:tracePt t="49476" x="2584450" y="4097338"/>
          <p14:tracePt t="49488" x="2597150" y="4097338"/>
          <p14:tracePt t="49506" x="2608263" y="4081463"/>
          <p14:tracePt t="49522" x="2613025" y="4070350"/>
          <p14:tracePt t="49555" x="2619375" y="4070350"/>
          <p14:tracePt t="49571" x="2624138" y="4064000"/>
          <p14:tracePt t="50230" x="2630488" y="4064000"/>
          <p14:tracePt t="50420" x="2635250" y="4057650"/>
          <p14:tracePt t="50428" x="2635250" y="4052888"/>
          <p14:tracePt t="50447" x="2641600" y="4046538"/>
          <p14:tracePt t="50860" x="2647950" y="4041775"/>
          <p14:tracePt t="50885" x="2647950" y="4035425"/>
          <p14:tracePt t="51100" x="2659063" y="4035425"/>
          <p14:tracePt t="51164" x="2663825" y="4035425"/>
          <p14:tracePt t="51172" x="2674938" y="4035425"/>
          <p14:tracePt t="51212" x="2681288" y="4035425"/>
          <p14:tracePt t="51548" x="2686050" y="4035425"/>
          <p14:tracePt t="51558" x="2692400" y="4035425"/>
          <p14:tracePt t="51567" x="2703513" y="4035425"/>
          <p14:tracePt t="51583" x="2709863" y="4035425"/>
          <p14:tracePt t="51600" x="2725738" y="4035425"/>
          <p14:tracePt t="51621" x="2749550" y="4035425"/>
          <p14:tracePt t="51668" x="2776538" y="4035425"/>
          <p14:tracePt t="51686" x="2838450" y="4035425"/>
          <p14:tracePt t="51700" x="2851150" y="4035425"/>
          <p14:tracePt t="51717" x="2924175" y="4035425"/>
          <p14:tracePt t="51737" x="2974975" y="4024313"/>
          <p14:tracePt t="51750" x="3025775" y="4002088"/>
          <p14:tracePt t="51767" x="3065463" y="3990975"/>
          <p14:tracePt t="51784" x="3087688" y="3979863"/>
          <p14:tracePt t="51801" x="3105150" y="3968750"/>
          <p14:tracePt t="52316" x="3105150" y="3962400"/>
          <p14:tracePt t="52772" x="3105150" y="3956050"/>
          <p14:tracePt t="52786" x="3105150" y="3951288"/>
          <p14:tracePt t="55100" x="3116263" y="3944938"/>
          <p14:tracePt t="55117" x="3121025" y="3940175"/>
          <p14:tracePt t="55716" x="3132138" y="3940175"/>
          <p14:tracePt t="55732" x="3138488" y="3940175"/>
          <p14:tracePt t="55740" x="3143250" y="3940175"/>
          <p14:tracePt t="55781" x="3149600" y="3940175"/>
          <p14:tracePt t="55797" x="3155950" y="3940175"/>
          <p14:tracePt t="55805" x="3167063" y="3940175"/>
          <p14:tracePt t="55813" x="3171825" y="3940175"/>
          <p14:tracePt t="55834" x="3200400" y="3940175"/>
          <p14:tracePt t="55850" x="3233738" y="3944938"/>
          <p14:tracePt t="55863" x="3257550" y="3944938"/>
          <p14:tracePt t="55880" x="3290888" y="3951288"/>
          <p14:tracePt t="55896" x="3324225" y="3973513"/>
          <p14:tracePt t="55917" x="3403600" y="3979863"/>
          <p14:tracePt t="55930" x="3448050" y="3979863"/>
          <p14:tracePt t="55947" x="3624263" y="3995738"/>
          <p14:tracePt t="55964" x="3730625" y="4019550"/>
          <p14:tracePt t="55983" x="3867150" y="4035425"/>
          <p14:tracePt t="55997" x="4081463" y="4064000"/>
          <p14:tracePt t="56013" x="4311650" y="4092575"/>
          <p14:tracePt t="56035" x="4645025" y="4103688"/>
          <p14:tracePt t="56048" x="4768850" y="4103688"/>
          <p14:tracePt t="56063" x="5046663" y="4103688"/>
          <p14:tracePt t="56080" x="5192713" y="4103688"/>
          <p14:tracePt t="56096" x="5351463" y="4103688"/>
          <p14:tracePt t="56100" x="5391150" y="4097338"/>
          <p14:tracePt t="56116" x="5424488" y="4092575"/>
          <p14:tracePt t="56134" x="5559425" y="4064000"/>
          <p14:tracePt t="56149" x="5649913" y="4046538"/>
          <p14:tracePt t="56163" x="5768975" y="4013200"/>
          <p14:tracePt t="56181" x="5881688" y="3979863"/>
          <p14:tracePt t="56200" x="5910263" y="3968750"/>
          <p14:tracePt t="56213" x="5926138" y="3962400"/>
          <p14:tracePt t="56253" x="5932488" y="3962400"/>
          <p14:tracePt t="56261" x="5943600" y="3962400"/>
          <p14:tracePt t="56280" x="5972175" y="3962400"/>
          <p14:tracePt t="56296" x="5988050" y="3968750"/>
          <p14:tracePt t="56320" x="6000750" y="3968750"/>
          <p14:tracePt t="56541" x="6011863" y="3968750"/>
          <p14:tracePt t="56876" x="6016625" y="3968750"/>
          <p14:tracePt t="56884" x="6016625" y="3973513"/>
          <p14:tracePt t="56902" x="6022975" y="3979863"/>
          <p14:tracePt t="56923" x="6027738" y="3979863"/>
          <p14:tracePt t="57047" x="6034088" y="3984625"/>
          <p14:tracePt t="57061" x="6045200" y="3995738"/>
          <p14:tracePt t="57069" x="6045200" y="4002088"/>
          <p14:tracePt t="57427" x="6045200" y="4006850"/>
          <p14:tracePt t="57436" x="6045200" y="4013200"/>
          <p14:tracePt t="57653" x="6051550" y="4013200"/>
          <p14:tracePt t="57660" x="6056313" y="4019550"/>
          <p14:tracePt t="57675" x="6073775" y="4024313"/>
          <p14:tracePt t="57692" x="6146800" y="4041775"/>
          <p14:tracePt t="57709" x="6242050" y="4046538"/>
          <p14:tracePt t="57728" x="6378575" y="4064000"/>
          <p14:tracePt t="57741" x="6592888" y="4064000"/>
          <p14:tracePt t="57758" x="6869113" y="4064000"/>
          <p14:tracePt t="57775" x="7281863" y="4064000"/>
          <p14:tracePt t="57794" x="7496175" y="4064000"/>
          <p14:tracePt t="57808" x="7637463" y="4046538"/>
          <p14:tracePt t="57826" x="7743825" y="4030663"/>
          <p14:tracePt t="57843" x="7800975" y="4013200"/>
          <p14:tracePt t="57862" x="7953375" y="4013200"/>
          <p14:tracePt t="57877" x="8043863" y="4013200"/>
          <p14:tracePt t="57893" x="8156575" y="4019550"/>
          <p14:tracePt t="57910" x="8251825" y="4035425"/>
          <p14:tracePt t="57927" x="8359775" y="4052888"/>
          <p14:tracePt t="57944" x="8404225" y="4052888"/>
          <p14:tracePt t="57958" x="8466138" y="4057650"/>
          <p14:tracePt t="57975" x="8556625" y="4057650"/>
          <p14:tracePt t="57995" x="8675688" y="4057650"/>
          <p14:tracePt t="58014" x="8782050" y="4057650"/>
          <p14:tracePt t="58027" x="8828088" y="4057650"/>
          <p14:tracePt t="58043" x="8963025" y="4046538"/>
          <p14:tracePt t="58058" x="9009063" y="4041775"/>
          <p14:tracePt t="58076" x="9150350" y="4013200"/>
          <p14:tracePt t="58097" x="9223375" y="4002088"/>
          <p14:tracePt t="58100" x="9251950" y="4002088"/>
          <p14:tracePt t="58116" x="9274175" y="3995738"/>
          <p14:tracePt t="58126" x="9285288" y="3995738"/>
          <p14:tracePt t="58141" x="9302750" y="3995738"/>
          <p14:tracePt t="58157" x="9364663" y="3995738"/>
          <p14:tracePt t="58174" x="9415463" y="3995738"/>
          <p14:tracePt t="58194" x="9442450" y="3995738"/>
          <p14:tracePt t="58208" x="9471025" y="3995738"/>
          <p14:tracePt t="58225" x="9493250" y="3995738"/>
          <p14:tracePt t="58241" x="9499600" y="3995738"/>
          <p14:tracePt t="58268" x="9505950" y="3995738"/>
          <p14:tracePt t="58276" x="9510713" y="3995738"/>
          <p14:tracePt t="58845" x="9517063" y="3995738"/>
          <p14:tracePt t="58900" x="9510713" y="4002088"/>
          <p14:tracePt t="58916" x="9505950" y="4002088"/>
          <p14:tracePt t="59013" x="9493250" y="4006850"/>
          <p14:tracePt t="59022" x="9482138" y="4006850"/>
          <p14:tracePt t="59037" x="9477375" y="4013200"/>
          <p14:tracePt t="59053" x="9471025" y="4019550"/>
          <p14:tracePt t="59071" x="9431338" y="4030663"/>
          <p14:tracePt t="59089" x="9398000" y="4035425"/>
          <p14:tracePt t="59093" x="9386888" y="4035425"/>
          <p14:tracePt t="59105" x="9358313" y="4046538"/>
          <p14:tracePt t="59121" x="9336088" y="4046538"/>
          <p14:tracePt t="59137" x="9302750" y="4052888"/>
          <p14:tracePt t="59156" x="9263063" y="4052888"/>
          <p14:tracePt t="59171" x="9251950" y="4052888"/>
          <p14:tracePt t="59187" x="9217025" y="4057650"/>
          <p14:tracePt t="59204" x="9188450" y="4057650"/>
          <p14:tracePt t="59226" x="9144000" y="4057650"/>
          <p14:tracePt t="59239" x="9093200" y="4057650"/>
          <p14:tracePt t="59253" x="9013825" y="4057650"/>
          <p14:tracePt t="59270" x="8974138" y="4057650"/>
          <p14:tracePt t="59286" x="8947150" y="4057650"/>
          <p14:tracePt t="59303" x="8929688" y="4064000"/>
          <p14:tracePt t="59323" x="8923338" y="4064000"/>
          <p14:tracePt t="59354" x="8912225" y="4064000"/>
          <p14:tracePt t="59371" x="8867775" y="4064000"/>
          <p14:tracePt t="59390" x="8850313" y="4064000"/>
          <p14:tracePt t="59403" x="8845550" y="4064000"/>
          <p14:tracePt t="59420" x="8832850" y="4064000"/>
          <p14:tracePt t="59437" x="8816975" y="4064000"/>
          <p14:tracePt t="59453" x="8788400" y="4064000"/>
          <p14:tracePt t="59472" x="8766175" y="4064000"/>
          <p14:tracePt t="59491" x="8748713" y="4064000"/>
          <p14:tracePt t="59504" x="8737600" y="4064000"/>
          <p14:tracePt t="59521" x="8731250" y="4064000"/>
          <p14:tracePt t="59537" x="8715375" y="4064000"/>
          <p14:tracePt t="59554" x="8709025" y="4064000"/>
          <p14:tracePt t="59668" x="8704263" y="4064000"/>
          <p14:tracePt t="59796" x="8697913" y="4064000"/>
          <p14:tracePt t="59815" x="8686800" y="4064000"/>
          <p14:tracePt t="59825" x="8675688" y="4052888"/>
          <p14:tracePt t="59837" x="8664575" y="4052888"/>
          <p14:tracePt t="59907" x="8658225" y="4052888"/>
          <p14:tracePt t="59916" x="8647113" y="4052888"/>
          <p14:tracePt t="59924" x="8636000" y="4052888"/>
          <p14:tracePt t="59940" x="8624888" y="4052888"/>
          <p14:tracePt t="59958" x="8613775" y="4052888"/>
          <p14:tracePt t="59973" x="8585200" y="4052888"/>
          <p14:tracePt t="59986" x="8574088" y="4057650"/>
          <p14:tracePt t="60003" x="8501063" y="4075113"/>
          <p14:tracePt t="60020" x="8439150" y="4081463"/>
          <p14:tracePt t="60037" x="8370888" y="4086225"/>
          <p14:tracePt t="60058" x="8240713" y="4132263"/>
          <p14:tracePt t="60070" x="8105775" y="4148138"/>
          <p14:tracePt t="60088" x="7812088" y="4187825"/>
          <p14:tracePt t="60093" x="7608888" y="4227513"/>
          <p14:tracePt t="60105" x="7372350" y="4249738"/>
          <p14:tracePt t="60126" x="6648450" y="4335463"/>
          <p14:tracePt t="60139" x="6332538" y="4346575"/>
          <p14:tracePt t="60154" x="6219825" y="4357688"/>
          <p14:tracePt t="60171" x="5751513" y="4362450"/>
          <p14:tracePt t="60189" x="5265738" y="4379913"/>
          <p14:tracePt t="60205" x="4565650" y="4408488"/>
          <p14:tracePt t="60220" x="3730625" y="4470400"/>
          <p14:tracePt t="60237" x="2979738" y="4549775"/>
          <p14:tracePt t="60254" x="2624138" y="4594225"/>
          <p14:tracePt t="60274" x="2573338" y="4605338"/>
          <p14:tracePt t="60308" x="2562225" y="4605338"/>
          <p14:tracePt t="60320" x="2557463" y="4605338"/>
          <p14:tracePt t="60339" x="2471738" y="4616450"/>
          <p14:tracePt t="60354" x="2444750" y="4622800"/>
          <p14:tracePt t="60371" x="2427288" y="4629150"/>
          <p14:tracePt t="60508" x="2420938" y="4633913"/>
          <p14:tracePt t="60516" x="2416175" y="4645025"/>
          <p14:tracePt t="60533" x="2409825" y="4656138"/>
          <p14:tracePt t="60740" x="2405063" y="4662488"/>
          <p14:tracePt t="60755" x="2370138" y="4662488"/>
          <p14:tracePt t="60772" x="2303463" y="4651375"/>
          <p14:tracePt t="60787" x="2217738" y="4640263"/>
          <p14:tracePt t="60804" x="2100263" y="4605338"/>
          <p14:tracePt t="60820" x="2025650" y="4589463"/>
          <p14:tracePt t="60837" x="1958975" y="4560888"/>
          <p14:tracePt t="60857" x="1952625" y="4554538"/>
          <p14:tracePt t="61021" x="1974850" y="4554538"/>
          <p14:tracePt t="61037" x="2003425" y="4572000"/>
          <p14:tracePt t="61054" x="2014538" y="4578350"/>
          <p14:tracePt t="61070" x="2025650" y="4578350"/>
          <p14:tracePt t="61133" x="2032000" y="4583113"/>
          <p14:tracePt t="61332" x="2043113" y="4583113"/>
          <p14:tracePt t="61352" x="2049463" y="4583113"/>
          <p14:tracePt t="61369" x="2054225" y="4578350"/>
          <p14:tracePt t="61379" x="2082800" y="4572000"/>
          <p14:tracePt t="61392" x="2089150" y="4572000"/>
          <p14:tracePt t="61404" x="2105025" y="4572000"/>
          <p14:tracePt t="61420" x="2139950" y="4572000"/>
          <p14:tracePt t="61441" x="2195513" y="4572000"/>
          <p14:tracePt t="61459" x="2252663" y="4583113"/>
          <p14:tracePt t="61470" x="2274888" y="4589463"/>
          <p14:tracePt t="61487" x="2297113" y="4594225"/>
          <p14:tracePt t="61504" x="2325688" y="4600575"/>
          <p14:tracePt t="61527" x="2409825" y="4611688"/>
          <p14:tracePt t="61546" x="2482850" y="4629150"/>
          <p14:tracePt t="61558" x="2546350" y="4629150"/>
          <p14:tracePt t="61571" x="2635250" y="4629150"/>
          <p14:tracePt t="61587" x="2771775" y="4629150"/>
          <p14:tracePt t="61608" x="3070225" y="4629150"/>
          <p14:tracePt t="61620" x="3414713" y="4629150"/>
          <p14:tracePt t="61639" x="5813425" y="4629150"/>
          <p14:tracePt t="61653" x="7399338" y="4554538"/>
          <p14:tracePt t="61671" x="8574088" y="4503738"/>
          <p14:tracePt t="61696" x="9459913" y="4459288"/>
          <p14:tracePt t="61717" x="9725025" y="4459288"/>
          <p14:tracePt t="61727" x="9764713" y="4459288"/>
          <p14:tracePt t="61737" x="9798050" y="4459288"/>
          <p14:tracePt t="61753" x="9826625" y="4459288"/>
          <p14:tracePt t="61776" x="9866313" y="4448175"/>
          <p14:tracePt t="61822" x="9872663" y="4448175"/>
          <p14:tracePt t="61831" x="9877425" y="4452938"/>
          <p14:tracePt t="61842" x="9883775" y="4470400"/>
          <p14:tracePt t="61855" x="9894888" y="4487863"/>
          <p14:tracePt t="61956" x="9894888" y="4492625"/>
          <p14:tracePt t="61988" x="9883775" y="4492625"/>
          <p14:tracePt t="62036" x="9877425" y="4492625"/>
          <p14:tracePt t="62054" x="9855200" y="4492625"/>
          <p14:tracePt t="62062" x="9848850" y="4492625"/>
          <p14:tracePt t="62070" x="9844088" y="4487863"/>
          <p14:tracePt t="62088" x="9837738" y="4481513"/>
          <p14:tracePt t="62105" x="9826625" y="4476750"/>
          <p14:tracePt t="62153" x="9821863" y="4476750"/>
          <p14:tracePt t="62170" x="9804400" y="4470400"/>
          <p14:tracePt t="62187" x="9759950" y="4470400"/>
          <p14:tracePt t="62204" x="9753600" y="4470400"/>
          <p14:tracePt t="62374" x="9747250" y="4470400"/>
          <p14:tracePt t="62381" x="9742488" y="4470400"/>
          <p14:tracePt t="62390" x="9725025" y="4470400"/>
          <p14:tracePt t="62403" x="9634538" y="4476750"/>
          <p14:tracePt t="62421" x="9567863" y="4481513"/>
          <p14:tracePt t="62442" x="9493250" y="4487863"/>
          <p14:tracePt t="62460" x="9391650" y="4514850"/>
          <p14:tracePt t="62470" x="9340850" y="4532313"/>
          <p14:tracePt t="62487" x="9234488" y="4560888"/>
          <p14:tracePt t="62504" x="9126538" y="4600575"/>
          <p14:tracePt t="62520" x="8997950" y="4645025"/>
          <p14:tracePt t="62540" x="8856663" y="4667250"/>
          <p14:tracePt t="62553" x="8828088" y="4684713"/>
          <p14:tracePt t="62571" x="8782050" y="4695825"/>
          <p14:tracePt t="62587" x="8743950" y="4713288"/>
          <p14:tracePt t="62607" x="8715375" y="4718050"/>
          <p14:tracePt t="62614" x="8709025" y="4718050"/>
          <p14:tracePt t="62627" x="8697913" y="4724400"/>
          <p14:tracePt t="62659" x="8669338" y="4730750"/>
          <p14:tracePt t="62675" x="8658225" y="4735513"/>
          <p14:tracePt t="62688" x="8624888" y="4741863"/>
          <p14:tracePt t="62703" x="8596313" y="4746625"/>
          <p14:tracePt t="62721" x="8578850" y="4757738"/>
          <p14:tracePt t="62736" x="8574088" y="4757738"/>
          <p14:tracePt t="62757" x="8562975" y="4757738"/>
          <p14:tracePt t="62773" x="8545513" y="4757738"/>
          <p14:tracePt t="62786" x="8534400" y="4764088"/>
          <p14:tracePt t="62803" x="8523288" y="4764088"/>
          <p14:tracePt t="62821" x="8516938" y="4764088"/>
          <p14:tracePt t="62839" x="8489950" y="4768850"/>
          <p14:tracePt t="62862" x="8426450" y="4781550"/>
          <p14:tracePt t="62870" x="8399463" y="4781550"/>
          <p14:tracePt t="62886" x="8370888" y="4786313"/>
          <p14:tracePt t="62903" x="8359775" y="4786313"/>
          <p14:tracePt t="62920" x="8342313" y="4792663"/>
          <p14:tracePt t="62941" x="8331200" y="4792663"/>
          <p14:tracePt t="62958" x="8320088" y="4803775"/>
          <p14:tracePt t="62970" x="8308975" y="4803775"/>
          <p14:tracePt t="62986" x="8280400" y="4808538"/>
          <p14:tracePt t="63003" x="8258175" y="4814888"/>
          <p14:tracePt t="63021" x="8240713" y="4814888"/>
          <p14:tracePt t="63040" x="8207375" y="4826000"/>
          <p14:tracePt t="63053" x="8156575" y="4832350"/>
          <p14:tracePt t="63070" x="8088313" y="4837113"/>
          <p14:tracePt t="63086" x="7969250" y="4837113"/>
          <p14:tracePt t="63107" x="7823200" y="4848225"/>
          <p14:tracePt t="63111" x="7778750" y="4848225"/>
          <p14:tracePt t="63122" x="7699375" y="4848225"/>
          <p14:tracePt t="63136" x="7551738" y="4848225"/>
          <p14:tracePt t="63158" x="7315200" y="4848225"/>
          <p14:tracePt t="63172" x="6970713" y="4848225"/>
          <p14:tracePt t="63186" x="6784975" y="4848225"/>
          <p14:tracePt t="63203" x="6208713" y="4848225"/>
          <p14:tracePt t="63220" x="5937250" y="4854575"/>
          <p14:tracePt t="63240" x="5746750" y="4865688"/>
          <p14:tracePt t="63255" x="5588000" y="4865688"/>
          <p14:tracePt t="63270" x="5441950" y="4865688"/>
          <p14:tracePt t="63286" x="5272088" y="4865688"/>
          <p14:tracePt t="63302" x="5068888" y="4865688"/>
          <p14:tracePt t="63323" x="4792663" y="4876800"/>
          <p14:tracePt t="63336" x="4713288" y="4876800"/>
          <p14:tracePt t="63354" x="4640263" y="4883150"/>
          <p14:tracePt t="63372" x="4589463" y="4887913"/>
          <p14:tracePt t="63392" x="4543425" y="4887913"/>
          <p14:tracePt t="63404" x="4503738" y="4887913"/>
          <p14:tracePt t="63420" x="4437063" y="4894263"/>
          <p14:tracePt t="63436" x="4357688" y="4899025"/>
          <p14:tracePt t="63453" x="4295775" y="4916488"/>
          <p14:tracePt t="63477" x="4210050" y="4921250"/>
          <p14:tracePt t="63497" x="4143375" y="4921250"/>
          <p14:tracePt t="63509" x="4046538" y="4933950"/>
          <p14:tracePt t="63520" x="3990975" y="4933950"/>
          <p14:tracePt t="63536" x="3854450" y="4933950"/>
          <p14:tracePt t="63554" x="3765550" y="4933950"/>
          <p14:tracePt t="63573" x="3690938" y="4933950"/>
          <p14:tracePt t="63586" x="3679825" y="4933950"/>
          <p14:tracePt t="63732" x="3686175" y="4927600"/>
          <p14:tracePt t="63743" x="3708400" y="4921250"/>
          <p14:tracePt t="63758" x="3719513" y="4916488"/>
          <p14:tracePt t="63775" x="3736975" y="4910138"/>
          <p14:tracePt t="63786" x="3752850" y="4905375"/>
          <p14:tracePt t="63803" x="3816350" y="4905375"/>
          <p14:tracePt t="63820" x="3832225" y="4899025"/>
          <p14:tracePt t="63839" x="3849688" y="4899025"/>
          <p14:tracePt t="64068" x="3867150" y="4894263"/>
          <p14:tracePt t="64076" x="3871913" y="4894263"/>
          <p14:tracePt t="64100" x="3871913" y="4883150"/>
          <p14:tracePt t="64132" x="3878263" y="4876800"/>
          <p14:tracePt t="64276" x="3889375" y="4876800"/>
          <p14:tracePt t="64284" x="3894138" y="4876800"/>
          <p14:tracePt t="64412" x="3889375" y="4883150"/>
          <p14:tracePt t="64421" x="3871913" y="4887913"/>
          <p14:tracePt t="64429" x="3843338" y="4887913"/>
          <p14:tracePt t="64449" x="3708400" y="4887913"/>
          <p14:tracePt t="64459" x="3578225" y="4887913"/>
          <p14:tracePt t="64475" x="3476625" y="4887913"/>
          <p14:tracePt t="64492" x="3432175" y="4887913"/>
          <p14:tracePt t="64510" x="3308350" y="4887913"/>
          <p14:tracePt t="64526" x="3211513" y="4876800"/>
          <p14:tracePt t="64545" x="3105150" y="4870450"/>
          <p14:tracePt t="64559" x="3014663" y="4859338"/>
          <p14:tracePt t="64576" x="2957513" y="4854575"/>
          <p14:tracePt t="64597" x="2901950" y="4854575"/>
          <p14:tracePt t="64619" x="2833688" y="4854575"/>
          <p14:tracePt t="64630" x="2816225" y="4854575"/>
          <p14:tracePt t="64643" x="2736850" y="4854575"/>
          <p14:tracePt t="64659" x="2703513" y="4854575"/>
          <p14:tracePt t="64676" x="2681288" y="4848225"/>
          <p14:tracePt t="64696" x="2635250" y="4848225"/>
          <p14:tracePt t="64709" x="2601913" y="4848225"/>
          <p14:tracePt t="64725" x="2546350" y="4848225"/>
          <p14:tracePt t="64742" x="2482850" y="4848225"/>
          <p14:tracePt t="64763" x="2438400" y="4848225"/>
          <p14:tracePt t="64775" x="2427288" y="4848225"/>
          <p14:tracePt t="64836" x="2420938" y="4848225"/>
          <p14:tracePt t="64846" x="2416175" y="4848225"/>
          <p14:tracePt t="64859" x="2393950" y="4826000"/>
          <p14:tracePt t="64881" x="2365375" y="4814888"/>
          <p14:tracePt t="64899" x="2330450" y="4803775"/>
          <p14:tracePt t="64910" x="2319338" y="4797425"/>
          <p14:tracePt t="64926" x="2303463" y="4781550"/>
          <p14:tracePt t="64943" x="2297113" y="4775200"/>
          <p14:tracePt t="64959" x="2286000" y="4764088"/>
          <p14:tracePt t="64979" x="2279650" y="4764088"/>
          <p14:tracePt t="65035" x="2279650" y="4757738"/>
          <p14:tracePt t="65052" x="2274888" y="4757738"/>
          <p14:tracePt t="65060" x="2274888" y="4752975"/>
          <p14:tracePt t="65076" x="2268538" y="4735513"/>
          <p14:tracePt t="65092" x="2263775" y="4718050"/>
          <p14:tracePt t="65103" x="2257425" y="4713288"/>
          <p14:tracePt t="65128" x="2246313" y="4702175"/>
          <p14:tracePt t="65143" x="2241550" y="4695825"/>
          <p14:tracePt t="65159" x="2228850" y="4691063"/>
          <p14:tracePt t="65176" x="2228850" y="4679950"/>
          <p14:tracePt t="65193" x="2217738" y="4667250"/>
          <p14:tracePt t="65213" x="2206625" y="4656138"/>
          <p14:tracePt t="65227" x="2201863" y="4656138"/>
          <p14:tracePt t="65357" x="2201863" y="4651375"/>
          <p14:tracePt t="65372" x="2224088" y="4651375"/>
          <p14:tracePt t="65383" x="2257425" y="4651375"/>
          <p14:tracePt t="65393" x="2303463" y="4640263"/>
          <p14:tracePt t="65413" x="2444750" y="4622800"/>
          <p14:tracePt t="65426" x="2489200" y="4622800"/>
          <p14:tracePt t="65442" x="2573338" y="4611688"/>
          <p14:tracePt t="65459" x="2703513" y="4605338"/>
          <p14:tracePt t="65479" x="2873375" y="4605338"/>
          <p14:tracePt t="65493" x="3030538" y="4605338"/>
          <p14:tracePt t="65509" x="3324225" y="4605338"/>
          <p14:tracePt t="65531" x="3854450" y="4605338"/>
          <p14:tracePt t="65544" x="4792663" y="4605338"/>
          <p14:tracePt t="65559" x="5570538" y="4605338"/>
          <p14:tracePt t="65576" x="6191250" y="4605338"/>
          <p14:tracePt t="65596" x="6723063" y="4605338"/>
          <p14:tracePt t="65612" x="7688263" y="4605338"/>
          <p14:tracePt t="65624" x="8032750" y="4605338"/>
          <p14:tracePt t="65644" x="8974138" y="4605338"/>
          <p14:tracePt t="65660" x="9415463" y="4605338"/>
          <p14:tracePt t="65676" x="9572625" y="4605338"/>
          <p14:tracePt t="65701" x="9607550" y="4605338"/>
          <p14:tracePt t="65713" x="9685338" y="4605338"/>
          <p14:tracePt t="65725" x="9759950" y="4605338"/>
          <p14:tracePt t="65743" x="9855200" y="4605338"/>
          <p14:tracePt t="65759" x="9928225" y="4589463"/>
          <p14:tracePt t="65777" x="9939338" y="4578350"/>
          <p14:tracePt t="65795" x="9950450" y="4578350"/>
          <p14:tracePt t="65829" x="9956800" y="4578350"/>
          <p14:tracePt t="65837" x="9963150" y="4572000"/>
          <p14:tracePt t="65847" x="9967913" y="4565650"/>
          <p14:tracePt t="66095" x="9967913" y="4572000"/>
          <p14:tracePt t="66105" x="9934575" y="4589463"/>
          <p14:tracePt t="66116" x="9899650" y="4611688"/>
          <p14:tracePt t="66137" x="9848850" y="4645025"/>
          <p14:tracePt t="66148" x="9782175" y="4691063"/>
          <p14:tracePt t="66165" x="9680575" y="4735513"/>
          <p14:tracePt t="66181" x="9499600" y="4781550"/>
          <p14:tracePt t="66198" x="9329738" y="4786313"/>
          <p14:tracePt t="66221" x="8991600" y="4797425"/>
          <p14:tracePt t="66237" x="8821738" y="4814888"/>
          <p14:tracePt t="66247" x="8743950" y="4814888"/>
          <p14:tracePt t="66265" x="8658225" y="4814888"/>
          <p14:tracePt t="66281" x="8578850" y="4814888"/>
          <p14:tracePt t="66297" x="8512175" y="4814888"/>
          <p14:tracePt t="66318" x="8286750" y="4775200"/>
          <p14:tracePt t="66336" x="8139113" y="4768850"/>
          <p14:tracePt t="66348" x="8026400" y="4757738"/>
          <p14:tracePt t="66365" x="7969250" y="4752975"/>
          <p14:tracePt t="66381" x="7947025" y="4746625"/>
          <p14:tracePt t="66398" x="7942263" y="4735513"/>
          <p14:tracePt t="66419" x="7913688" y="4724400"/>
          <p14:tracePt t="66432" x="7913688" y="4718050"/>
          <p14:tracePt t="66448" x="7874000" y="4713288"/>
          <p14:tracePt t="66486" x="7867650" y="4713288"/>
          <p14:tracePt t="66500" x="7862888" y="4706938"/>
          <p14:tracePt t="66596" x="7867650" y="4706938"/>
          <p14:tracePt t="66617" x="7874000" y="4695825"/>
          <p14:tracePt t="66783" x="7880350" y="4695825"/>
          <p14:tracePt t="66794" x="7885113" y="4695825"/>
          <p14:tracePt t="67109" x="7902575" y="4702175"/>
          <p14:tracePt t="67127" x="7902575" y="4706938"/>
          <p14:tracePt t="67138" x="7902575" y="4713288"/>
          <p14:tracePt t="68111" x="7902575" y="4718050"/>
          <p14:tracePt t="68172" x="7902575" y="4724400"/>
          <p14:tracePt t="68187" x="7896225" y="4730750"/>
          <p14:tracePt t="68199" x="7891463" y="4730750"/>
          <p14:tracePt t="68215" x="7874000" y="4735513"/>
          <p14:tracePt t="68251" x="7867650" y="4735513"/>
          <p14:tracePt t="68265" x="7862888" y="4741863"/>
          <p14:tracePt t="68281" x="7851775" y="4746625"/>
          <p14:tracePt t="68299" x="7840663" y="4757738"/>
          <p14:tracePt t="68333" x="7829550" y="4768850"/>
          <p14:tracePt t="68350" x="7816850" y="4781550"/>
          <p14:tracePt t="68366" x="7812088" y="4786313"/>
          <p14:tracePt t="68385" x="7800975" y="4797425"/>
          <p14:tracePt t="68398" x="7794625" y="4814888"/>
          <p14:tracePt t="68415" x="7789863" y="4819650"/>
          <p14:tracePt t="68440" x="7783513" y="4826000"/>
          <p14:tracePt t="68451" x="7772400" y="4837113"/>
          <p14:tracePt t="68465" x="7766050" y="4837113"/>
          <p14:tracePt t="68892" x="7766050" y="4848225"/>
          <p14:tracePt t="69909" x="7766050" y="4859338"/>
          <p14:tracePt t="69972" x="7743825" y="4870450"/>
          <p14:tracePt t="70003" x="7739063" y="4876800"/>
          <p14:tracePt t="70020" x="7732713" y="4876800"/>
          <p14:tracePt t="70028" x="7727950" y="4876800"/>
          <p14:tracePt t="70037" x="7715250" y="4883150"/>
          <p14:tracePt t="70054" x="7681913" y="4887913"/>
          <p14:tracePt t="70066" x="7670800" y="4894263"/>
          <p14:tracePt t="70082" x="7626350" y="4910138"/>
          <p14:tracePt t="70099" x="7546975" y="4927600"/>
          <p14:tracePt t="70107" x="7529513" y="4933950"/>
          <p14:tracePt t="70130" x="7507288" y="4945063"/>
          <p14:tracePt t="70139" x="7461250" y="4960938"/>
          <p14:tracePt t="70149" x="7445375" y="4967288"/>
          <p14:tracePt t="70166" x="7423150" y="4978400"/>
          <p14:tracePt t="70189" x="7405688" y="4989513"/>
          <p14:tracePt t="70267" x="7405688" y="5000625"/>
          <p14:tracePt t="70276" x="7416800" y="5006975"/>
          <p14:tracePt t="70284" x="7416800" y="5011738"/>
          <p14:tracePt t="70300" x="7423150" y="5011738"/>
          <p14:tracePt t="70321" x="7445375" y="5018088"/>
          <p14:tracePt t="70332" x="7450138" y="5018088"/>
          <p14:tracePt t="72476" x="7467600" y="5018088"/>
          <p14:tracePt t="72487" x="7434263" y="5029200"/>
          <p14:tracePt t="72503" x="7348538" y="5068888"/>
          <p14:tracePt t="72517" x="7145338" y="5175250"/>
          <p14:tracePt t="72533" x="6829425" y="5356225"/>
          <p14:tracePt t="72550" x="6597650" y="5514975"/>
          <p14:tracePt t="72567" x="6469063" y="5632450"/>
          <p14:tracePt t="72583" x="6372225" y="5740400"/>
          <p14:tracePt t="72604" x="6276975" y="5842000"/>
          <p14:tracePt t="72620" x="6254750" y="5864225"/>
          <p14:tracePt t="72669" x="6259513" y="5864225"/>
          <p14:tracePt t="72683" x="6281738" y="5864225"/>
          <p14:tracePt t="72700" x="6378575" y="5853113"/>
          <p14:tracePt t="72717" x="6502400" y="5813425"/>
          <p14:tracePt t="72736" x="6621463" y="5768975"/>
          <p14:tracePt t="72750" x="6716713" y="5740400"/>
          <p14:tracePt t="72767" x="6824663" y="5695950"/>
          <p14:tracePt t="72783" x="6937375" y="5672138"/>
          <p14:tracePt t="72800" x="7061200" y="5645150"/>
          <p14:tracePt t="72819" x="7292975" y="5610225"/>
          <p14:tracePt t="72834" x="7372350" y="5599113"/>
          <p14:tracePt t="72850" x="7478713" y="5576888"/>
          <p14:tracePt t="72870" x="7507288" y="5576888"/>
          <p14:tracePt t="72923" x="7512050" y="5576888"/>
          <p14:tracePt t="72940" x="7507288" y="5588000"/>
          <p14:tracePt t="72949" x="7496175" y="5594350"/>
          <p14:tracePt t="72969" x="7467600" y="5599113"/>
          <p14:tracePt t="72982" x="7439025" y="5599113"/>
          <p14:tracePt t="73004" x="7416800" y="5605463"/>
          <p14:tracePt t="73017" x="7388225" y="5610225"/>
          <p14:tracePt t="73033" x="7354888" y="5616575"/>
          <p14:tracePt t="73050" x="7321550" y="5616575"/>
          <p14:tracePt t="73067" x="7264400" y="5616575"/>
          <p14:tracePt t="73083" x="7191375" y="5616575"/>
          <p14:tracePt t="73102" x="7054850" y="5616575"/>
          <p14:tracePt t="73116" x="6919913" y="5610225"/>
          <p14:tracePt t="73133" x="6800850" y="5594350"/>
          <p14:tracePt t="73150" x="6716713" y="5570538"/>
          <p14:tracePt t="73168" x="6615113" y="5554663"/>
          <p14:tracePt t="73183" x="6473825" y="5537200"/>
          <p14:tracePt t="73199" x="6367463" y="5526088"/>
          <p14:tracePt t="73216" x="6254750" y="5508625"/>
          <p14:tracePt t="73239" x="6045200" y="5486400"/>
          <p14:tracePt t="73250" x="6000750" y="5486400"/>
          <p14:tracePt t="73266" x="5864225" y="5486400"/>
          <p14:tracePt t="73283" x="5791200" y="5486400"/>
          <p14:tracePt t="73301" x="5757863" y="5486400"/>
          <p14:tracePt t="73318" x="5695950" y="5486400"/>
          <p14:tracePt t="73334" x="5632450" y="5480050"/>
          <p14:tracePt t="73351" x="5576888" y="5480050"/>
          <p14:tracePt t="73367" x="5503863" y="5480050"/>
          <p14:tracePt t="73385" x="5453063" y="5480050"/>
          <p14:tracePt t="73400" x="5424488" y="5480050"/>
          <p14:tracePt t="73417" x="5418138" y="5480050"/>
          <p14:tracePt t="73483" x="5418138" y="5475288"/>
          <p14:tracePt t="73491" x="5424488" y="5475288"/>
          <p14:tracePt t="73505" x="5435600" y="5468938"/>
          <p14:tracePt t="73519" x="5464175" y="5468938"/>
          <p14:tracePt t="73533" x="5543550" y="5468938"/>
          <p14:tracePt t="73551" x="5656263" y="5468938"/>
          <p14:tracePt t="73567" x="5746750" y="5468938"/>
          <p14:tracePt t="73582" x="5819775" y="5468938"/>
          <p14:tracePt t="73605" x="5903913" y="5468938"/>
          <p14:tracePt t="73617" x="5921375" y="5468938"/>
          <p14:tracePt t="73634" x="5983288" y="5468938"/>
          <p14:tracePt t="73649" x="5994400" y="5468938"/>
          <p14:tracePt t="73701" x="5954713" y="5475288"/>
          <p14:tracePt t="73708" x="5926138" y="5480050"/>
          <p14:tracePt t="73717" x="5910263" y="5486400"/>
          <p14:tracePt t="73737" x="5848350" y="5497513"/>
          <p14:tracePt t="73751" x="5830888" y="5503863"/>
          <p14:tracePt t="73795" x="5835650" y="5503863"/>
          <p14:tracePt t="73803" x="5842000" y="5503863"/>
          <p14:tracePt t="73816" x="5870575" y="5503863"/>
          <p14:tracePt t="73833" x="5937250" y="5503863"/>
          <p14:tracePt t="73849" x="6000750" y="5503863"/>
          <p14:tracePt t="73869" x="6084888" y="5503863"/>
          <p14:tracePt t="73883" x="6153150" y="5503863"/>
          <p14:tracePt t="73900" x="6186488" y="5514975"/>
          <p14:tracePt t="73918" x="6191250" y="5514975"/>
          <p14:tracePt t="73938" x="6197600" y="5519738"/>
          <p14:tracePt t="73968" x="6203950" y="5530850"/>
          <p14:tracePt t="74084" x="6203950" y="5543550"/>
          <p14:tracePt t="74100" x="6208713" y="5548313"/>
          <p14:tracePt t="74114" x="6219825" y="5548313"/>
          <p14:tracePt t="74130" x="6254750" y="5559425"/>
          <p14:tracePt t="74139" x="6327775" y="5570538"/>
          <p14:tracePt t="74149" x="6372225" y="5570538"/>
          <p14:tracePt t="74166" x="6508750" y="5576888"/>
          <p14:tracePt t="74187" x="6694488" y="5605463"/>
          <p14:tracePt t="74201" x="6773863" y="5605463"/>
          <p14:tracePt t="74216" x="6931025" y="5605463"/>
          <p14:tracePt t="74233" x="7100888" y="5605463"/>
          <p14:tracePt t="74252" x="7434263" y="5605463"/>
          <p14:tracePt t="74266" x="7546975" y="5605463"/>
          <p14:tracePt t="74282" x="7750175" y="5605463"/>
          <p14:tracePt t="74300" x="7935913" y="5605463"/>
          <p14:tracePt t="74319" x="7942263" y="5605463"/>
          <p14:tracePt t="74350" x="7935913" y="5605463"/>
          <p14:tracePt t="74368" x="7907338" y="5610225"/>
          <p14:tracePt t="74385" x="7845425" y="5616575"/>
          <p14:tracePt t="74401" x="7794625" y="5627688"/>
          <p14:tracePt t="74416" x="7699375" y="5645150"/>
          <p14:tracePt t="74438" x="7591425" y="5667375"/>
          <p14:tracePt t="74452" x="7540625" y="5689600"/>
          <p14:tracePt t="74466" x="7524750" y="5695950"/>
          <p14:tracePt t="74483" x="7512050" y="5695950"/>
          <p14:tracePt t="74548" x="7518400" y="5695950"/>
          <p14:tracePt t="74556" x="7524750" y="5695950"/>
          <p14:tracePt t="74565" x="7535863" y="5695950"/>
          <p14:tracePt t="74585" x="7546975" y="5695950"/>
          <p14:tracePt t="74683" x="7546975" y="5689600"/>
          <p14:tracePt t="74700" x="7524750" y="5683250"/>
          <p14:tracePt t="74707" x="7434263" y="5667375"/>
          <p14:tracePt t="74717" x="7372350" y="5656263"/>
          <p14:tracePt t="74735" x="6908800" y="5543550"/>
          <p14:tracePt t="74749" x="6011863" y="5254625"/>
          <p14:tracePt t="74768" x="5137150" y="4989513"/>
          <p14:tracePt t="74782" x="4594225" y="4768850"/>
          <p14:tracePt t="74802" x="4346575" y="4640263"/>
          <p14:tracePt t="74817" x="4267200" y="4565650"/>
          <p14:tracePt t="74833" x="4260850" y="4554538"/>
          <p14:tracePt t="74849" x="4260850" y="4549775"/>
          <p14:tracePt t="74868" x="4284663" y="4543425"/>
          <p14:tracePt t="74882" x="4306888" y="4543425"/>
          <p14:tracePt t="74902" x="4379913" y="4543425"/>
          <p14:tracePt t="74916" x="4408488" y="4554538"/>
          <p14:tracePt t="74933" x="4425950" y="4565650"/>
          <p14:tracePt t="74950" x="4452938" y="4578350"/>
          <p14:tracePt t="74968" x="4498975" y="4578350"/>
          <p14:tracePt t="74982" x="4538663" y="4583113"/>
          <p14:tracePt t="74999" x="4589463" y="4583113"/>
          <p14:tracePt t="75016" x="4640263" y="4589463"/>
          <p14:tracePt t="75035" x="4746625" y="4611688"/>
          <p14:tracePt t="75050" x="4803775" y="4611688"/>
          <p14:tracePt t="75068" x="4978400" y="4656138"/>
          <p14:tracePt t="75084" x="5073650" y="4662488"/>
          <p14:tracePt t="75105" x="5102225" y="4667250"/>
          <p14:tracePt t="75112" x="5124450" y="4667250"/>
          <p14:tracePt t="75125" x="5141913" y="4667250"/>
          <p14:tracePt t="75133" x="5170488" y="4673600"/>
          <p14:tracePt t="75152" x="5181600" y="4673600"/>
          <p14:tracePt t="75165" x="5203825" y="4679950"/>
          <p14:tracePt t="75183" x="5210175" y="4679950"/>
          <p14:tracePt t="75200" x="5249863" y="4684713"/>
          <p14:tracePt t="75218" x="5294313" y="468471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756DA-00BD-4AB3-A336-249910F32730}"/>
              </a:ext>
            </a:extLst>
          </p:cNvPr>
          <p:cNvSpPr>
            <a:spLocks noGrp="1"/>
          </p:cNvSpPr>
          <p:nvPr>
            <p:ph type="title"/>
          </p:nvPr>
        </p:nvSpPr>
        <p:spPr>
          <a:xfrm>
            <a:off x="348344" y="190955"/>
            <a:ext cx="10515600" cy="592818"/>
          </a:xfrm>
        </p:spPr>
        <p:txBody>
          <a:bodyPr>
            <a:normAutofit/>
          </a:bodyPr>
          <a:lstStyle/>
          <a:p>
            <a:r>
              <a:rPr lang="en-US" altLang="zh-CN" sz="3600" b="1" dirty="0"/>
              <a:t>3.1 Discussion</a:t>
            </a:r>
            <a:endParaRPr lang="zh-CN" altLang="en-US" sz="3600" dirty="0"/>
          </a:p>
        </p:txBody>
      </p:sp>
      <p:sp>
        <p:nvSpPr>
          <p:cNvPr id="4" name="矩形 3">
            <a:extLst>
              <a:ext uri="{FF2B5EF4-FFF2-40B4-BE49-F238E27FC236}">
                <a16:creationId xmlns:a16="http://schemas.microsoft.com/office/drawing/2014/main" id="{1C2450DF-DA2E-46B7-AC1E-D7314B706D7B}"/>
              </a:ext>
            </a:extLst>
          </p:cNvPr>
          <p:cNvSpPr/>
          <p:nvPr/>
        </p:nvSpPr>
        <p:spPr>
          <a:xfrm>
            <a:off x="348342" y="783773"/>
            <a:ext cx="11495314" cy="5846088"/>
          </a:xfrm>
          <a:prstGeom prst="rect">
            <a:avLst/>
          </a:prstGeom>
        </p:spPr>
        <p:txBody>
          <a:bodyPr wrap="square">
            <a:spAutoFit/>
          </a:bodyPr>
          <a:lstStyle/>
          <a:p>
            <a:pPr marL="6350" indent="-6350" algn="just">
              <a:lnSpc>
                <a:spcPct val="103000"/>
              </a:lnSpc>
              <a:spcAft>
                <a:spcPts val="35"/>
              </a:spcAft>
            </a:pPr>
            <a:r>
              <a:rPr lang="en-US" altLang="zh-CN" sz="2800" kern="100" dirty="0">
                <a:solidFill>
                  <a:srgbClr val="000000"/>
                </a:solidFill>
                <a:latin typeface="Calibri" panose="020F0502020204030204" pitchFamily="34" charset="0"/>
                <a:ea typeface="Calibri" panose="020F0502020204030204" pitchFamily="34" charset="0"/>
              </a:rPr>
              <a:t>An examination of the puzzle leads to interesting observations - changing the state of a square an </a:t>
            </a:r>
            <a:r>
              <a:rPr lang="en-US" altLang="zh-CN" sz="2800" b="1" kern="100" dirty="0">
                <a:solidFill>
                  <a:srgbClr val="000000"/>
                </a:solidFill>
                <a:latin typeface="Calibri" panose="020F0502020204030204" pitchFamily="34" charset="0"/>
                <a:ea typeface="Calibri" panose="020F0502020204030204" pitchFamily="34" charset="0"/>
              </a:rPr>
              <a:t>even</a:t>
            </a:r>
            <a:r>
              <a:rPr lang="en-US" altLang="zh-CN" sz="2800" kern="100" dirty="0">
                <a:solidFill>
                  <a:srgbClr val="000000"/>
                </a:solidFill>
                <a:latin typeface="Calibri" panose="020F0502020204030204" pitchFamily="34" charset="0"/>
                <a:ea typeface="Calibri" panose="020F0502020204030204" pitchFamily="34" charset="0"/>
              </a:rPr>
              <a:t> number of times is equivalent to </a:t>
            </a:r>
            <a:r>
              <a:rPr lang="en-US" altLang="zh-CN" sz="2800" b="1" kern="100" dirty="0">
                <a:solidFill>
                  <a:srgbClr val="000000"/>
                </a:solidFill>
                <a:latin typeface="Calibri" panose="020F0502020204030204" pitchFamily="34" charset="0"/>
                <a:ea typeface="Calibri" panose="020F0502020204030204" pitchFamily="34" charset="0"/>
              </a:rPr>
              <a:t>not changing </a:t>
            </a:r>
            <a:r>
              <a:rPr lang="en-US" altLang="zh-CN" sz="2800" kern="100" dirty="0">
                <a:solidFill>
                  <a:srgbClr val="000000"/>
                </a:solidFill>
                <a:latin typeface="Calibri" panose="020F0502020204030204" pitchFamily="34" charset="0"/>
                <a:ea typeface="Calibri" panose="020F0502020204030204" pitchFamily="34" charset="0"/>
              </a:rPr>
              <a:t>it at all; changing the state an </a:t>
            </a:r>
            <a:r>
              <a:rPr lang="en-US" altLang="zh-CN" sz="2800" b="1" kern="100" dirty="0">
                <a:solidFill>
                  <a:srgbClr val="000000"/>
                </a:solidFill>
                <a:latin typeface="Calibri" panose="020F0502020204030204" pitchFamily="34" charset="0"/>
                <a:ea typeface="Calibri" panose="020F0502020204030204" pitchFamily="34" charset="0"/>
              </a:rPr>
              <a:t>odd</a:t>
            </a:r>
            <a:r>
              <a:rPr lang="en-US" altLang="zh-CN" sz="2800" kern="100" dirty="0">
                <a:solidFill>
                  <a:srgbClr val="000000"/>
                </a:solidFill>
                <a:latin typeface="Calibri" panose="020F0502020204030204" pitchFamily="34" charset="0"/>
                <a:ea typeface="Calibri" panose="020F0502020204030204" pitchFamily="34" charset="0"/>
              </a:rPr>
              <a:t> number of times is equivalent to changing it only </a:t>
            </a:r>
            <a:r>
              <a:rPr lang="en-US" altLang="zh-CN" sz="2800" b="1" kern="100" dirty="0">
                <a:solidFill>
                  <a:srgbClr val="000000"/>
                </a:solidFill>
                <a:latin typeface="Calibri" panose="020F0502020204030204" pitchFamily="34" charset="0"/>
                <a:ea typeface="Calibri" panose="020F0502020204030204" pitchFamily="34" charset="0"/>
              </a:rPr>
              <a:t>once</a:t>
            </a:r>
            <a:r>
              <a:rPr lang="en-US" altLang="zh-CN" sz="2800" kern="100" dirty="0">
                <a:solidFill>
                  <a:srgbClr val="000000"/>
                </a:solidFill>
                <a:latin typeface="Calibri" panose="020F0502020204030204" pitchFamily="34" charset="0"/>
                <a:ea typeface="Calibri" panose="020F0502020204030204" pitchFamily="34" charset="0"/>
              </a:rPr>
              <a:t>. Furthermore, the </a:t>
            </a:r>
            <a:r>
              <a:rPr lang="en-US" altLang="zh-CN" sz="2800" b="1" kern="100" dirty="0">
                <a:solidFill>
                  <a:srgbClr val="000000"/>
                </a:solidFill>
                <a:latin typeface="Calibri" panose="020F0502020204030204" pitchFamily="34" charset="0"/>
                <a:ea typeface="Calibri" panose="020F0502020204030204" pitchFamily="34" charset="0"/>
              </a:rPr>
              <a:t>order</a:t>
            </a:r>
            <a:r>
              <a:rPr lang="en-US" altLang="zh-CN" sz="2800" kern="100" dirty="0">
                <a:solidFill>
                  <a:srgbClr val="000000"/>
                </a:solidFill>
                <a:latin typeface="Calibri" panose="020F0502020204030204" pitchFamily="34" charset="0"/>
                <a:ea typeface="Calibri" panose="020F0502020204030204" pitchFamily="34" charset="0"/>
              </a:rPr>
              <a:t> in which we touch various squares is unimportant. It is only the number of times that we touch a square that matters. These facts imply that, if a puzzle can be solved at all, it can be solved by touching some squares exactly once and others not at all. Thus, a solution consists of indicating </a:t>
            </a:r>
            <a:r>
              <a:rPr lang="en-US" altLang="zh-CN" sz="2800" kern="100" dirty="0">
                <a:solidFill>
                  <a:srgbClr val="C00000"/>
                </a:solidFill>
                <a:latin typeface="Calibri" panose="020F0502020204030204" pitchFamily="34" charset="0"/>
                <a:ea typeface="Calibri" panose="020F0502020204030204" pitchFamily="34" charset="0"/>
              </a:rPr>
              <a:t>which squares to touch once</a:t>
            </a:r>
            <a:r>
              <a:rPr lang="en-US" altLang="zh-CN" sz="2800" kern="100" dirty="0">
                <a:solidFill>
                  <a:srgbClr val="000000"/>
                </a:solidFill>
                <a:latin typeface="Calibri" panose="020F0502020204030204" pitchFamily="34" charset="0"/>
                <a:ea typeface="Calibri" panose="020F0502020204030204" pitchFamily="34" charset="0"/>
              </a:rPr>
              <a:t>.</a:t>
            </a:r>
            <a:endParaRPr lang="zh-CN" altLang="zh-CN" sz="2800" kern="100" dirty="0">
              <a:solidFill>
                <a:srgbClr val="000000"/>
              </a:solidFill>
              <a:latin typeface="Calibri" panose="020F0502020204030204" pitchFamily="34" charset="0"/>
              <a:ea typeface="Calibri" panose="020F0502020204030204" pitchFamily="34" charset="0"/>
            </a:endParaRPr>
          </a:p>
          <a:p>
            <a:pPr marL="6350" indent="222885" algn="just">
              <a:lnSpc>
                <a:spcPct val="103000"/>
              </a:lnSpc>
              <a:spcAft>
                <a:spcPts val="35"/>
              </a:spcAft>
            </a:pPr>
            <a:r>
              <a:rPr lang="en-US" altLang="zh-CN" sz="2800" kern="100" dirty="0">
                <a:solidFill>
                  <a:srgbClr val="000000"/>
                </a:solidFill>
                <a:latin typeface="Calibri" panose="020F0502020204030204" pitchFamily="34" charset="0"/>
                <a:ea typeface="Calibri" panose="020F0502020204030204" pitchFamily="34" charset="0"/>
              </a:rPr>
              <a:t>The kind of recursive, </a:t>
            </a:r>
            <a:r>
              <a:rPr lang="en-US" altLang="zh-CN" sz="2800" b="1" kern="100" dirty="0">
                <a:solidFill>
                  <a:srgbClr val="000000"/>
                </a:solidFill>
                <a:latin typeface="Calibri" panose="020F0502020204030204" pitchFamily="34" charset="0"/>
                <a:ea typeface="Calibri" panose="020F0502020204030204" pitchFamily="34" charset="0"/>
              </a:rPr>
              <a:t>depth-first</a:t>
            </a:r>
            <a:r>
              <a:rPr lang="en-US" altLang="zh-CN" sz="2800" kern="100" dirty="0">
                <a:solidFill>
                  <a:srgbClr val="000000"/>
                </a:solidFill>
                <a:latin typeface="Calibri" panose="020F0502020204030204" pitchFamily="34" charset="0"/>
                <a:ea typeface="Calibri" panose="020F0502020204030204" pitchFamily="34" charset="0"/>
              </a:rPr>
              <a:t> search will not help us much here. On a 5x5 Lights Out board there are always 25 possible moves, and if we always consider moves in the same order we will always touch a single square, call the solver recursively, and then try to touch the same square again (undoing the previous move).</a:t>
            </a:r>
            <a:endParaRPr lang="zh-CN" altLang="zh-CN" sz="2800" kern="100" dirty="0">
              <a:solidFill>
                <a:srgbClr val="000000"/>
              </a:solidFill>
              <a:latin typeface="Calibri" panose="020F0502020204030204" pitchFamily="34" charset="0"/>
              <a:ea typeface="Calibri" panose="020F0502020204030204" pitchFamily="34" charset="0"/>
            </a:endParaRPr>
          </a:p>
        </p:txBody>
      </p:sp>
      <p:pic>
        <p:nvPicPr>
          <p:cNvPr id="6" name="音频 5">
            <a:hlinkClick r:id="" action="ppaction://media"/>
            <a:extLst>
              <a:ext uri="{FF2B5EF4-FFF2-40B4-BE49-F238E27FC236}">
                <a16:creationId xmlns:a16="http://schemas.microsoft.com/office/drawing/2014/main" id="{BAF3CD68-DB27-4DC5-B1F7-35EBA2BE28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22213468"/>
      </p:ext>
    </p:extLst>
  </p:cSld>
  <p:clrMapOvr>
    <a:masterClrMapping/>
  </p:clrMapOvr>
  <mc:AlternateContent xmlns:mc="http://schemas.openxmlformats.org/markup-compatibility/2006" xmlns:p14="http://schemas.microsoft.com/office/powerpoint/2010/main">
    <mc:Choice Requires="p14">
      <p:transition spd="slow" p14:dur="2000" advTm="62950"/>
    </mc:Choice>
    <mc:Fallback xmlns="">
      <p:transition spd="slow" advTm="62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155" x="642938" y="5022850"/>
          <p14:tracePt t="3259" x="642938" y="5011738"/>
          <p14:tracePt t="3267" x="642938" y="5006975"/>
          <p14:tracePt t="3279" x="649288" y="4989513"/>
          <p14:tracePt t="3302" x="744538" y="4887913"/>
          <p14:tracePt t="3312" x="790575" y="4808538"/>
          <p14:tracePt t="3329" x="857250" y="4684713"/>
          <p14:tracePt t="3346" x="998538" y="4311650"/>
          <p14:tracePt t="3362" x="1095375" y="3968750"/>
          <p14:tracePt t="3379" x="1263650" y="3595688"/>
          <p14:tracePt t="3398" x="1444625" y="3319463"/>
          <p14:tracePt t="3414" x="1698625" y="3008313"/>
          <p14:tracePt t="3431" x="1924050" y="2771775"/>
          <p14:tracePt t="3448" x="2100263" y="2511425"/>
          <p14:tracePt t="3464" x="2184400" y="2336800"/>
          <p14:tracePt t="3480" x="2228850" y="2184400"/>
          <p14:tracePt t="3496" x="2241550" y="2071688"/>
          <p14:tracePt t="3516" x="2246313" y="1998663"/>
          <p14:tracePt t="3531" x="2252663" y="1987550"/>
          <p14:tracePt t="3596" x="2257425" y="1987550"/>
          <p14:tracePt t="3614" x="2263775" y="1987550"/>
          <p14:tracePt t="3628" x="2268538" y="1987550"/>
          <p14:tracePt t="3645" x="2274888" y="1987550"/>
          <p14:tracePt t="3662" x="2303463" y="1998663"/>
          <p14:tracePt t="3679" x="2319338" y="2003425"/>
          <p14:tracePt t="3699" x="2387600" y="2038350"/>
          <p14:tracePt t="3714" x="2455863" y="2082800"/>
          <p14:tracePt t="3729" x="2506663" y="2116138"/>
          <p14:tracePt t="3746" x="2692400" y="2224088"/>
          <p14:tracePt t="3766" x="2833688" y="2257425"/>
          <p14:tracePt t="3779" x="3059113" y="2303463"/>
          <p14:tracePt t="3796" x="3240088" y="2303463"/>
          <p14:tracePt t="3814" x="3352800" y="2303463"/>
          <p14:tracePt t="3832" x="3460750" y="2279650"/>
          <p14:tracePt t="3845" x="3567113" y="2246313"/>
          <p14:tracePt t="3865" x="3657600" y="2206625"/>
          <p14:tracePt t="3880" x="3702050" y="2195513"/>
          <p14:tracePt t="3896" x="3730625" y="2195513"/>
          <p14:tracePt t="3913" x="3752850" y="2195513"/>
          <p14:tracePt t="3929" x="3770313" y="2195513"/>
          <p14:tracePt t="3948" x="3781425" y="2195513"/>
          <p14:tracePt t="4083" x="3776663" y="2195513"/>
          <p14:tracePt t="4101" x="3736975" y="2195513"/>
          <p14:tracePt t="4112" x="3714750" y="2201863"/>
          <p14:tracePt t="4130" x="3679825" y="2224088"/>
          <p14:tracePt t="4146" x="3663950" y="2235200"/>
          <p14:tracePt t="4163" x="3533775" y="2279650"/>
          <p14:tracePt t="4197" x="3556000" y="2268538"/>
          <p14:tracePt t="4212" x="3719513" y="2184400"/>
          <p14:tracePt t="4229" x="3867150" y="2122488"/>
          <p14:tracePt t="4248" x="4064000" y="2065338"/>
          <p14:tracePt t="4263" x="4476750" y="2025650"/>
          <p14:tracePt t="4279" x="4938713" y="2014538"/>
          <p14:tracePt t="4295" x="5334000" y="2014538"/>
          <p14:tracePt t="4316" x="5780088" y="2014538"/>
          <p14:tracePt t="4330" x="5972175" y="2003425"/>
          <p14:tracePt t="4347" x="6045200" y="1992313"/>
          <p14:tracePt t="4363" x="6078538" y="1987550"/>
          <p14:tracePt t="4382" x="6107113" y="1963738"/>
          <p14:tracePt t="4395" x="6124575" y="1952625"/>
          <p14:tracePt t="4691" x="6129338" y="1952625"/>
          <p14:tracePt t="4700" x="6135688" y="1952625"/>
          <p14:tracePt t="4718" x="6140450" y="1952625"/>
          <p14:tracePt t="4771" x="6146800" y="1952625"/>
          <p14:tracePt t="4781" x="6153150" y="1958975"/>
          <p14:tracePt t="4795" x="6157913" y="1958975"/>
          <p14:tracePt t="4835" x="6164263" y="1963738"/>
          <p14:tracePt t="4852" x="6169025" y="1963738"/>
          <p14:tracePt t="4858" x="6175375" y="1970088"/>
          <p14:tracePt t="4868" x="6175375" y="1981200"/>
          <p14:tracePt t="4889" x="6175375" y="1992313"/>
          <p14:tracePt t="4903" x="6180138" y="2009775"/>
          <p14:tracePt t="4918" x="6180138" y="2020888"/>
          <p14:tracePt t="4963" x="6186488" y="2032000"/>
          <p14:tracePt t="4972" x="6197600" y="2038350"/>
          <p14:tracePt t="4987" x="6226175" y="2049463"/>
          <p14:tracePt t="5002" x="6281738" y="2089150"/>
          <p14:tracePt t="5019" x="6407150" y="2151063"/>
          <p14:tracePt t="5036" x="6423025" y="2162175"/>
          <p14:tracePt t="5317" x="6407150" y="2151063"/>
          <p14:tracePt t="5327" x="6389688" y="2144713"/>
          <p14:tracePt t="5348" x="6367463" y="2038350"/>
          <p14:tracePt t="5370" x="6367463" y="1947863"/>
          <p14:tracePt t="5381" x="6367463" y="1919288"/>
          <p14:tracePt t="5397" x="6299200" y="1885950"/>
          <p14:tracePt t="5413" x="6237288" y="1862138"/>
          <p14:tracePt t="5431" x="6203950" y="1851025"/>
          <p14:tracePt t="5447" x="6157913" y="1835150"/>
          <p14:tracePt t="5467" x="6062663" y="1784350"/>
          <p14:tracePt t="5480" x="6016625" y="1778000"/>
          <p14:tracePt t="5498" x="5892800" y="1727200"/>
          <p14:tracePt t="5513" x="5842000" y="1704975"/>
          <p14:tracePt t="5531" x="5757863" y="1676400"/>
          <p14:tracePt t="5547" x="5711825" y="1665288"/>
          <p14:tracePt t="5566" x="5627688" y="1647825"/>
          <p14:tracePt t="5580" x="5576888" y="1631950"/>
          <p14:tracePt t="5598" x="5537200" y="1631950"/>
          <p14:tracePt t="5614" x="5526088" y="1631950"/>
          <p14:tracePt t="5644" x="5519738" y="1631950"/>
          <p14:tracePt t="5651" x="5508625" y="1625600"/>
          <p14:tracePt t="5663" x="5497513" y="1614488"/>
          <p14:tracePt t="5683" x="5418138" y="1574800"/>
          <p14:tracePt t="5701" x="5322888" y="1535113"/>
          <p14:tracePt t="5713" x="5260975" y="1517650"/>
          <p14:tracePt t="5730" x="5137150" y="1479550"/>
          <p14:tracePt t="5749" x="5097463" y="1473200"/>
          <p14:tracePt t="5766" x="5068888" y="1462088"/>
          <p14:tracePt t="5780" x="5006975" y="1462088"/>
          <p14:tracePt t="5797" x="4870450" y="1450975"/>
          <p14:tracePt t="5819" x="4702175" y="1455738"/>
          <p14:tracePt t="5831" x="4651375" y="1455738"/>
          <p14:tracePt t="5847" x="4578350" y="1466850"/>
          <p14:tracePt t="5866" x="4459288" y="1484313"/>
          <p14:tracePt t="5882" x="4324350" y="1512888"/>
          <p14:tracePt t="5897" x="4256088" y="1512888"/>
          <p14:tracePt t="5914" x="4092575" y="1530350"/>
          <p14:tracePt t="5930" x="3944938" y="1530350"/>
          <p14:tracePt t="5949" x="3933825" y="1530350"/>
          <p14:tracePt t="6019" x="3933825" y="1535113"/>
          <p14:tracePt t="6030" x="3933825" y="1552575"/>
          <p14:tracePt t="6048" x="3933825" y="1568450"/>
          <p14:tracePt t="6063" x="3933825" y="1592263"/>
          <p14:tracePt t="6081" x="3951288" y="1619250"/>
          <p14:tracePt t="6097" x="3973513" y="1643063"/>
          <p14:tracePt t="6103" x="3979863" y="1647825"/>
          <p14:tracePt t="6118" x="3984625" y="1654175"/>
          <p14:tracePt t="6130" x="3990975" y="1665288"/>
          <p14:tracePt t="6147" x="3990975" y="1670050"/>
          <p14:tracePt t="6164" x="3995738" y="1676400"/>
          <p14:tracePt t="6180" x="4006850" y="1682750"/>
          <p14:tracePt t="6199" x="4030663" y="1682750"/>
          <p14:tracePt t="6214" x="4075113" y="1687513"/>
          <p14:tracePt t="6230" x="4097338" y="1693863"/>
          <p14:tracePt t="6248" x="4132263" y="1704975"/>
          <p14:tracePt t="6263" x="4143375" y="1704975"/>
          <p14:tracePt t="6283" x="4176713" y="1716088"/>
          <p14:tracePt t="6296" x="4194175" y="1716088"/>
          <p14:tracePt t="6313" x="4244975" y="1727200"/>
          <p14:tracePt t="6330" x="4391025" y="1727200"/>
          <p14:tracePt t="6349" x="4514850" y="1727200"/>
          <p14:tracePt t="6363" x="4589463" y="1709738"/>
          <p14:tracePt t="6381" x="4622800" y="1687513"/>
          <p14:tracePt t="6401" x="4645025" y="1682750"/>
          <p14:tracePt t="6415" x="4691063" y="1676400"/>
          <p14:tracePt t="6435" x="4764088" y="1665288"/>
          <p14:tracePt t="6450" x="4808538" y="1665288"/>
          <p14:tracePt t="6466" x="4854575" y="1658938"/>
          <p14:tracePt t="6482" x="4894263" y="1658938"/>
          <p14:tracePt t="6502" x="4899025" y="1658938"/>
          <p14:tracePt t="6524" x="4921250" y="1658938"/>
          <p14:tracePt t="6535" x="4933950" y="1658938"/>
          <p14:tracePt t="6548" x="4956175" y="1676400"/>
          <p14:tracePt t="6569" x="4972050" y="1682750"/>
          <p14:tracePt t="6590" x="5022850" y="1693863"/>
          <p14:tracePt t="6601" x="5029200" y="1698625"/>
          <p14:tracePt t="6605" x="5046663" y="1704975"/>
          <p14:tracePt t="6616" x="5051425" y="1704975"/>
          <p14:tracePt t="6635" x="5080000" y="1709738"/>
          <p14:tracePt t="6652" x="5091113" y="1709738"/>
          <p14:tracePt t="6668" x="5102225" y="1716088"/>
          <p14:tracePt t="6682" x="5113338" y="1716088"/>
          <p14:tracePt t="6706" x="5119688" y="1716088"/>
          <p14:tracePt t="6739" x="5130800" y="1716088"/>
          <p14:tracePt t="6755" x="5141913" y="1727200"/>
          <p14:tracePt t="6764" x="5148263" y="1727200"/>
          <p14:tracePt t="6785" x="5153025" y="1727200"/>
          <p14:tracePt t="6845" x="5159375" y="1727200"/>
          <p14:tracePt t="6861" x="5181600" y="1733550"/>
          <p14:tracePt t="6871" x="5199063" y="1733550"/>
          <p14:tracePt t="6880" x="5232400" y="1733550"/>
          <p14:tracePt t="6898" x="5305425" y="1733550"/>
          <p14:tracePt t="6916" x="5340350" y="1733550"/>
          <p14:tracePt t="6935" x="5373688" y="1733550"/>
          <p14:tracePt t="6947" x="5391150" y="1733550"/>
          <p14:tracePt t="6963" x="5402263" y="1733550"/>
          <p14:tracePt t="6980" x="5407025" y="1733550"/>
          <p14:tracePt t="7130" x="5384800" y="1733550"/>
          <p14:tracePt t="7139" x="5351463" y="1733550"/>
          <p14:tracePt t="7151" x="5316538" y="1733550"/>
          <p14:tracePt t="7165" x="5192713" y="1733550"/>
          <p14:tracePt t="7181" x="5035550" y="1733550"/>
          <p14:tracePt t="7196" x="4887913" y="1744663"/>
          <p14:tracePt t="7219" x="4633913" y="1789113"/>
          <p14:tracePt t="7229" x="4578350" y="1789113"/>
          <p14:tracePt t="7246" x="4481513" y="1806575"/>
          <p14:tracePt t="7263" x="4437063" y="1811338"/>
          <p14:tracePt t="7280" x="4386263" y="1811338"/>
          <p14:tracePt t="7299" x="4295775" y="1822450"/>
          <p14:tracePt t="7313" x="4249738" y="1822450"/>
          <p14:tracePt t="7330" x="4176713" y="1835150"/>
          <p14:tracePt t="7347" x="4171950" y="1839913"/>
          <p14:tracePt t="7418" x="4165600" y="1839913"/>
          <p14:tracePt t="7432" x="4154488" y="1839913"/>
          <p14:tracePt t="7439" x="4148138" y="1839913"/>
          <p14:tracePt t="7447" x="4143375" y="1839913"/>
          <p14:tracePt t="7463" x="4121150" y="1835150"/>
          <p14:tracePt t="7479" x="4103688" y="1828800"/>
          <p14:tracePt t="7499" x="4052888" y="1800225"/>
          <p14:tracePt t="7514" x="4013200" y="1789113"/>
          <p14:tracePt t="7530" x="3962400" y="1784350"/>
          <p14:tracePt t="7546" x="3900488" y="1771650"/>
          <p14:tracePt t="7566" x="3860800" y="1744663"/>
          <p14:tracePt t="7580" x="3838575" y="1733550"/>
          <p14:tracePt t="7596" x="3810000" y="1720850"/>
          <p14:tracePt t="8132" x="3810000" y="1716088"/>
          <p14:tracePt t="8143" x="3816350" y="1716088"/>
          <p14:tracePt t="8161" x="3871913" y="1716088"/>
          <p14:tracePt t="8178" x="3944938" y="1733550"/>
          <p14:tracePt t="8197" x="4070350" y="1749425"/>
          <p14:tracePt t="8212" x="4103688" y="1755775"/>
          <p14:tracePt t="8227" x="4137025" y="1760538"/>
          <p14:tracePt t="8244" x="4143375" y="1760538"/>
          <p14:tracePt t="8262" x="4148138" y="1760538"/>
          <p14:tracePt t="8354" x="4143375" y="1760538"/>
          <p14:tracePt t="8363" x="4137025" y="1760538"/>
          <p14:tracePt t="8376" x="4103688" y="1760538"/>
          <p14:tracePt t="8396" x="3878263" y="1760538"/>
          <p14:tracePt t="8410" x="3719513" y="1760538"/>
          <p14:tracePt t="8427" x="3613150" y="1760538"/>
          <p14:tracePt t="8445" x="3578225" y="1760538"/>
          <p14:tracePt t="8572" x="3589338" y="1760538"/>
          <p14:tracePt t="8581" x="3613150" y="1760538"/>
          <p14:tracePt t="8594" x="3679825" y="1760538"/>
          <p14:tracePt t="8612" x="3752850" y="1760538"/>
          <p14:tracePt t="8626" x="3854450" y="1760538"/>
          <p14:tracePt t="8643" x="3940175" y="1778000"/>
          <p14:tracePt t="8660" x="4041775" y="1784350"/>
          <p14:tracePt t="8679" x="4086225" y="1784350"/>
          <p14:tracePt t="8695" x="4121150" y="1784350"/>
          <p14:tracePt t="8709" x="4125913" y="1789113"/>
          <p14:tracePt t="8834" x="4114800" y="1789113"/>
          <p14:tracePt t="8843" x="4086225" y="1789113"/>
          <p14:tracePt t="8863" x="4070350" y="1789113"/>
          <p14:tracePt t="8877" x="4052888" y="1784350"/>
          <p14:tracePt t="8910" x="4046538" y="1778000"/>
          <p14:tracePt t="8946" x="4035425" y="1766888"/>
          <p14:tracePt t="8954" x="4030663" y="1766888"/>
          <p14:tracePt t="8962" x="4006850" y="1760538"/>
          <p14:tracePt t="8976" x="3995738" y="1760538"/>
          <p14:tracePt t="8999" x="3979863" y="1755775"/>
          <p14:tracePt t="9012" x="3968750" y="1755775"/>
          <p14:tracePt t="9026" x="3951288" y="1749425"/>
          <p14:tracePt t="9048" x="3933825" y="1744663"/>
          <p14:tracePt t="9061" x="3929063" y="1738313"/>
          <p14:tracePt t="9156" x="3933825" y="1738313"/>
          <p14:tracePt t="9166" x="3944938" y="1744663"/>
          <p14:tracePt t="9176" x="3968750" y="1749425"/>
          <p14:tracePt t="9200" x="4064000" y="1778000"/>
          <p14:tracePt t="9213" x="4183063" y="1795463"/>
          <p14:tracePt t="9228" x="4318000" y="1806575"/>
          <p14:tracePt t="9243" x="4464050" y="1806575"/>
          <p14:tracePt t="9260" x="4633913" y="1806575"/>
          <p14:tracePt t="9276" x="4978400" y="1806575"/>
          <p14:tracePt t="9293" x="5486400" y="1806575"/>
          <p14:tracePt t="9312" x="5972175" y="1806575"/>
          <p14:tracePt t="9327" x="6292850" y="1806575"/>
          <p14:tracePt t="9344" x="6473825" y="1806575"/>
          <p14:tracePt t="9360" x="6597650" y="1806575"/>
          <p14:tracePt t="9376" x="6648450" y="1806575"/>
          <p14:tracePt t="9393" x="6688138" y="1800225"/>
          <p14:tracePt t="9413" x="6705600" y="1784350"/>
          <p14:tracePt t="9530" x="6723063" y="1784350"/>
          <p14:tracePt t="9539" x="6767513" y="1784350"/>
          <p14:tracePt t="9547" x="6789738" y="1784350"/>
          <p14:tracePt t="9559" x="6864350" y="1784350"/>
          <p14:tracePt t="9576" x="6977063" y="1771650"/>
          <p14:tracePt t="9599" x="7207250" y="1755775"/>
          <p14:tracePt t="9603" x="7286625" y="1755775"/>
          <p14:tracePt t="9611" x="7399338" y="1744663"/>
          <p14:tracePt t="9627" x="7688263" y="1716088"/>
          <p14:tracePt t="9644" x="7942263" y="1693863"/>
          <p14:tracePt t="9663" x="8178800" y="1676400"/>
          <p14:tracePt t="9676" x="8426450" y="1676400"/>
          <p14:tracePt t="9693" x="8704263" y="1676400"/>
          <p14:tracePt t="9715" x="9144000" y="1676400"/>
          <p14:tracePt t="9727" x="9307513" y="1676400"/>
          <p14:tracePt t="9743" x="9499600" y="1676400"/>
          <p14:tracePt t="9759" x="9590088" y="1676400"/>
          <p14:tracePt t="9776" x="9634538" y="1676400"/>
          <p14:tracePt t="9794" x="9669463" y="1676400"/>
          <p14:tracePt t="9812" x="9691688" y="1676400"/>
          <p14:tracePt t="9826" x="9713913" y="1676400"/>
          <p14:tracePt t="9844" x="9742488" y="1676400"/>
          <p14:tracePt t="9861" x="9775825" y="1676400"/>
          <p14:tracePt t="9877" x="9793288" y="1676400"/>
          <p14:tracePt t="10122" x="9782175" y="1676400"/>
          <p14:tracePt t="10132" x="9753600" y="1676400"/>
          <p14:tracePt t="10139" x="9720263" y="1676400"/>
          <p14:tracePt t="10148" x="9663113" y="1676400"/>
          <p14:tracePt t="10165" x="9629775" y="1676400"/>
          <p14:tracePt t="10181" x="9590088" y="1676400"/>
          <p14:tracePt t="10198" x="9567863" y="1676400"/>
          <p14:tracePt t="10215" x="9561513" y="1676400"/>
          <p14:tracePt t="10490" x="9561513" y="1682750"/>
          <p14:tracePt t="10498" x="9561513" y="1687513"/>
          <p14:tracePt t="10518" x="9578975" y="1698625"/>
          <p14:tracePt t="10531" x="9583738" y="1704975"/>
          <p14:tracePt t="10709" x="9583738" y="1716088"/>
          <p14:tracePt t="10746" x="9583738" y="1727200"/>
          <p14:tracePt t="13499" x="9583738" y="1733550"/>
          <p14:tracePt t="13611" x="9594850" y="1733550"/>
          <p14:tracePt t="13714" x="9594850" y="1727200"/>
          <p14:tracePt t="13722" x="9594850" y="1720850"/>
          <p14:tracePt t="13750" x="9590088" y="1720850"/>
          <p14:tracePt t="13830" x="9583738" y="1720850"/>
          <p14:tracePt t="13839" x="9578975" y="1720850"/>
          <p14:tracePt t="13848" x="9556750" y="1720850"/>
          <p14:tracePt t="13868" x="9437688" y="1771650"/>
          <p14:tracePt t="13882" x="9336088" y="1835150"/>
          <p14:tracePt t="13900" x="9205913" y="1897063"/>
          <p14:tracePt t="13916" x="9053513" y="1958975"/>
          <p14:tracePt t="13931" x="8901113" y="1992313"/>
          <p14:tracePt t="13953" x="8759825" y="2049463"/>
          <p14:tracePt t="13966" x="8618538" y="2071688"/>
          <p14:tracePt t="13981" x="8466138" y="2100263"/>
          <p14:tracePt t="13999" x="8262938" y="2155825"/>
          <p14:tracePt t="14015" x="8043863" y="2184400"/>
          <p14:tracePt t="14034" x="7754938" y="2241550"/>
          <p14:tracePt t="14047" x="7642225" y="2268538"/>
          <p14:tracePt t="14066" x="7304088" y="2314575"/>
          <p14:tracePt t="14082" x="7061200" y="2354263"/>
          <p14:tracePt t="14102" x="6846888" y="2365375"/>
          <p14:tracePt t="14106" x="6750050" y="2365375"/>
          <p14:tracePt t="14115" x="6637338" y="2365375"/>
          <p14:tracePt t="14131" x="6423025" y="2365375"/>
          <p14:tracePt t="14147" x="6242050" y="2365375"/>
          <p14:tracePt t="14165" x="6084888" y="2365375"/>
          <p14:tracePt t="14186" x="5961063" y="2354263"/>
          <p14:tracePt t="14199" x="5773738" y="2314575"/>
          <p14:tracePt t="14214" x="5605463" y="2303463"/>
          <p14:tracePt t="14231" x="5351463" y="2286000"/>
          <p14:tracePt t="14251" x="5080000" y="2286000"/>
          <p14:tracePt t="14264" x="5000625" y="2286000"/>
          <p14:tracePt t="14281" x="4887913" y="2286000"/>
          <p14:tracePt t="14298" x="4768850" y="2303463"/>
          <p14:tracePt t="14318" x="4684713" y="2319338"/>
          <p14:tracePt t="14332" x="4583113" y="2319338"/>
          <p14:tracePt t="14348" x="4487863" y="2325688"/>
          <p14:tracePt t="14370" x="4441825" y="2325688"/>
          <p14:tracePt t="14586" x="4441825" y="2314575"/>
          <p14:tracePt t="14615" x="4448175" y="2308225"/>
          <p14:tracePt t="14624" x="4452938" y="2308225"/>
          <p14:tracePt t="14651" x="4459288" y="2308225"/>
          <p14:tracePt t="14668" x="4464050" y="2308225"/>
          <p14:tracePt t="14683" x="4470400" y="2308225"/>
          <p14:tracePt t="14699" x="4476750" y="2303463"/>
          <p14:tracePt t="14802" x="4487863" y="2297113"/>
          <p14:tracePt t="14812" x="4492625" y="2297113"/>
          <p14:tracePt t="14822" x="4498975" y="2297113"/>
          <p14:tracePt t="14836" x="4510088" y="2297113"/>
          <p14:tracePt t="14875" x="4521200" y="2297113"/>
          <p14:tracePt t="15003" x="4532313" y="2292350"/>
          <p14:tracePt t="15102" x="4532313" y="2286000"/>
          <p14:tracePt t="15122" x="4532313" y="2274888"/>
          <p14:tracePt t="15146" x="4538663" y="2268538"/>
          <p14:tracePt t="15163" x="4538663" y="2263775"/>
          <p14:tracePt t="15180" x="4543425" y="2263775"/>
          <p14:tracePt t="15242" x="4549775" y="2257425"/>
          <p14:tracePt t="15251" x="4549775" y="2252663"/>
          <p14:tracePt t="15262" x="4549775" y="2246313"/>
          <p14:tracePt t="15276" x="4549775" y="2241550"/>
          <p14:tracePt t="15363" x="4554538" y="2228850"/>
          <p14:tracePt t="15458" x="4554538" y="2224088"/>
          <p14:tracePt t="15691" x="4565650" y="2212975"/>
          <p14:tracePt t="15866" x="4578350" y="2201863"/>
          <p14:tracePt t="15899" x="4583113" y="2201863"/>
          <p14:tracePt t="15907" x="4589463" y="2201863"/>
          <p14:tracePt t="15919" x="4594225" y="2201863"/>
          <p14:tracePt t="15939" x="4611688" y="2201863"/>
          <p14:tracePt t="16074" x="4622800" y="2201863"/>
          <p14:tracePt t="16085" x="4640263" y="2201863"/>
          <p14:tracePt t="16103" x="4651375" y="2201863"/>
          <p14:tracePt t="16122" x="4656138" y="2201863"/>
          <p14:tracePt t="16179" x="4667250" y="2201863"/>
          <p14:tracePt t="16187" x="4673600" y="2201863"/>
          <p14:tracePt t="16203" x="4684713" y="2201863"/>
          <p14:tracePt t="16219" x="4691063" y="2201863"/>
          <p14:tracePt t="16403" x="4695825" y="2201863"/>
          <p14:tracePt t="16412" x="4702175" y="2201863"/>
          <p14:tracePt t="16579" x="4713288" y="2201863"/>
          <p14:tracePt t="16589" x="4718050" y="2201863"/>
          <p14:tracePt t="16608" x="4724400" y="2201863"/>
          <p14:tracePt t="16699" x="4735513" y="2190750"/>
          <p14:tracePt t="16714" x="4741863" y="2190750"/>
          <p14:tracePt t="16725" x="4757738" y="2184400"/>
          <p14:tracePt t="16742" x="4781550" y="2178050"/>
          <p14:tracePt t="16762" x="4832350" y="2166938"/>
          <p14:tracePt t="16776" x="4854575" y="2162175"/>
          <p14:tracePt t="16792" x="4905375" y="2162175"/>
          <p14:tracePt t="16808" x="4949825" y="2162175"/>
          <p14:tracePt t="16825" x="4989513" y="2162175"/>
          <p14:tracePt t="16842" x="5029200" y="2162175"/>
          <p14:tracePt t="16860" x="5057775" y="2162175"/>
          <p14:tracePt t="16876" x="5108575" y="2162175"/>
          <p14:tracePt t="16891" x="5170488" y="2162175"/>
          <p14:tracePt t="16908" x="5221288" y="2162175"/>
          <p14:tracePt t="16927" x="5322888" y="2166938"/>
          <p14:tracePt t="16941" x="5429250" y="2178050"/>
          <p14:tracePt t="16958" x="5526088" y="2178050"/>
          <p14:tracePt t="16975" x="5594350" y="2178050"/>
          <p14:tracePt t="16994" x="5689600" y="2178050"/>
          <p14:tracePt t="17007" x="5722938" y="2178050"/>
          <p14:tracePt t="17024" x="5784850" y="2178050"/>
          <p14:tracePt t="17042" x="5824538" y="2178050"/>
          <p14:tracePt t="17058" x="5921375" y="2178050"/>
          <p14:tracePt t="17077" x="5972175" y="2178050"/>
          <p14:tracePt t="17091" x="6051550" y="2173288"/>
          <p14:tracePt t="17108" x="6102350" y="2173288"/>
          <p14:tracePt t="17125" x="6164263" y="2173288"/>
          <p14:tracePt t="17141" x="6215063" y="2173288"/>
          <p14:tracePt t="17161" x="6270625" y="2173288"/>
          <p14:tracePt t="17175" x="6361113" y="2173288"/>
          <p14:tracePt t="17191" x="6440488" y="2173288"/>
          <p14:tracePt t="17214" x="6610350" y="2173288"/>
          <p14:tracePt t="17226" x="6711950" y="2173288"/>
          <p14:tracePt t="17242" x="6789738" y="2173288"/>
          <p14:tracePt t="17260" x="6992938" y="2173288"/>
          <p14:tracePt t="17274" x="7196138" y="2173288"/>
          <p14:tracePt t="17291" x="7423150" y="2173288"/>
          <p14:tracePt t="17312" x="7642225" y="2173288"/>
          <p14:tracePt t="17325" x="7918450" y="2173288"/>
          <p14:tracePt t="17343" x="8156575" y="2173288"/>
          <p14:tracePt t="17358" x="8348663" y="2173288"/>
          <p14:tracePt t="17375" x="8472488" y="2173288"/>
          <p14:tracePt t="17396" x="8567738" y="2173288"/>
          <p14:tracePt t="17407" x="8596313" y="2166938"/>
          <p14:tracePt t="17424" x="8636000" y="2155825"/>
          <p14:tracePt t="17443" x="8647113" y="2155825"/>
          <p14:tracePt t="17465" x="8664575" y="2155825"/>
          <p14:tracePt t="17475" x="8715375" y="2155825"/>
          <p14:tracePt t="17492" x="8737600" y="2155825"/>
          <p14:tracePt t="17512" x="8766175" y="2155825"/>
          <p14:tracePt t="17527" x="8770938" y="2155825"/>
          <p14:tracePt t="17586" x="8782050" y="2155825"/>
          <p14:tracePt t="17613" x="8799513" y="2155825"/>
          <p14:tracePt t="17626" x="8828088" y="2155825"/>
          <p14:tracePt t="17642" x="8878888" y="2155825"/>
          <p14:tracePt t="17658" x="8918575" y="2155825"/>
          <p14:tracePt t="17675" x="8940800" y="2155825"/>
          <p14:tracePt t="17691" x="8980488" y="2155825"/>
          <p14:tracePt t="17711" x="9013825" y="2155825"/>
          <p14:tracePt t="17724" x="9059863" y="2155825"/>
          <p14:tracePt t="17741" x="9093200" y="2155825"/>
          <p14:tracePt t="17761" x="9137650" y="2155825"/>
          <p14:tracePt t="17775" x="9194800" y="2155825"/>
          <p14:tracePt t="17791" x="9245600" y="2155825"/>
          <p14:tracePt t="17808" x="9313863" y="2155825"/>
          <p14:tracePt t="17825" x="9369425" y="2155825"/>
          <p14:tracePt t="17841" x="9426575" y="2144713"/>
          <p14:tracePt t="17862" x="9521825" y="2133600"/>
          <p14:tracePt t="17875" x="9590088" y="2122488"/>
          <p14:tracePt t="17891" x="9680575" y="2116138"/>
          <p14:tracePt t="17908" x="9782175" y="2111375"/>
          <p14:tracePt t="17925" x="9866313" y="2093913"/>
          <p14:tracePt t="17947" x="10040938" y="2076450"/>
          <p14:tracePt t="17958" x="10080625" y="2065338"/>
          <p14:tracePt t="17975" x="10182225" y="2060575"/>
          <p14:tracePt t="17999" x="10244138" y="2060575"/>
          <p14:tracePt t="18012" x="10267950" y="2060575"/>
          <p14:tracePt t="18024" x="10272713" y="2054225"/>
          <p14:tracePt t="18042" x="10290175" y="2054225"/>
          <p14:tracePt t="18058" x="10318750" y="2054225"/>
          <p14:tracePt t="18074" x="10340975" y="2054225"/>
          <p14:tracePt t="18108" x="10345738" y="2054225"/>
          <p14:tracePt t="18194" x="10352088" y="2054225"/>
          <p14:tracePt t="18202" x="10363200" y="2054225"/>
          <p14:tracePt t="18210" x="10374313" y="2054225"/>
          <p14:tracePt t="18224" x="10385425" y="2054225"/>
          <p14:tracePt t="18241" x="10402888" y="2060575"/>
          <p14:tracePt t="18258" x="10407650" y="2060575"/>
          <p14:tracePt t="18291" x="10414000" y="2060575"/>
          <p14:tracePt t="18300" x="10420350" y="2065338"/>
          <p14:tracePt t="18308" x="10425113" y="2065338"/>
          <p14:tracePt t="18326" x="10453688" y="2082800"/>
          <p14:tracePt t="18346" x="10482263" y="2089150"/>
          <p14:tracePt t="18379" x="10487025" y="2089150"/>
          <p14:tracePt t="18395" x="10487025" y="2093913"/>
          <p14:tracePt t="18842" x="10464800" y="2093913"/>
          <p14:tracePt t="18852" x="10447338" y="2093913"/>
          <p14:tracePt t="18859" x="10407650" y="2093913"/>
          <p14:tracePt t="18871" x="10363200" y="2076450"/>
          <p14:tracePt t="18890" x="10193338" y="2076450"/>
          <p14:tracePt t="18904" x="10131425" y="2076450"/>
          <p14:tracePt t="18921" x="9934575" y="2076450"/>
          <p14:tracePt t="18938" x="9228138" y="2076450"/>
          <p14:tracePt t="18958" x="8399463" y="2076450"/>
          <p14:tracePt t="18971" x="7388225" y="2105025"/>
          <p14:tracePt t="18987" x="6570663" y="2184400"/>
          <p14:tracePt t="19005" x="5711825" y="2235200"/>
          <p14:tracePt t="19024" x="4927600" y="2235200"/>
          <p14:tracePt t="19040" x="4311650" y="2235200"/>
          <p14:tracePt t="19054" x="3894138" y="2235200"/>
          <p14:tracePt t="19075" x="3578225" y="2228850"/>
          <p14:tracePt t="19088" x="3498850" y="2228850"/>
          <p14:tracePt t="19104" x="3363913" y="2228850"/>
          <p14:tracePt t="19109" x="3284538" y="2228850"/>
          <p14:tracePt t="19121" x="3228975" y="2228850"/>
          <p14:tracePt t="19138" x="3121025" y="2228850"/>
          <p14:tracePt t="19157" x="3059113" y="2217738"/>
          <p14:tracePt t="19171" x="2986088" y="2206625"/>
          <p14:tracePt t="19187" x="2867025" y="2184400"/>
          <p14:tracePt t="19204" x="2776538" y="2166938"/>
          <p14:tracePt t="19223" x="2624138" y="2155825"/>
          <p14:tracePt t="19238" x="2489200" y="2155825"/>
          <p14:tracePt t="19255" x="2409825" y="2155825"/>
          <p14:tracePt t="19271" x="2325688" y="2173288"/>
          <p14:tracePt t="19288" x="2228850" y="2201863"/>
          <p14:tracePt t="19307" x="2111375" y="2228850"/>
          <p14:tracePt t="19323" x="2060575" y="2241550"/>
          <p14:tracePt t="19338" x="2009775" y="2263775"/>
          <p14:tracePt t="19355" x="1958975" y="2286000"/>
          <p14:tracePt t="19371" x="1897063" y="2297113"/>
          <p14:tracePt t="19392" x="1851025" y="2303463"/>
          <p14:tracePt t="19405" x="1789113" y="2325688"/>
          <p14:tracePt t="19420" x="1709738" y="2359025"/>
          <p14:tracePt t="19440" x="1665288" y="2381250"/>
          <p14:tracePt t="19454" x="1636713" y="2398713"/>
          <p14:tracePt t="19471" x="1608138" y="2416175"/>
          <p14:tracePt t="19490" x="1581150" y="2444750"/>
          <p14:tracePt t="19532" x="1568450" y="2455863"/>
          <p14:tracePt t="19643" x="1563688" y="2460625"/>
          <p14:tracePt t="19691" x="1563688" y="2466975"/>
          <p14:tracePt t="19701" x="1563688" y="2478088"/>
          <p14:tracePt t="19708" x="1568450" y="2478088"/>
          <p14:tracePt t="19721" x="1574800" y="2482850"/>
          <p14:tracePt t="19741" x="1592263" y="2489200"/>
          <p14:tracePt t="19754" x="1592263" y="2495550"/>
          <p14:tracePt t="19771" x="1603375" y="2495550"/>
          <p14:tracePt t="19843" x="1614488" y="2495550"/>
          <p14:tracePt t="19856" x="1619250" y="2500313"/>
          <p14:tracePt t="19874" x="1619250" y="2506663"/>
          <p14:tracePt t="19931" x="1625600" y="2506663"/>
          <p14:tracePt t="19938" x="1643063" y="2506663"/>
          <p14:tracePt t="19956" x="1665288" y="2506663"/>
          <p14:tracePt t="19972" x="1670050" y="2506663"/>
          <p14:tracePt t="19987" x="1682750" y="2506663"/>
          <p14:tracePt t="20005" x="1693863" y="2506663"/>
          <p14:tracePt t="20027" x="1698625" y="2506663"/>
          <p14:tracePt t="20067" x="1704975" y="2506663"/>
          <p14:tracePt t="20075" x="1709738" y="2506663"/>
          <p14:tracePt t="20090" x="1716088" y="2506663"/>
          <p14:tracePt t="20122" x="1720850" y="2506663"/>
          <p14:tracePt t="20131" x="1727200" y="2506663"/>
          <p14:tracePt t="20147" x="1733550" y="2517775"/>
          <p14:tracePt t="20171" x="1744663" y="2517775"/>
          <p14:tracePt t="20187" x="1749425" y="2517775"/>
          <p14:tracePt t="20210" x="1760538" y="2517775"/>
          <p14:tracePt t="20226" x="1766888" y="2522538"/>
          <p14:tracePt t="20266" x="1771650" y="2528888"/>
          <p14:tracePt t="20276" x="1778000" y="2528888"/>
          <p14:tracePt t="20287" x="1784350" y="2528888"/>
          <p14:tracePt t="20313" x="1789113" y="2528888"/>
          <p14:tracePt t="20329" x="1800225" y="2528888"/>
          <p14:tracePt t="20339" x="1806575" y="2533650"/>
          <p14:tracePt t="20354" x="1822450" y="2540000"/>
          <p14:tracePt t="20371" x="1862138" y="2562225"/>
          <p14:tracePt t="20389" x="1879600" y="2568575"/>
          <p14:tracePt t="20406" x="1912938" y="2573338"/>
          <p14:tracePt t="20420" x="1941513" y="2573338"/>
          <p14:tracePt t="20437" x="1958975" y="2579688"/>
          <p14:tracePt t="20454" x="1992313" y="2579688"/>
          <p14:tracePt t="20473" x="2014538" y="2584450"/>
          <p14:tracePt t="20487" x="2025650" y="2584450"/>
          <p14:tracePt t="20504" x="2038350" y="2590800"/>
          <p14:tracePt t="20521" x="2054225" y="2590800"/>
          <p14:tracePt t="20540" x="2093913" y="2597150"/>
          <p14:tracePt t="20555" x="2111375" y="2608263"/>
          <p14:tracePt t="20571" x="2151063" y="2608263"/>
          <p14:tracePt t="20587" x="2201863" y="2613025"/>
          <p14:tracePt t="20607" x="2241550" y="2613025"/>
          <p14:tracePt t="20612" x="2252663" y="2613025"/>
          <p14:tracePt t="20621" x="2274888" y="2613025"/>
          <p14:tracePt t="20638" x="2314575" y="2613025"/>
          <p14:tracePt t="20655" x="2347913" y="2613025"/>
          <p14:tracePt t="20670" x="2370138" y="2613025"/>
          <p14:tracePt t="20692" x="2405063" y="2613025"/>
          <p14:tracePt t="20704" x="2409825" y="2613025"/>
          <p14:tracePt t="20737" x="2420938" y="2613025"/>
          <p14:tracePt t="20754" x="2427288" y="2613025"/>
          <p14:tracePt t="20819" x="2438400" y="2619375"/>
          <p14:tracePt t="20835" x="2444750" y="2619375"/>
          <p14:tracePt t="20851" x="2449513" y="2624138"/>
          <p14:tracePt t="20946" x="2449513" y="2630488"/>
          <p14:tracePt t="20955" x="2455863" y="2630488"/>
          <p14:tracePt t="20970" x="2466975" y="2635250"/>
          <p14:tracePt t="21027" x="2471738" y="2635250"/>
          <p14:tracePt t="21051" x="2478088" y="2635250"/>
          <p14:tracePt t="21083" x="2482850" y="2635250"/>
          <p14:tracePt t="21100" x="2489200" y="2647950"/>
          <p14:tracePt t="21108" x="2495550" y="2647950"/>
          <p14:tracePt t="21124" x="2511425" y="2647950"/>
          <p14:tracePt t="21137" x="2517775" y="2647950"/>
          <p14:tracePt t="21153" x="2528888" y="2647950"/>
          <p14:tracePt t="21170" x="2540000" y="2647950"/>
          <p14:tracePt t="21186" x="2546350" y="2652713"/>
          <p14:tracePt t="21203" x="2573338" y="2659063"/>
          <p14:tracePt t="21223" x="2619375" y="2663825"/>
          <p14:tracePt t="21237" x="2663825" y="2663825"/>
          <p14:tracePt t="21254" x="2698750" y="2663825"/>
          <p14:tracePt t="21270" x="2720975" y="2663825"/>
          <p14:tracePt t="21287" x="2743200" y="2663825"/>
          <p14:tracePt t="21307" x="2771775" y="2663825"/>
          <p14:tracePt t="21320" x="2776538" y="2670175"/>
          <p14:tracePt t="21337" x="2787650" y="2670175"/>
          <p14:tracePt t="21354" x="2822575" y="2670175"/>
          <p14:tracePt t="21371" x="2833688" y="2670175"/>
          <p14:tracePt t="21388" x="2851150" y="2670175"/>
          <p14:tracePt t="21406" x="2855913" y="2670175"/>
          <p14:tracePt t="21443" x="2862263" y="2670175"/>
          <p14:tracePt t="21459" x="2873375" y="2670175"/>
          <p14:tracePt t="21469" x="2884488" y="2670175"/>
          <p14:tracePt t="21489" x="2901950" y="2674938"/>
          <p14:tracePt t="21504" x="2924175" y="2674938"/>
          <p14:tracePt t="21520" x="2940050" y="2681288"/>
          <p14:tracePt t="21538" x="2957513" y="2681288"/>
          <p14:tracePt t="21561" x="2974975" y="2681288"/>
          <p14:tracePt t="21570" x="2979738" y="2681288"/>
          <p14:tracePt t="21587" x="3008313" y="2681288"/>
          <p14:tracePt t="21604" x="3019425" y="2681288"/>
          <p14:tracePt t="21620" x="3041650" y="2686050"/>
          <p14:tracePt t="21640" x="3059113" y="2686050"/>
          <p14:tracePt t="21654" x="3087688" y="2686050"/>
          <p14:tracePt t="21671" x="3092450" y="2692400"/>
          <p14:tracePt t="21714" x="3098800" y="2692400"/>
          <p14:tracePt t="21723" x="3109913" y="2698750"/>
          <p14:tracePt t="21746" x="3116263" y="2698750"/>
          <p14:tracePt t="21755" x="3121025" y="2703513"/>
          <p14:tracePt t="21771" x="3132138" y="2703513"/>
          <p14:tracePt t="21787" x="3143250" y="2709863"/>
          <p14:tracePt t="21808" x="3160713" y="2709863"/>
          <p14:tracePt t="21822" x="3171825" y="2709863"/>
          <p14:tracePt t="21838" x="3182938" y="2714625"/>
          <p14:tracePt t="21862" x="3194050" y="2720975"/>
          <p14:tracePt t="21875" x="3200400" y="2720975"/>
          <p14:tracePt t="21886" x="3206750" y="2720975"/>
          <p14:tracePt t="21905" x="3217863" y="2720975"/>
          <p14:tracePt t="21920" x="3240088" y="2720975"/>
          <p14:tracePt t="21937" x="3268663" y="2720975"/>
          <p14:tracePt t="21955" x="3335338" y="2720975"/>
          <p14:tracePt t="21974" x="3375025" y="2720975"/>
          <p14:tracePt t="21986" x="3421063" y="2720975"/>
          <p14:tracePt t="22003" x="3436938" y="2725738"/>
          <p14:tracePt t="22020" x="3460750" y="2725738"/>
          <p14:tracePt t="22037" x="3476625" y="2732088"/>
          <p14:tracePt t="22056" x="3511550" y="2736850"/>
          <p14:tracePt t="22074" x="3544888" y="2743200"/>
          <p14:tracePt t="22087" x="3549650" y="2743200"/>
          <p14:tracePt t="22104" x="3573463" y="2743200"/>
          <p14:tracePt t="22107" x="3589338" y="2749550"/>
          <p14:tracePt t="22123" x="3600450" y="2749550"/>
          <p14:tracePt t="22137" x="3617913" y="2754313"/>
          <p14:tracePt t="22156" x="3646488" y="2760663"/>
          <p14:tracePt t="22172" x="3679825" y="2760663"/>
          <p14:tracePt t="22187" x="3719513" y="2760663"/>
          <p14:tracePt t="22203" x="3776663" y="2760663"/>
          <p14:tracePt t="22221" x="3816350" y="2760663"/>
          <p14:tracePt t="22236" x="3849688" y="2760663"/>
          <p14:tracePt t="22258" x="3929063" y="2760663"/>
          <p14:tracePt t="22270" x="3956050" y="2760663"/>
          <p14:tracePt t="22288" x="4024313" y="2760663"/>
          <p14:tracePt t="22304" x="4103688" y="2760663"/>
          <p14:tracePt t="22321" x="4183063" y="2760663"/>
          <p14:tracePt t="22336" x="4216400" y="2760663"/>
          <p14:tracePt t="22353" x="4233863" y="2771775"/>
          <p14:tracePt t="22370" x="4238625" y="2771775"/>
          <p14:tracePt t="22419" x="4244975" y="2776538"/>
          <p14:tracePt t="22427" x="4249738" y="2776538"/>
          <p14:tracePt t="22437" x="4256088" y="2782888"/>
          <p14:tracePt t="22547" x="4260850" y="2787650"/>
          <p14:tracePt t="22562" x="4273550" y="2794000"/>
          <p14:tracePt t="22578" x="4278313" y="2800350"/>
          <p14:tracePt t="22594" x="4284663" y="2800350"/>
          <p14:tracePt t="22609" x="4295775" y="2800350"/>
          <p14:tracePt t="22620" x="4300538" y="2800350"/>
          <p14:tracePt t="22636" x="4335463" y="2816225"/>
          <p14:tracePt t="22653" x="4379913" y="2822575"/>
          <p14:tracePt t="22669" x="4430713" y="2822575"/>
          <p14:tracePt t="22690" x="4464050" y="2822575"/>
          <p14:tracePt t="22703" x="4510088" y="2822575"/>
          <p14:tracePt t="22719" x="4554538" y="2811463"/>
          <p14:tracePt t="22736" x="4600575" y="2800350"/>
          <p14:tracePt t="22753" x="4651375" y="2800350"/>
          <p14:tracePt t="22775" x="4786313" y="2800350"/>
          <p14:tracePt t="22788" x="4865688" y="2800350"/>
          <p14:tracePt t="22804" x="4967288" y="2800350"/>
          <p14:tracePt t="22821" x="5062538" y="2800350"/>
          <p14:tracePt t="22839" x="5091113" y="2794000"/>
          <p14:tracePt t="22857" x="5113338" y="2787650"/>
          <p14:tracePt t="22869" x="5130800" y="2787650"/>
          <p14:tracePt t="22886" x="5141913" y="2787650"/>
          <p14:tracePt t="22903" x="5153025" y="2787650"/>
          <p14:tracePt t="22920" x="5164138" y="2787650"/>
          <p14:tracePt t="22939" x="5170488" y="2787650"/>
          <p14:tracePt t="23066" x="5181600" y="2787650"/>
          <p14:tracePt t="23075" x="5192713" y="2776538"/>
          <p14:tracePt t="23086" x="5203825" y="2776538"/>
          <p14:tracePt t="23103" x="5214938" y="2765425"/>
          <p14:tracePt t="23108" x="5226050" y="2760663"/>
          <p14:tracePt t="23125" x="5232400" y="2760663"/>
          <p14:tracePt t="23137" x="5238750" y="2760663"/>
          <p14:tracePt t="23155" x="5249863" y="2760663"/>
          <p14:tracePt t="23170" x="5265738" y="2749550"/>
          <p14:tracePt t="23191" x="5276850" y="2749550"/>
          <p14:tracePt t="23206" x="5283200" y="2736850"/>
          <p14:tracePt t="23220" x="5289550" y="2732088"/>
          <p14:tracePt t="23239" x="5289550" y="2725738"/>
          <p14:tracePt t="23255" x="5300663" y="2725738"/>
          <p14:tracePt t="23271" x="5305425" y="2725738"/>
          <p14:tracePt t="23307" x="5311775" y="2725738"/>
          <p14:tracePt t="23317" x="5316538" y="2720975"/>
          <p14:tracePt t="23337" x="5322888" y="2720975"/>
          <p14:tracePt t="23356" x="5327650" y="2714625"/>
          <p14:tracePt t="23379" x="5345113" y="2714625"/>
          <p14:tracePt t="23386" x="5351463" y="2714625"/>
          <p14:tracePt t="23403" x="5362575" y="2709863"/>
          <p14:tracePt t="23421" x="5367338" y="2709863"/>
          <p14:tracePt t="23437" x="5391150" y="2709863"/>
          <p14:tracePt t="23452" x="5395913" y="2709863"/>
          <p14:tracePt t="23473" x="5413375" y="2709863"/>
          <p14:tracePt t="23486" x="5418138" y="2709863"/>
          <p14:tracePt t="23503" x="5424488" y="2709863"/>
          <p14:tracePt t="23520" x="5429250" y="2709863"/>
          <p14:tracePt t="23539" x="5446713" y="2709863"/>
          <p14:tracePt t="23570" x="5453063" y="2709863"/>
          <p14:tracePt t="23589" x="5457825" y="2709863"/>
          <p14:tracePt t="23708" x="5464175" y="2709863"/>
          <p14:tracePt t="23746" x="5468938" y="2709863"/>
          <p14:tracePt t="24027" x="5464175" y="2714625"/>
          <p14:tracePt t="24074" x="5464175" y="2720975"/>
          <p14:tracePt t="24605" x="5457825" y="2720975"/>
          <p14:tracePt t="24652" x="5453063" y="2720975"/>
          <p14:tracePt t="24691" x="5453063" y="2714625"/>
          <p14:tracePt t="24907" x="5446713" y="2714625"/>
          <p14:tracePt t="24948" x="5441950" y="2720975"/>
          <p14:tracePt t="25180" x="5441950" y="2732088"/>
          <p14:tracePt t="25195" x="5446713" y="2732088"/>
          <p14:tracePt t="25204" x="5446713" y="2736850"/>
          <p14:tracePt t="25219" x="5457825" y="2736850"/>
          <p14:tracePt t="25234" x="5464175" y="2736850"/>
          <p14:tracePt t="25250" x="5475288" y="2736850"/>
          <p14:tracePt t="25411" x="5486400" y="2736850"/>
          <p14:tracePt t="25427" x="5497513" y="2743200"/>
          <p14:tracePt t="25475" x="5503863" y="2749550"/>
          <p14:tracePt t="25511" x="5508625" y="2749550"/>
          <p14:tracePt t="25522" x="5514975" y="2749550"/>
          <p14:tracePt t="25534" x="5519738" y="2749550"/>
          <p14:tracePt t="25550" x="5530850" y="2749550"/>
          <p14:tracePt t="25571" x="5543550" y="2736850"/>
          <p14:tracePt t="25591" x="5559425" y="2736850"/>
          <p14:tracePt t="25600" x="5565775" y="2732088"/>
          <p14:tracePt t="25604" x="5570538" y="2725738"/>
          <p14:tracePt t="25617" x="5576888" y="2725738"/>
          <p14:tracePt t="25634" x="5599113" y="2714625"/>
          <p14:tracePt t="25654" x="5605463" y="2709863"/>
          <p14:tracePt t="25667" x="5616575" y="2709863"/>
          <p14:tracePt t="25683" x="5638800" y="2709863"/>
          <p14:tracePt t="25700" x="5661025" y="2709863"/>
          <p14:tracePt t="25719" x="5695950" y="2709863"/>
          <p14:tracePt t="25733" x="5740400" y="2709863"/>
          <p14:tracePt t="25749" x="5773738" y="2709863"/>
          <p14:tracePt t="25766" x="5842000" y="2709863"/>
          <p14:tracePt t="25786" x="5949950" y="2709863"/>
          <p14:tracePt t="25800" x="5983288" y="2709863"/>
          <p14:tracePt t="25817" x="6089650" y="2709863"/>
          <p14:tracePt t="25842" x="6259513" y="2709863"/>
          <p14:tracePt t="25855" x="6281738" y="2709863"/>
          <p14:tracePt t="25866" x="6372225" y="2709863"/>
          <p14:tracePt t="25885" x="6434138" y="2709863"/>
          <p14:tracePt t="25900" x="6513513" y="2709863"/>
          <p14:tracePt t="25916" x="6542088" y="2703513"/>
          <p14:tracePt t="25933" x="6581775" y="2692400"/>
          <p14:tracePt t="25952" x="6597650" y="2686050"/>
          <p14:tracePt t="25969" x="6604000" y="2686050"/>
          <p14:tracePt t="26013" x="6610350" y="2686050"/>
          <p14:tracePt t="26029" x="6621463" y="2686050"/>
          <p14:tracePt t="26051" x="6632575" y="2686050"/>
          <p14:tracePt t="26086" x="6632575" y="2692400"/>
          <p14:tracePt t="26284" x="6632575" y="2698750"/>
          <p14:tracePt t="26307" x="6632575" y="2703513"/>
          <p14:tracePt t="26316" x="6632575" y="2709863"/>
          <p14:tracePt t="26328" x="6632575" y="2714625"/>
          <p14:tracePt t="26341" x="6632575" y="2736850"/>
          <p14:tracePt t="26359" x="6632575" y="2749550"/>
          <p14:tracePt t="26373" x="6637338" y="2776538"/>
          <p14:tracePt t="26391" x="6637338" y="2787650"/>
          <p14:tracePt t="26547" x="6637338" y="2794000"/>
          <p14:tracePt t="26562" x="6637338" y="2800350"/>
          <p14:tracePt t="26570" x="6637338" y="2811463"/>
          <p14:tracePt t="26579" x="6632575" y="2811463"/>
          <p14:tracePt t="26590" x="6626225" y="2811463"/>
          <p14:tracePt t="26606" x="6615113" y="2816225"/>
          <p14:tracePt t="26612" x="6604000" y="2822575"/>
          <p14:tracePt t="26630" x="6604000" y="2827338"/>
          <p14:tracePt t="26640" x="6604000" y="2833688"/>
          <p14:tracePt t="26656" x="6597650" y="2838450"/>
          <p14:tracePt t="26673" x="6592888" y="2851150"/>
          <p14:tracePt t="27187" x="6592888" y="2855913"/>
          <p14:tracePt t="27586" x="6592888" y="2862263"/>
          <p14:tracePt t="27606" x="6592888" y="2867025"/>
          <p14:tracePt t="27612" x="6592888" y="2873375"/>
          <p14:tracePt t="27683" x="6597650" y="2878138"/>
          <p14:tracePt t="27714" x="6597650" y="2889250"/>
          <p14:tracePt t="27939" x="6604000" y="2889250"/>
          <p14:tracePt t="27947" x="6604000" y="2895600"/>
          <p14:tracePt t="27955" x="6610350" y="2913063"/>
          <p14:tracePt t="27971" x="6615113" y="2917825"/>
          <p14:tracePt t="28027" x="6615113" y="2928938"/>
          <p14:tracePt t="28186" x="6615113" y="2935288"/>
          <p14:tracePt t="28274" x="6615113" y="2940050"/>
          <p14:tracePt t="28292" x="6615113" y="2946400"/>
          <p14:tracePt t="28346" x="6615113" y="2957513"/>
          <p14:tracePt t="28363" x="6615113" y="2963863"/>
          <p14:tracePt t="28371" x="6610350" y="2968625"/>
          <p14:tracePt t="28453" x="6610350" y="2974975"/>
          <p14:tracePt t="28469" x="6610350" y="2979738"/>
          <p14:tracePt t="28491" x="6604000" y="2979738"/>
          <p14:tracePt t="28514" x="6604000" y="2986088"/>
          <p14:tracePt t="28556" x="6604000" y="2990850"/>
          <p14:tracePt t="28564" x="6597650" y="2997200"/>
          <p14:tracePt t="28582" x="6592888" y="3003550"/>
          <p14:tracePt t="28610" x="6586538" y="3008313"/>
          <p14:tracePt t="28882" x="6586538" y="3014663"/>
          <p14:tracePt t="29834" x="6581775" y="3014663"/>
          <p14:tracePt t="29923" x="6575425" y="3014663"/>
          <p14:tracePt t="30069" x="6570663" y="3014663"/>
          <p14:tracePt t="30162" x="6564313" y="3008313"/>
          <p14:tracePt t="30171" x="6559550" y="3003550"/>
          <p14:tracePt t="30189" x="6546850" y="2997200"/>
          <p14:tracePt t="30227" x="6542088" y="2990850"/>
          <p14:tracePt t="30263" x="6535738" y="2990850"/>
          <p14:tracePt t="31482" x="6530975" y="2990850"/>
          <p14:tracePt t="31651" x="6530975" y="2986088"/>
          <p14:tracePt t="31747" x="6530975" y="2979738"/>
          <p14:tracePt t="31771" x="6530975" y="2968625"/>
          <p14:tracePt t="31812" x="6530975" y="2963863"/>
          <p14:tracePt t="31842" x="6530975" y="2957513"/>
          <p14:tracePt t="31854" x="6530975" y="2952750"/>
          <p14:tracePt t="31865" x="6530975" y="2946400"/>
          <p14:tracePt t="31872" x="6524625" y="2940050"/>
          <p14:tracePt t="31889" x="6508750" y="2940050"/>
          <p14:tracePt t="31906" x="6451600" y="2924175"/>
          <p14:tracePt t="31923" x="6423025" y="2917825"/>
          <p14:tracePt t="31943" x="6372225" y="2913063"/>
          <p14:tracePt t="31956" x="6259513" y="2913063"/>
          <p14:tracePt t="31973" x="6140450" y="2901950"/>
          <p14:tracePt t="31994" x="5954713" y="2867025"/>
          <p14:tracePt t="32009" x="5910263" y="2862263"/>
          <p14:tracePt t="32023" x="5802313" y="2833688"/>
          <p14:tracePt t="32040" x="5695950" y="2822575"/>
          <p14:tracePt t="32056" x="5581650" y="2800350"/>
          <p14:tracePt t="32072" x="5497513" y="2794000"/>
          <p14:tracePt t="32094" x="5429250" y="2787650"/>
          <p14:tracePt t="32110" x="5391150" y="2782888"/>
          <p14:tracePt t="32114" x="5378450" y="2776538"/>
          <p14:tracePt t="32123" x="5340350" y="2776538"/>
          <p14:tracePt t="32139" x="5249863" y="2776538"/>
          <p14:tracePt t="32155" x="5181600" y="2776538"/>
          <p14:tracePt t="32172" x="5108575" y="2776538"/>
          <p14:tracePt t="32191" x="5068888" y="2776538"/>
          <p14:tracePt t="32206" x="4978400" y="2776538"/>
          <p14:tracePt t="32222" x="4876800" y="2776538"/>
          <p14:tracePt t="32244" x="4651375" y="2776538"/>
          <p14:tracePt t="32258" x="4459288" y="2776538"/>
          <p14:tracePt t="32272" x="4362450" y="2800350"/>
          <p14:tracePt t="32289" x="4171950" y="2827338"/>
          <p14:tracePt t="32305" x="4064000" y="2851150"/>
          <p14:tracePt t="32324" x="4030663" y="2867025"/>
          <p14:tracePt t="32357" x="4019550" y="2867025"/>
          <p14:tracePt t="32374" x="3995738" y="2867025"/>
          <p14:tracePt t="32389" x="3984625" y="2873375"/>
          <p14:tracePt t="32459" x="3984625" y="2878138"/>
          <p14:tracePt t="32474" x="3984625" y="2884488"/>
          <p14:tracePt t="32488" x="3984625" y="2889250"/>
          <p14:tracePt t="32505" x="3984625" y="2906713"/>
          <p14:tracePt t="32522" x="3990975" y="2913063"/>
          <p14:tracePt t="32540" x="4013200" y="2917825"/>
          <p14:tracePt t="32556" x="4030663" y="2924175"/>
          <p14:tracePt t="32576" x="4057650" y="2924175"/>
          <p14:tracePt t="32590" x="4070350" y="2928938"/>
          <p14:tracePt t="32605" x="4097338" y="2935288"/>
          <p14:tracePt t="32610" x="4114800" y="2946400"/>
          <p14:tracePt t="32622" x="4125913" y="2946400"/>
          <p14:tracePt t="32641" x="4159250" y="2946400"/>
          <p14:tracePt t="32655" x="4176713" y="2946400"/>
          <p14:tracePt t="32678" x="4210050" y="2946400"/>
          <p14:tracePt t="32688" x="4222750" y="2946400"/>
          <p14:tracePt t="32706" x="4244975" y="2946400"/>
          <p14:tracePt t="32722" x="4278313" y="2952750"/>
          <p14:tracePt t="32742" x="4289425" y="2952750"/>
          <p14:tracePt t="32772" x="4300538" y="2952750"/>
          <p14:tracePt t="32792" x="4311650" y="2952750"/>
          <p14:tracePt t="32805" x="4329113" y="2952750"/>
          <p14:tracePt t="32824" x="4357688" y="2952750"/>
          <p14:tracePt t="32839" x="4402138" y="2946400"/>
          <p14:tracePt t="32855" x="4430713" y="2940050"/>
          <p14:tracePt t="32872" x="4459288" y="2928938"/>
          <p14:tracePt t="32891" x="4527550" y="2913063"/>
          <p14:tracePt t="32907" x="4600575" y="2901950"/>
          <p14:tracePt t="32924" x="4673600" y="2884488"/>
          <p14:tracePt t="32939" x="4764088" y="2884488"/>
          <p14:tracePt t="32959" x="4826000" y="2878138"/>
          <p14:tracePt t="32972" x="4859338" y="2878138"/>
          <p14:tracePt t="32989" x="4921250" y="2878138"/>
          <p14:tracePt t="33009" x="4989513" y="2878138"/>
          <p14:tracePt t="33023" x="5057775" y="2878138"/>
          <p14:tracePt t="33040" x="5148263" y="2878138"/>
          <p14:tracePt t="33055" x="5232400" y="2878138"/>
          <p14:tracePt t="33077" x="5345113" y="2878138"/>
          <p14:tracePt t="33088" x="5356225" y="2878138"/>
          <p14:tracePt t="33106" x="5548313" y="2878138"/>
          <p14:tracePt t="33123" x="5695950" y="2878138"/>
          <p14:tracePt t="33143" x="5886450" y="2906713"/>
          <p14:tracePt t="33157" x="6005513" y="2906713"/>
          <p14:tracePt t="33299" x="6005513" y="2913063"/>
          <p14:tracePt t="33319" x="6005513" y="2917825"/>
          <p14:tracePt t="33331" x="6005513" y="2924175"/>
          <p14:tracePt t="33347" x="6005513" y="2928938"/>
          <p14:tracePt t="33396" x="6005513" y="2940050"/>
          <p14:tracePt t="33407" x="6005513" y="2946400"/>
          <p14:tracePt t="33422" x="6005513" y="2952750"/>
          <p14:tracePt t="33530" x="6000750" y="2957513"/>
          <p14:tracePt t="33538" x="5994400" y="2963863"/>
          <p14:tracePt t="33556" x="5976938" y="2963863"/>
          <p14:tracePt t="33575" x="5972175" y="2963863"/>
          <p14:tracePt t="33594" x="5972175" y="2957513"/>
          <p14:tracePt t="33605" x="5965825" y="2946400"/>
          <p14:tracePt t="33666" x="5972175" y="2957513"/>
          <p14:tracePt t="33679" x="5972175" y="2963863"/>
          <p14:tracePt t="33709" x="5972175" y="2968625"/>
          <p14:tracePt t="33725" x="5972175" y="2979738"/>
          <p14:tracePt t="33739" x="5983288" y="2997200"/>
          <p14:tracePt t="33755" x="5988050" y="3014663"/>
          <p14:tracePt t="33772" x="5988050" y="3019425"/>
          <p14:tracePt t="33790" x="5988050" y="3030538"/>
          <p14:tracePt t="33809" x="5988050" y="3041650"/>
          <p14:tracePt t="33828" x="5988050" y="3048000"/>
          <p14:tracePt t="33839" x="5988050" y="3054350"/>
          <p14:tracePt t="33857" x="5988050" y="3065463"/>
          <p14:tracePt t="33875" x="5988050" y="3098800"/>
          <p14:tracePt t="33905" x="5988050" y="3121025"/>
          <p14:tracePt t="33926" x="5988050" y="3149600"/>
          <p14:tracePt t="33939" x="5988050" y="3160713"/>
          <p14:tracePt t="34026" x="5994400" y="3160713"/>
          <p14:tracePt t="34045" x="6000750" y="3167063"/>
          <p14:tracePt t="34059" x="6005513" y="3167063"/>
          <p14:tracePt t="34103" x="6011863" y="3167063"/>
          <p14:tracePt t="34116" x="6022975" y="3167063"/>
          <p14:tracePt t="34124" x="6027738" y="3167063"/>
          <p14:tracePt t="34138" x="6062663" y="3160713"/>
          <p14:tracePt t="34155" x="6084888" y="3138488"/>
          <p14:tracePt t="34172" x="6096000" y="3132138"/>
          <p14:tracePt t="34191" x="6113463" y="3127375"/>
          <p14:tracePt t="34208" x="6118225" y="3116263"/>
          <p14:tracePt t="34221" x="6146800" y="3092450"/>
          <p14:tracePt t="34244" x="6203950" y="3081338"/>
          <p14:tracePt t="34272" x="6219825" y="3081338"/>
          <p14:tracePt t="34288" x="6226175" y="3081338"/>
          <p14:tracePt t="34311" x="6237288" y="3070225"/>
          <p14:tracePt t="34327" x="6242050" y="3070225"/>
          <p14:tracePt t="34342" x="6248400" y="3070225"/>
          <p14:tracePt t="34355" x="6281738" y="3070225"/>
          <p14:tracePt t="34421" x="6276975" y="3070225"/>
          <p14:tracePt t="34434" x="6270625" y="3076575"/>
          <p14:tracePt t="34443" x="6265863" y="3076575"/>
          <p14:tracePt t="34455" x="6259513" y="3087688"/>
          <p14:tracePt t="34475" x="6242050" y="3092450"/>
          <p14:tracePt t="34491" x="6226175" y="3098800"/>
          <p14:tracePt t="34507" x="6203950" y="3105150"/>
          <p14:tracePt t="34527" x="6197600" y="3109913"/>
          <p14:tracePt t="34557" x="6191250" y="3109913"/>
          <p14:tracePt t="34571" x="6180138" y="3116263"/>
          <p14:tracePt t="34589" x="6153150" y="3116263"/>
          <p14:tracePt t="34607" x="6113463" y="3116263"/>
          <p14:tracePt t="34612" x="6096000" y="3116263"/>
          <p14:tracePt t="34636" x="6089650" y="3116263"/>
          <p14:tracePt t="34649" x="6078538" y="3116263"/>
          <p14:tracePt t="34672" x="6062663" y="3116263"/>
          <p14:tracePt t="34688" x="6016625" y="3116263"/>
          <p14:tracePt t="34705" x="6005513" y="3116263"/>
          <p14:tracePt t="34722" x="6000750" y="3116263"/>
          <p14:tracePt t="34826" x="5988050" y="3116263"/>
          <p14:tracePt t="34835" x="5983288" y="3132138"/>
          <p14:tracePt t="34842" x="5976938" y="3143250"/>
          <p14:tracePt t="34859" x="5949950" y="3167063"/>
          <p14:tracePt t="34874" x="5937250" y="3194050"/>
          <p14:tracePt t="34891" x="5921375" y="3200400"/>
          <p14:tracePt t="34905" x="5915025" y="3206750"/>
          <p14:tracePt t="34923" x="5915025" y="3211513"/>
          <p14:tracePt t="34941" x="5910263" y="3222625"/>
          <p14:tracePt t="34956" x="5892800" y="3228975"/>
          <p14:tracePt t="34971" x="5875338" y="3228975"/>
          <p14:tracePt t="34993" x="5870575" y="3228975"/>
          <p14:tracePt t="35021" x="5853113" y="3233738"/>
          <p14:tracePt t="35038" x="5819775" y="3257550"/>
          <p14:tracePt t="35059" x="5734050" y="3284538"/>
          <p14:tracePt t="35071" x="5707063" y="3295650"/>
          <p14:tracePt t="35088" x="5683250" y="3302000"/>
          <p14:tracePt t="35105" x="5667375" y="3319463"/>
          <p14:tracePt t="35110" x="5656263" y="3324225"/>
          <p14:tracePt t="35122" x="5638800" y="3335338"/>
          <p14:tracePt t="35139" x="5599113" y="3352800"/>
          <p14:tracePt t="35157" x="5570538" y="3359150"/>
          <p14:tracePt t="35173" x="5526088" y="3370263"/>
          <p14:tracePt t="35190" x="5492750" y="3375025"/>
          <p14:tracePt t="35208" x="5453063" y="3386138"/>
          <p14:tracePt t="35224" x="5367338" y="3392488"/>
          <p14:tracePt t="35238" x="5272088" y="3414713"/>
          <p14:tracePt t="35256" x="5153025" y="3432175"/>
          <p14:tracePt t="35273" x="5080000" y="3448050"/>
          <p14:tracePt t="35291" x="5035550" y="3460750"/>
          <p14:tracePt t="35307" x="5018088" y="3460750"/>
          <p14:tracePt t="35326" x="5000625" y="3460750"/>
          <p14:tracePt t="35340" x="4978400" y="3476625"/>
          <p14:tracePt t="35393" x="4967288" y="3476625"/>
          <p14:tracePt t="35410" x="4938713" y="3482975"/>
          <p14:tracePt t="35422" x="4921250" y="3482975"/>
          <p14:tracePt t="35438" x="4916488" y="3482975"/>
          <p14:tracePt t="35762" x="4905375" y="3482975"/>
          <p14:tracePt t="36090" x="4899025" y="3476625"/>
          <p14:tracePt t="36155" x="4894263" y="3471863"/>
          <p14:tracePt t="36251" x="4883150" y="3471863"/>
          <p14:tracePt t="36364" x="4876800" y="3471863"/>
          <p14:tracePt t="36556" x="4876800" y="3465513"/>
          <p14:tracePt t="36563" x="4870450" y="3465513"/>
          <p14:tracePt t="36763" x="4865688" y="3454400"/>
          <p14:tracePt t="36828" x="4859338" y="3448050"/>
          <p14:tracePt t="37227" x="4854575" y="3448050"/>
          <p14:tracePt t="37277" x="4848225" y="3448050"/>
          <p14:tracePt t="37380" x="4843463" y="3448050"/>
          <p14:tracePt t="37390" x="4837113" y="3448050"/>
          <p14:tracePt t="37407" x="4832350" y="3448050"/>
          <p14:tracePt t="37419" x="4819650" y="3448050"/>
          <p14:tracePt t="37434" x="4814888" y="3448050"/>
          <p14:tracePt t="37522" x="4808538" y="3448050"/>
          <p14:tracePt t="37602" x="4803775" y="3448050"/>
          <p14:tracePt t="37707" x="4826000" y="3425825"/>
          <p14:tracePt t="37715" x="4859338" y="3425825"/>
          <p14:tracePt t="37738" x="5000625" y="3392488"/>
          <p14:tracePt t="37751" x="5141913" y="3359150"/>
          <p14:tracePt t="37768" x="5345113" y="3330575"/>
          <p14:tracePt t="37785" x="5599113" y="3302000"/>
          <p14:tracePt t="37804" x="6027738" y="3302000"/>
          <p14:tracePt t="37818" x="6626225" y="3302000"/>
          <p14:tracePt t="37834" x="7743825" y="3414713"/>
          <p14:tracePt t="37855" x="8940800" y="3487738"/>
          <p14:tracePt t="37869" x="9521825" y="3498850"/>
          <p14:tracePt t="37884" x="9680575" y="3494088"/>
          <p14:tracePt t="37902" x="9713913" y="3487738"/>
          <p14:tracePt t="37918" x="9793288" y="3443288"/>
          <p14:tracePt t="37934" x="9906000" y="3375025"/>
          <p14:tracePt t="37951" x="10018713" y="3313113"/>
          <p14:tracePt t="37971" x="10058400" y="3302000"/>
          <p14:tracePt t="38020" x="10058400" y="3308350"/>
          <p14:tracePt t="38027" x="10064750" y="3313113"/>
          <p14:tracePt t="38036" x="10086975" y="3319463"/>
          <p14:tracePt t="38051" x="10115550" y="3335338"/>
          <p14:tracePt t="38068" x="10137775" y="3359150"/>
          <p14:tracePt t="38091" x="10233025" y="3421063"/>
          <p14:tracePt t="38106" x="10294938" y="3436938"/>
          <p14:tracePt t="38117" x="10323513" y="3454400"/>
          <p14:tracePt t="38134" x="10363200" y="3471863"/>
          <p14:tracePt t="38151" x="10369550" y="3476625"/>
          <p14:tracePt t="38267" x="10374313" y="3476625"/>
          <p14:tracePt t="38283" x="10380663" y="3476625"/>
          <p14:tracePt t="38299" x="10380663" y="3471863"/>
          <p14:tracePt t="38311" x="10374313" y="3465513"/>
          <p14:tracePt t="38324" x="10369550" y="3465513"/>
          <p14:tracePt t="38334" x="10363200" y="3465513"/>
          <p14:tracePt t="38350" x="10323513" y="3454400"/>
          <p14:tracePt t="38370" x="10210800" y="3454400"/>
          <p14:tracePt t="38386" x="10115550" y="3436938"/>
          <p14:tracePt t="38400" x="10080625" y="3436938"/>
          <p14:tracePt t="38418" x="10018713" y="3421063"/>
          <p14:tracePt t="38436" x="9950450" y="3414713"/>
          <p14:tracePt t="38451" x="9844088" y="3403600"/>
          <p14:tracePt t="38467" x="9709150" y="3397250"/>
          <p14:tracePt t="38484" x="9583738" y="3397250"/>
          <p14:tracePt t="38503" x="9324975" y="3397250"/>
          <p14:tracePt t="38517" x="8861425" y="3397250"/>
          <p14:tracePt t="38534" x="8196263" y="3397250"/>
          <p14:tracePt t="38551" x="7631113" y="3432175"/>
          <p14:tracePt t="38568" x="7286625" y="3482975"/>
          <p14:tracePt t="38588" x="7078663" y="3516313"/>
          <p14:tracePt t="38601" x="7027863" y="3516313"/>
          <p14:tracePt t="38606" x="6981825" y="3516313"/>
          <p14:tracePt t="38617" x="6937375" y="3516313"/>
          <p14:tracePt t="38637" x="6688138" y="3516313"/>
          <p14:tracePt t="38652" x="6480175" y="3516313"/>
          <p14:tracePt t="38667" x="6254750" y="3527425"/>
          <p14:tracePt t="38684" x="6073775" y="3533775"/>
          <p14:tracePt t="38701" x="5915025" y="3544888"/>
          <p14:tracePt t="38717" x="5797550" y="3544888"/>
          <p14:tracePt t="38737" x="5649913" y="3544888"/>
          <p14:tracePt t="38751" x="5480050" y="3544888"/>
          <p14:tracePt t="38770" x="5356225" y="3544888"/>
          <p14:tracePt t="38784" x="5148263" y="3544888"/>
          <p14:tracePt t="38804" x="4819650" y="3544888"/>
          <p14:tracePt t="38818" x="4651375" y="3544888"/>
          <p14:tracePt t="38834" x="4527550" y="3544888"/>
          <p14:tracePt t="38854" x="4452938" y="3544888"/>
          <p14:tracePt t="38869" x="4386263" y="3544888"/>
          <p14:tracePt t="38883" x="4340225" y="3544888"/>
          <p14:tracePt t="38900" x="4289425" y="3544888"/>
          <p14:tracePt t="38921" x="4244975" y="3544888"/>
          <p14:tracePt t="38935" x="4194175" y="3544888"/>
          <p14:tracePt t="38951" x="4154488" y="3544888"/>
          <p14:tracePt t="38967" x="4103688" y="3544888"/>
          <p14:tracePt t="38984" x="4052888" y="3544888"/>
          <p14:tracePt t="39000" x="3990975" y="3544888"/>
          <p14:tracePt t="39019" x="3900488" y="3544888"/>
          <p14:tracePt t="39035" x="3832225" y="3544888"/>
          <p14:tracePt t="39051" x="3759200" y="3544888"/>
          <p14:tracePt t="39073" x="3708400" y="3544888"/>
          <p14:tracePt t="39091" x="3600450" y="3544888"/>
          <p14:tracePt t="39102" x="3578225" y="3544888"/>
          <p14:tracePt t="39108" x="3556000" y="3549650"/>
          <p14:tracePt t="39117" x="3533775" y="3549650"/>
          <p14:tracePt t="39135" x="3487738" y="3549650"/>
          <p14:tracePt t="39154" x="3443288" y="3549650"/>
          <p14:tracePt t="39169" x="3421063" y="3549650"/>
          <p14:tracePt t="39184" x="3403600" y="3549650"/>
          <p14:tracePt t="39200" x="3386138" y="3549650"/>
          <p14:tracePt t="39217" x="3359150" y="3549650"/>
          <p14:tracePt t="39234" x="3324225" y="3549650"/>
          <p14:tracePt t="39254" x="3295650" y="3549650"/>
          <p14:tracePt t="39267" x="3262313" y="3549650"/>
          <p14:tracePt t="39284" x="3233738" y="3549650"/>
          <p14:tracePt t="39300" x="3211513" y="3556000"/>
          <p14:tracePt t="39321" x="3200400" y="3556000"/>
          <p14:tracePt t="39336" x="3178175" y="3556000"/>
          <p14:tracePt t="39350" x="3171825" y="3556000"/>
          <p14:tracePt t="39371" x="3167063" y="3556000"/>
          <p14:tracePt t="40363" x="3167063" y="3562350"/>
          <p14:tracePt t="40380" x="3171825" y="3567113"/>
          <p14:tracePt t="40387" x="3178175" y="3573463"/>
          <p14:tracePt t="40396" x="3182938" y="3573463"/>
          <p14:tracePt t="40415" x="3194050" y="3595688"/>
          <p14:tracePt t="40432" x="3211513" y="3635375"/>
          <p14:tracePt t="40447" x="3233738" y="3657600"/>
          <p14:tracePt t="40463" x="3233738" y="3663950"/>
          <p14:tracePt t="40483" x="3273425" y="3702050"/>
          <p14:tracePt t="40497" x="3279775" y="3708400"/>
          <p14:tracePt t="40518" x="3302000" y="3736975"/>
          <p14:tracePt t="40530" x="3313113" y="3765550"/>
          <p14:tracePt t="40548" x="3319463" y="3776663"/>
          <p14:tracePt t="40563" x="3324225" y="3781425"/>
          <p14:tracePt t="40581" x="3341688" y="3798888"/>
          <p14:tracePt t="40598" x="3346450" y="3816350"/>
          <p14:tracePt t="40619" x="3363913" y="3816350"/>
          <p14:tracePt t="40630" x="3363913" y="3827463"/>
          <p14:tracePt t="40646" x="3381375" y="3849688"/>
          <p14:tracePt t="40663" x="3397250" y="3867150"/>
          <p14:tracePt t="40683" x="3454400" y="3911600"/>
          <p14:tracePt t="40696" x="3465513" y="3929063"/>
          <p14:tracePt t="40713" x="3516313" y="3968750"/>
          <p14:tracePt t="40730" x="3573463" y="4024313"/>
          <p14:tracePt t="40747" x="3606800" y="4035425"/>
          <p14:tracePt t="40763" x="3624263" y="4052888"/>
          <p14:tracePt t="40826" x="3629025" y="4052888"/>
          <p14:tracePt t="40849" x="3635375" y="4057650"/>
          <p14:tracePt t="40863" x="3651250" y="4070350"/>
          <p14:tracePt t="40884" x="3690938" y="4108450"/>
          <p14:tracePt t="40896" x="3702050" y="4108450"/>
          <p14:tracePt t="40913" x="3719513" y="4125913"/>
          <p14:tracePt t="40930" x="3730625" y="4143375"/>
          <p14:tracePt t="40963" x="3736975" y="4143375"/>
          <p14:tracePt t="41035" x="3748088" y="4143375"/>
          <p14:tracePt t="41044" x="3752850" y="4148138"/>
          <p14:tracePt t="41090" x="3759200" y="4148138"/>
          <p14:tracePt t="41099" x="3776663" y="4148138"/>
          <p14:tracePt t="41116" x="3787775" y="4148138"/>
          <p14:tracePt t="41132" x="3792538" y="4137025"/>
          <p14:tracePt t="41147" x="3803650" y="4125913"/>
          <p14:tracePt t="41163" x="3810000" y="4114800"/>
          <p14:tracePt t="41183" x="3821113" y="4103688"/>
          <p14:tracePt t="41197" x="3838575" y="4075113"/>
          <p14:tracePt t="41214" x="3871913" y="4041775"/>
          <p14:tracePt t="41230" x="3917950" y="4024313"/>
          <p14:tracePt t="41247" x="3956050" y="4002088"/>
          <p14:tracePt t="41265" x="3990975" y="3984625"/>
          <p14:tracePt t="41279" x="4030663" y="3968750"/>
          <p14:tracePt t="41296" x="4057650" y="3962400"/>
          <p14:tracePt t="41313" x="4075113" y="3951288"/>
          <p14:tracePt t="41332" x="4086225" y="3951288"/>
          <p14:tracePt t="41348" x="4108450" y="3951288"/>
          <p14:tracePt t="41364" x="4159250" y="3968750"/>
          <p14:tracePt t="41388" x="4233863" y="4002088"/>
          <p14:tracePt t="41402" x="4340225" y="4035425"/>
          <p14:tracePt t="41413" x="4386263" y="4064000"/>
          <p14:tracePt t="41430" x="4487863" y="4092575"/>
          <p14:tracePt t="41450" x="4600575" y="4148138"/>
          <p14:tracePt t="41465" x="4611688" y="4159250"/>
          <p14:tracePt t="41479" x="4651375" y="4187825"/>
          <p14:tracePt t="41498" x="4684713" y="4198938"/>
          <p14:tracePt t="41513" x="4695825" y="4210050"/>
          <p14:tracePt t="41532" x="4741863" y="4233863"/>
          <p14:tracePt t="41548" x="4768850" y="4244975"/>
          <p14:tracePt t="41563" x="4781550" y="4249738"/>
          <p14:tracePt t="41580" x="4797425" y="4256088"/>
          <p14:tracePt t="41599" x="4814888" y="4273550"/>
          <p14:tracePt t="41602" x="4848225" y="4284663"/>
          <p14:tracePt t="41613" x="4870450" y="4289425"/>
          <p14:tracePt t="41630" x="4899025" y="4295775"/>
          <p14:tracePt t="41652" x="4938713" y="4295775"/>
          <p14:tracePt t="41679" x="4949825" y="4295775"/>
          <p14:tracePt t="41695" x="4960938" y="4295775"/>
          <p14:tracePt t="41712" x="4984750" y="4295775"/>
          <p14:tracePt t="41733" x="5062538" y="4289425"/>
          <p14:tracePt t="41747" x="5102225" y="4278313"/>
          <p14:tracePt t="41765" x="5119688" y="4278313"/>
          <p14:tracePt t="41780" x="5124450" y="4273550"/>
          <p14:tracePt t="41874" x="5130800" y="4273550"/>
          <p14:tracePt t="41890" x="5137150" y="4273550"/>
          <p14:tracePt t="41907" x="5141913" y="4273550"/>
          <p14:tracePt t="41923" x="5148263" y="4273550"/>
          <p14:tracePt t="41931" x="5153025" y="4273550"/>
          <p14:tracePt t="41950" x="5159375" y="4273550"/>
          <p14:tracePt t="41965" x="5164138" y="4273550"/>
          <p14:tracePt t="42091" x="5170488" y="4273550"/>
          <p14:tracePt t="42130" x="5170488" y="4267200"/>
          <p14:tracePt t="42150" x="5170488" y="4260850"/>
          <p14:tracePt t="42160" x="5170488" y="4256088"/>
          <p14:tracePt t="42364" x="5170488" y="4244975"/>
          <p14:tracePt t="42499" x="5159375" y="4233863"/>
          <p14:tracePt t="42626" x="5159375" y="4227513"/>
          <p14:tracePt t="42638" x="5153025" y="4216400"/>
          <p14:tracePt t="42651" x="5153025" y="4205288"/>
          <p14:tracePt t="42677" x="5148263" y="4187825"/>
          <p14:tracePt t="42687" x="5141913" y="4187825"/>
          <p14:tracePt t="42747" x="5141913" y="4183063"/>
          <p14:tracePt t="42834" x="5141913" y="4176713"/>
          <p14:tracePt t="42844" x="5137150" y="4171950"/>
          <p14:tracePt t="42853" x="5130800" y="4171950"/>
          <p14:tracePt t="42868" x="5080000" y="4148138"/>
          <p14:tracePt t="42891" x="5011738" y="4125913"/>
          <p14:tracePt t="42904" x="5000625" y="4125913"/>
          <p14:tracePt t="42918" x="4989513" y="4121150"/>
          <p14:tracePt t="43026" x="4995863" y="4121150"/>
          <p14:tracePt t="43035" x="5000625" y="4121150"/>
          <p14:tracePt t="43055" x="5073650" y="4121150"/>
          <p14:tracePt t="43068" x="5199063" y="4121150"/>
          <p14:tracePt t="43085" x="5289550" y="4121150"/>
          <p14:tracePt t="43103" x="5413375" y="4121150"/>
          <p14:tracePt t="43109" x="5468938" y="4121150"/>
          <p14:tracePt t="43120" x="5503863" y="4121150"/>
          <p14:tracePt t="43135" x="5610225" y="4121150"/>
          <p14:tracePt t="43151" x="5711825" y="4121150"/>
          <p14:tracePt t="43170" x="5892800" y="4121150"/>
          <p14:tracePt t="43187" x="6051550" y="4121150"/>
          <p14:tracePt t="43203" x="6191250" y="4103688"/>
          <p14:tracePt t="43218" x="6305550" y="4103688"/>
          <p14:tracePt t="43235" x="6356350" y="4103688"/>
          <p14:tracePt t="43251" x="6389688" y="4103688"/>
          <p14:tracePt t="43270" x="6440488" y="4103688"/>
          <p14:tracePt t="43285" x="6491288" y="4103688"/>
          <p14:tracePt t="43301" x="6570663" y="4103688"/>
          <p14:tracePt t="43323" x="6688138" y="4121150"/>
          <p14:tracePt t="43340" x="6727825" y="4132263"/>
          <p14:tracePt t="43352" x="6734175" y="4137025"/>
          <p14:tracePt t="43368" x="6750050" y="4148138"/>
          <p14:tracePt t="43385" x="6778625" y="4154488"/>
          <p14:tracePt t="43405" x="6813550" y="4159250"/>
          <p14:tracePt t="43587" x="6800850" y="4159250"/>
          <p14:tracePt t="43595" x="6767513" y="4159250"/>
          <p14:tracePt t="43607" x="6723063" y="4159250"/>
          <p14:tracePt t="43627" x="6575425" y="4159250"/>
          <p14:tracePt t="43640" x="6519863" y="4159250"/>
          <p14:tracePt t="43656" x="6383338" y="4159250"/>
          <p14:tracePt t="43676" x="6175375" y="4159250"/>
          <p14:tracePt t="43690" x="6027738" y="4159250"/>
          <p14:tracePt t="43707" x="5937250" y="4159250"/>
          <p14:tracePt t="43723" x="5886450" y="4159250"/>
          <p14:tracePt t="43743" x="5830888" y="4159250"/>
          <p14:tracePt t="43756" x="5773738" y="4154488"/>
          <p14:tracePt t="43773" x="5722938" y="4137025"/>
          <p14:tracePt t="43798" x="5627688" y="4125913"/>
          <p14:tracePt t="43816" x="5548313" y="4114800"/>
          <p14:tracePt t="43827" x="5464175" y="4108450"/>
          <p14:tracePt t="43843" x="5384800" y="4108450"/>
          <p14:tracePt t="43859" x="5322888" y="4108450"/>
          <p14:tracePt t="43875" x="5276850" y="4097338"/>
          <p14:tracePt t="43890" x="5232400" y="4097338"/>
          <p14:tracePt t="43910" x="5192713" y="4092575"/>
          <p14:tracePt t="43925" x="5159375" y="4092575"/>
          <p14:tracePt t="43943" x="5137150" y="4092575"/>
          <p14:tracePt t="43957" x="5119688" y="4092575"/>
          <p14:tracePt t="44243" x="5119688" y="4086225"/>
          <p14:tracePt t="44251" x="5119688" y="4081463"/>
          <p14:tracePt t="44274" x="5119688" y="4075113"/>
          <p14:tracePt t="44339" x="5119688" y="4070350"/>
          <p14:tracePt t="44347" x="5108575" y="4070350"/>
          <p14:tracePt t="44363" x="5062538" y="4070350"/>
          <p14:tracePt t="44381" x="5006975" y="4081463"/>
          <p14:tracePt t="44395" x="4905375" y="4103688"/>
          <p14:tracePt t="44412" x="4837113" y="4103688"/>
          <p14:tracePt t="44432" x="4819650" y="4103688"/>
          <p14:tracePt t="44482" x="4814888" y="4108450"/>
          <p14:tracePt t="44494" x="4814888" y="4114800"/>
          <p14:tracePt t="44505" x="4819650" y="4121150"/>
          <p14:tracePt t="44515" x="4832350" y="4121150"/>
          <p14:tracePt t="44530" x="4916488" y="4143375"/>
          <p14:tracePt t="44546" x="5022850" y="4165600"/>
          <p14:tracePt t="44563" x="5203825" y="4171950"/>
          <p14:tracePt t="44579" x="5446713" y="4183063"/>
          <p14:tracePt t="44597" x="5661025" y="4183063"/>
          <p14:tracePt t="44607" x="5718175" y="4194175"/>
          <p14:tracePt t="44618" x="5791200" y="4198938"/>
          <p14:tracePt t="44632" x="5819775" y="4210050"/>
          <p14:tracePt t="44648" x="5892800" y="4210050"/>
          <p14:tracePt t="44667" x="5988050" y="4222750"/>
          <p14:tracePt t="44684" x="6067425" y="4222750"/>
          <p14:tracePt t="44695" x="6084888" y="4222750"/>
          <p14:tracePt t="44713" x="6107113" y="4222750"/>
          <p14:tracePt t="44728" x="6113463" y="4227513"/>
          <p14:tracePt t="44745" x="6118225" y="4227513"/>
          <p14:tracePt t="44765" x="6124575" y="4227513"/>
          <p14:tracePt t="44810" x="6129338" y="4227513"/>
          <p14:tracePt t="44834" x="6146800" y="4227513"/>
          <p14:tracePt t="44845" x="6153150" y="4227513"/>
          <p14:tracePt t="44862" x="6164263" y="4227513"/>
          <p14:tracePt t="44898" x="6191250" y="4216400"/>
          <p14:tracePt t="44912" x="6203950" y="4216400"/>
          <p14:tracePt t="44929" x="6242050" y="4205288"/>
          <p14:tracePt t="44946" x="6299200" y="4194175"/>
          <p14:tracePt t="44962" x="6332538" y="4194175"/>
          <p14:tracePt t="44984" x="6361113" y="4194175"/>
          <p14:tracePt t="44998" x="6389688" y="4194175"/>
          <p14:tracePt t="45012" x="6429375" y="4205288"/>
          <p14:tracePt t="45029" x="6457950" y="4222750"/>
          <p14:tracePt t="45046" x="6496050" y="4227513"/>
          <p14:tracePt t="45062" x="6513513" y="4227513"/>
          <p14:tracePt t="45082" x="6524625" y="4227513"/>
          <p14:tracePt t="45179" x="6530975" y="4227513"/>
          <p14:tracePt t="45196" x="6535738" y="4227513"/>
          <p14:tracePt t="45204" x="6542088" y="4227513"/>
          <p14:tracePt t="45234" x="6546850" y="4222750"/>
          <p14:tracePt t="45266" x="6546850" y="4216400"/>
          <p14:tracePt t="45280" x="6546850" y="4210050"/>
          <p14:tracePt t="45295" x="6546850" y="4205288"/>
          <p14:tracePt t="45312" x="6535738" y="4205288"/>
          <p14:tracePt t="45328" x="6513513" y="4205288"/>
          <p14:tracePt t="45348" x="6508750" y="4205288"/>
          <p14:tracePt t="45402" x="6496050" y="4205288"/>
          <p14:tracePt t="45411" x="6491288" y="4205288"/>
          <p14:tracePt t="45746" x="6484938" y="4205288"/>
          <p14:tracePt t="45755" x="6480175" y="4205288"/>
          <p14:tracePt t="45768" x="6473825" y="4205288"/>
          <p14:tracePt t="45788" x="6457950" y="4205288"/>
          <p14:tracePt t="45906" x="6451600" y="4205288"/>
          <p14:tracePt t="45931" x="6445250" y="4205288"/>
          <p14:tracePt t="46178" x="6440488" y="4205288"/>
          <p14:tracePt t="46403" x="6434138" y="4205288"/>
          <p14:tracePt t="46412" x="6434138" y="4198938"/>
          <p14:tracePt t="46866" x="6423025" y="4198938"/>
          <p14:tracePt t="46875" x="6418263" y="4198938"/>
          <p14:tracePt t="46891" x="6411913" y="4205288"/>
          <p14:tracePt t="46905" x="6407150" y="4216400"/>
          <p14:tracePt t="46979" x="6400800" y="4216400"/>
          <p14:tracePt t="47059" x="6394450" y="4216400"/>
          <p14:tracePt t="47116" x="6389688" y="4210050"/>
          <p14:tracePt t="47125" x="6389688" y="4205288"/>
          <p14:tracePt t="47135" x="6383338" y="4198938"/>
          <p14:tracePt t="47148" x="6367463" y="4194175"/>
          <p14:tracePt t="47166" x="6338888" y="4183063"/>
          <p14:tracePt t="47184" x="6305550" y="4171950"/>
          <p14:tracePt t="47198" x="6259513" y="4154488"/>
          <p14:tracePt t="47215" x="6197600" y="4143375"/>
          <p14:tracePt t="47232" x="6107113" y="4103688"/>
          <p14:tracePt t="47248" x="6022975" y="4052888"/>
          <p14:tracePt t="47265" x="5965825" y="4035425"/>
          <p14:tracePt t="47284" x="5842000" y="3995738"/>
          <p14:tracePt t="47298" x="5784850" y="3984625"/>
          <p14:tracePt t="47316" x="5773738" y="3984625"/>
          <p14:tracePt t="47351" x="5762625" y="3984625"/>
          <p14:tracePt t="47364" x="5757863" y="3984625"/>
          <p14:tracePt t="47381" x="5751513" y="3984625"/>
          <p14:tracePt t="47402" x="5746750" y="3984625"/>
          <p14:tracePt t="51714" x="5740400" y="3984625"/>
          <p14:tracePt t="51723" x="5740400" y="3968750"/>
          <p14:tracePt t="51739" x="5746750" y="3962400"/>
          <p14:tracePt t="51755" x="5746750" y="3956050"/>
          <p14:tracePt t="51812" x="5746750" y="3951288"/>
          <p14:tracePt t="51827" x="5746750" y="3944938"/>
          <p14:tracePt t="51866" x="5751513" y="3933825"/>
          <p14:tracePt t="51882" x="5757863" y="3929063"/>
          <p14:tracePt t="51890" x="5757863" y="3922713"/>
          <p14:tracePt t="51907" x="5762625" y="3911600"/>
          <p14:tracePt t="51921" x="5768975" y="3900488"/>
          <p14:tracePt t="51938" x="5768975" y="3883025"/>
          <p14:tracePt t="51978" x="5768975" y="3878263"/>
          <p14:tracePt t="51988" x="5768975" y="3871913"/>
          <p14:tracePt t="52004" x="5768975" y="3860800"/>
          <p14:tracePt t="52029" x="5768975" y="3854450"/>
          <p14:tracePt t="52042" x="5768975" y="3849688"/>
          <p14:tracePt t="52055" x="5762625" y="3832225"/>
          <p14:tracePt t="52071" x="5757863" y="3816350"/>
          <p14:tracePt t="52090" x="5746750" y="3781425"/>
          <p14:tracePt t="52108" x="5740400" y="3770313"/>
          <p14:tracePt t="52123" x="5740400" y="3765550"/>
          <p14:tracePt t="52138" x="5740400" y="3752850"/>
          <p14:tracePt t="52154" x="5734050" y="3736975"/>
          <p14:tracePt t="52176" x="5718175" y="3697288"/>
          <p14:tracePt t="52190" x="5707063" y="3668713"/>
          <p14:tracePt t="52207" x="5695950" y="3651250"/>
          <p14:tracePt t="52370" x="5683250" y="3640138"/>
          <p14:tracePt t="52380" x="5678488" y="3635375"/>
          <p14:tracePt t="52394" x="5645150" y="3600450"/>
          <p14:tracePt t="52404" x="5594350" y="3584575"/>
          <p14:tracePt t="52422" x="5565775" y="3573463"/>
          <p14:tracePt t="52438" x="5543550" y="3573463"/>
          <p14:tracePt t="52457" x="5537200" y="3573463"/>
          <p14:tracePt t="52472" x="5530850" y="3573463"/>
          <p14:tracePt t="52487" x="5526088" y="3567113"/>
          <p14:tracePt t="52527" x="5508625" y="3567113"/>
          <p14:tracePt t="52537" x="5480050" y="3567113"/>
          <p14:tracePt t="52556" x="5367338" y="3567113"/>
          <p14:tracePt t="52571" x="5316538" y="3589338"/>
          <p14:tracePt t="52594" x="5238750" y="3651250"/>
          <p14:tracePt t="52606" x="5210175" y="3675063"/>
          <p14:tracePt t="52622" x="5137150" y="3725863"/>
          <p14:tracePt t="52638" x="5029200" y="3770313"/>
          <p14:tracePt t="52654" x="4894263" y="3832225"/>
          <p14:tracePt t="52670" x="4746625" y="3940175"/>
          <p14:tracePt t="52691" x="4481513" y="4132263"/>
          <p14:tracePt t="52704" x="4379913" y="4222750"/>
          <p14:tracePt t="52722" x="4233863" y="4362450"/>
          <p14:tracePt t="52738" x="3995738" y="4492625"/>
          <p14:tracePt t="52757" x="3798888" y="4554538"/>
          <p14:tracePt t="52771" x="3600450" y="4633913"/>
          <p14:tracePt t="52790" x="3425825" y="4706938"/>
          <p14:tracePt t="52806" x="3251200" y="4786313"/>
          <p14:tracePt t="52824" x="3048000" y="4883150"/>
          <p14:tracePt t="52838" x="2811463" y="4949825"/>
          <p14:tracePt t="52855" x="2613025" y="5029200"/>
          <p14:tracePt t="52873" x="2460625" y="5080000"/>
          <p14:tracePt t="52887" x="2365375" y="5124450"/>
          <p14:tracePt t="52907" x="2274888" y="5148263"/>
          <p14:tracePt t="52922" x="2217738" y="5170488"/>
          <p14:tracePt t="52938" x="2144713" y="5175250"/>
          <p14:tracePt t="52955" x="2111375" y="5175250"/>
          <p14:tracePt t="52977" x="2093913" y="5175250"/>
          <p14:tracePt t="53146" x="2082800" y="5175250"/>
          <p14:tracePt t="53155" x="2082800" y="5170488"/>
          <p14:tracePt t="53171" x="2122488" y="5148263"/>
          <p14:tracePt t="53190" x="2144713" y="5124450"/>
          <p14:tracePt t="53207" x="2178050" y="5102225"/>
          <p14:tracePt t="53223" x="2195513" y="5086350"/>
          <p14:tracePt t="53238" x="2206625" y="5062538"/>
          <p14:tracePt t="53255" x="2212975" y="5062538"/>
          <p14:tracePt t="53270" x="2217738" y="5051425"/>
          <p14:tracePt t="53290" x="2286000" y="5018088"/>
          <p14:tracePt t="53307" x="2370138" y="4984750"/>
          <p14:tracePt t="53324" x="2449513" y="4960938"/>
          <p14:tracePt t="53339" x="2522538" y="4938713"/>
          <p14:tracePt t="53355" x="2608263" y="4938713"/>
          <p14:tracePt t="53371" x="2647950" y="4933950"/>
          <p14:tracePt t="53392" x="2670175" y="4933950"/>
          <p14:tracePt t="53410" x="2686050" y="4933950"/>
          <p14:tracePt t="53420" x="2692400" y="4933950"/>
          <p14:tracePt t="53578" x="2698750" y="4927600"/>
          <p14:tracePt t="53643" x="2703513" y="4927600"/>
          <p14:tracePt t="53659" x="2709863" y="4933950"/>
          <p14:tracePt t="53677" x="2720975" y="4938713"/>
          <p14:tracePt t="53704" x="2725738" y="4945063"/>
          <p14:tracePt t="53721" x="2725738" y="4949825"/>
          <p14:tracePt t="54323" x="2736850" y="4949825"/>
          <p14:tracePt t="54450" x="2736850" y="4956175"/>
          <p14:tracePt t="54475" x="2743200" y="4956175"/>
          <p14:tracePt t="54547" x="2749550" y="4956175"/>
          <p14:tracePt t="54557" x="2760663" y="4956175"/>
          <p14:tracePt t="54573" x="2760663" y="4960938"/>
          <p14:tracePt t="54659" x="2765425" y="4967288"/>
          <p14:tracePt t="54684" x="2771775" y="4972050"/>
          <p14:tracePt t="54756" x="2776538" y="4978400"/>
          <p14:tracePt t="54770" x="2782888" y="4978400"/>
          <p14:tracePt t="54779" x="2787650" y="4978400"/>
          <p14:tracePt t="54789" x="2794000" y="4978400"/>
          <p14:tracePt t="54809" x="2805113" y="4978400"/>
          <p14:tracePt t="54826" x="2822575" y="4978400"/>
          <p14:tracePt t="54839" x="2827338" y="4978400"/>
          <p14:tracePt t="54855" x="2855913" y="4978400"/>
          <p14:tracePt t="54872" x="2873375" y="4978400"/>
          <p14:tracePt t="54891" x="2889250" y="4978400"/>
          <p14:tracePt t="54909" x="2917825" y="4978400"/>
          <p14:tracePt t="54922" x="2979738" y="4978400"/>
          <p14:tracePt t="54939" x="3092450" y="4978400"/>
          <p14:tracePt t="54957" x="3240088" y="4978400"/>
          <p14:tracePt t="54975" x="3421063" y="4978400"/>
          <p14:tracePt t="54990" x="3567113" y="4978400"/>
          <p14:tracePt t="55006" x="3702050" y="4989513"/>
          <p14:tracePt t="55030" x="3894138" y="4989513"/>
          <p14:tracePt t="55044" x="4064000" y="4989513"/>
          <p14:tracePt t="55056" x="4143375" y="4989513"/>
          <p14:tracePt t="55074" x="4357688" y="4989513"/>
          <p14:tracePt t="55088" x="4386263" y="4989513"/>
          <p14:tracePt t="55108" x="4391025" y="4989513"/>
          <p14:tracePt t="55179" x="4391025" y="4995863"/>
          <p14:tracePt t="55194" x="4397375" y="4995863"/>
          <p14:tracePt t="55491" x="4402138" y="4995863"/>
          <p14:tracePt t="55500" x="4408488" y="4995863"/>
          <p14:tracePt t="55515" x="4413250" y="5000625"/>
          <p14:tracePt t="55531" x="4437063" y="5011738"/>
          <p14:tracePt t="55540" x="4464050" y="5018088"/>
          <p14:tracePt t="55556" x="4549775" y="5029200"/>
          <p14:tracePt t="55573" x="4673600" y="5029200"/>
          <p14:tracePt t="55589" x="4843463" y="5029200"/>
          <p14:tracePt t="55611" x="5124450" y="5022850"/>
          <p14:tracePt t="55627" x="5272088" y="4995863"/>
          <p14:tracePt t="55639" x="5300663" y="4989513"/>
          <p14:tracePt t="55655" x="5356225" y="4984750"/>
          <p14:tracePt t="55673" x="5373688" y="4978400"/>
          <p14:tracePt t="55690" x="5402263" y="4972050"/>
          <p14:tracePt t="55710" x="5508625" y="4960938"/>
          <p14:tracePt t="55723" x="5565775" y="4960938"/>
          <p14:tracePt t="55739" x="5570538" y="4960938"/>
          <p14:tracePt t="55826" x="5581650" y="4960938"/>
          <p14:tracePt t="55834" x="5594350" y="4967288"/>
          <p14:tracePt t="55843" x="5638800" y="4972050"/>
          <p14:tracePt t="55855" x="5672138" y="4978400"/>
          <p14:tracePt t="55872" x="5689600" y="4989513"/>
          <p14:tracePt t="55907" x="5695950" y="4989513"/>
          <p14:tracePt t="55917" x="5700713" y="4989513"/>
          <p14:tracePt t="55927" x="5740400" y="4995863"/>
          <p14:tracePt t="55939" x="5830888" y="4995863"/>
          <p14:tracePt t="55956" x="5915025" y="4995863"/>
          <p14:tracePt t="55975" x="6022975" y="4995863"/>
          <p14:tracePt t="55989" x="6157913" y="4995863"/>
          <p14:tracePt t="56006" x="6316663" y="4978400"/>
          <p14:tracePt t="56025" x="6400800" y="4967288"/>
          <p14:tracePt t="56040" x="6496050" y="4956175"/>
          <p14:tracePt t="56055" x="6597650" y="4956175"/>
          <p14:tracePt t="56072" x="6711950" y="4956175"/>
          <p14:tracePt t="56094" x="6915150" y="4956175"/>
          <p14:tracePt t="56108" x="7032625" y="4956175"/>
          <p14:tracePt t="56122" x="7089775" y="4956175"/>
          <p14:tracePt t="56139" x="7100888" y="4956175"/>
          <p14:tracePt t="56195" x="7105650" y="4956175"/>
          <p14:tracePt t="56211" x="7105650" y="4960938"/>
          <p14:tracePt t="56309" x="7105650" y="4972050"/>
          <p14:tracePt t="56324" x="7105650" y="4978400"/>
          <p14:tracePt t="56339" x="7089775" y="4989513"/>
          <p14:tracePt t="56372" x="7083425" y="4989513"/>
          <p14:tracePt t="56389" x="7078663" y="4995863"/>
          <p14:tracePt t="56411" x="7043738" y="4995863"/>
          <p14:tracePt t="56422" x="7032625" y="5000625"/>
          <p14:tracePt t="56439" x="7021513" y="5011738"/>
          <p14:tracePt t="56456" x="7016750" y="5011738"/>
          <p14:tracePt t="56473" x="7004050" y="5018088"/>
          <p14:tracePt t="56493" x="6999288" y="5022850"/>
          <p14:tracePt t="56522" x="6992938" y="5022850"/>
          <p14:tracePt t="56542" x="6988175" y="5029200"/>
          <p14:tracePt t="56555" x="6970713" y="5029200"/>
          <p14:tracePt t="56576" x="6959600" y="5035550"/>
          <p14:tracePt t="56592" x="6953250" y="5035550"/>
          <p14:tracePt t="56605" x="6931025" y="5040313"/>
          <p14:tracePt t="56610" x="6926263" y="5040313"/>
          <p14:tracePt t="56623" x="6919913" y="5046663"/>
          <p14:tracePt t="56639" x="6915150" y="5046663"/>
          <p14:tracePt t="56659" x="6897688" y="5046663"/>
          <p14:tracePt t="56672" x="6891338" y="5046663"/>
          <p14:tracePt t="56688" x="6875463" y="5046663"/>
          <p14:tracePt t="56705" x="6858000" y="5046663"/>
          <p14:tracePt t="56725" x="6835775" y="5046663"/>
          <p14:tracePt t="56739" x="6813550" y="5046663"/>
          <p14:tracePt t="56755" x="6800850" y="5046663"/>
          <p14:tracePt t="56776" x="6784975" y="5046663"/>
          <p14:tracePt t="56790" x="6773863" y="5046663"/>
          <p14:tracePt t="56806" x="6750050" y="5046663"/>
          <p14:tracePt t="56824" x="6723063" y="5057775"/>
          <p14:tracePt t="56839" x="6683375" y="5073650"/>
          <p14:tracePt t="56862" x="6604000" y="5086350"/>
          <p14:tracePt t="56874" x="6496050" y="5130800"/>
          <p14:tracePt t="56889" x="6434138" y="5137150"/>
          <p14:tracePt t="56906" x="6215063" y="5210175"/>
          <p14:tracePt t="56922" x="6073775" y="5265738"/>
          <p14:tracePt t="56942" x="5835650" y="5322888"/>
          <p14:tracePt t="56956" x="5559425" y="5362575"/>
          <p14:tracePt t="56972" x="5300663" y="5407025"/>
          <p14:tracePt t="56990" x="5000625" y="5457825"/>
          <p14:tracePt t="57007" x="4735513" y="5508625"/>
          <p14:tracePt t="57022" x="4476750" y="5548313"/>
          <p14:tracePt t="57039" x="4227513" y="5599113"/>
          <p14:tracePt t="57060" x="3962400" y="5632450"/>
          <p14:tracePt t="57074" x="3878263" y="5661025"/>
          <p14:tracePt t="57089" x="3860800" y="5661025"/>
          <p14:tracePt t="57106" x="3803650" y="5672138"/>
          <p14:tracePt t="57122" x="3787775" y="5678488"/>
          <p14:tracePt t="57139" x="3781425" y="5678488"/>
          <p14:tracePt t="57194" x="3781425" y="5689600"/>
          <p14:tracePt t="57213" x="3776663" y="5689600"/>
          <p14:tracePt t="57274" x="3776663" y="5695950"/>
          <p14:tracePt t="57466" x="3776663" y="5700713"/>
          <p14:tracePt t="57492" x="3770313" y="5700713"/>
          <p14:tracePt t="57500" x="3765550" y="5707063"/>
          <p14:tracePt t="57523" x="3765550" y="5711825"/>
          <p14:tracePt t="57541" x="3765550" y="5718175"/>
          <p14:tracePt t="57555" x="3759200" y="5729288"/>
          <p14:tracePt t="57627" x="3759200" y="5734050"/>
          <p14:tracePt t="57842" x="3759200" y="5729288"/>
          <p14:tracePt t="57859" x="3765550" y="5729288"/>
          <p14:tracePt t="57867" x="3765550" y="5722938"/>
          <p14:tracePt t="57879" x="3776663" y="5711825"/>
          <p14:tracePt t="57896" x="3781425" y="5707063"/>
          <p14:tracePt t="57915" x="3792538" y="5689600"/>
          <p14:tracePt t="57929" x="3810000" y="5667375"/>
          <p14:tracePt t="57946" x="3821113" y="5667375"/>
          <p14:tracePt t="57962" x="3843338" y="5649913"/>
          <p14:tracePt t="57984" x="3878263" y="5627688"/>
          <p14:tracePt t="57996" x="3922713" y="5610225"/>
          <p14:tracePt t="58013" x="3990975" y="5581650"/>
          <p14:tracePt t="58028" x="4057650" y="5537200"/>
          <p14:tracePt t="58046" x="4097338" y="5519738"/>
          <p14:tracePt t="58068" x="4159250" y="5503863"/>
          <p14:tracePt t="58079" x="4198938" y="5480050"/>
          <p14:tracePt t="58095" x="4267200" y="5475288"/>
          <p14:tracePt t="58112" x="4346575" y="5441950"/>
          <p14:tracePt t="58119" x="4391025" y="5435600"/>
          <p14:tracePt t="58134" x="4437063" y="5429250"/>
          <p14:tracePt t="58146" x="4459288" y="5424488"/>
          <p14:tracePt t="58163" x="4498975" y="5418138"/>
          <p14:tracePt t="58179" x="4549775" y="5413375"/>
          <p14:tracePt t="58197" x="4616450" y="5391150"/>
          <p14:tracePt t="58214" x="4695825" y="5373688"/>
          <p14:tracePt t="58228" x="4702175" y="5373688"/>
          <p14:tracePt t="58245" x="4713288" y="5373688"/>
          <p14:tracePt t="58261" x="4724400" y="5373688"/>
          <p14:tracePt t="58280" x="4752975" y="5367338"/>
          <p14:tracePt t="58294" x="4797425" y="5345113"/>
          <p14:tracePt t="58312" x="4916488" y="5311775"/>
          <p14:tracePt t="58328" x="4967288" y="5311775"/>
          <p14:tracePt t="58667" x="4989513" y="5322888"/>
          <p14:tracePt t="58676" x="5029200" y="5345113"/>
          <p14:tracePt t="58685" x="5073650" y="5378450"/>
          <p14:tracePt t="58704" x="5249863" y="5441950"/>
          <p14:tracePt t="58718" x="5316538" y="5457825"/>
          <p14:tracePt t="58739" x="5289550" y="5457825"/>
          <p14:tracePt t="58753" x="5226050" y="5464175"/>
          <p14:tracePt t="58768" x="5068888" y="5514975"/>
          <p14:tracePt t="58787" x="4883150" y="5530850"/>
          <p14:tracePt t="58805" x="4876800" y="5530850"/>
          <p14:tracePt t="58825" x="4927600" y="5503863"/>
          <p14:tracePt t="58835" x="5311775" y="5340350"/>
          <p14:tracePt t="58853" x="6084888" y="5141913"/>
          <p14:tracePt t="58867" x="6789738" y="5068888"/>
          <p14:tracePt t="58885" x="7500938" y="5068888"/>
          <p14:tracePt t="58906" x="7947025" y="5113338"/>
          <p14:tracePt t="58917" x="7947025" y="5124450"/>
          <p14:tracePt t="58935" x="7834313" y="5199063"/>
          <p14:tracePt t="58952" x="7450138" y="5322888"/>
          <p14:tracePt t="58967" x="6886575" y="5441950"/>
          <p14:tracePt t="58985" x="6621463" y="5508625"/>
          <p14:tracePt t="59026" x="6632575" y="5508625"/>
          <p14:tracePt t="59042" x="6654800" y="5508625"/>
          <p14:tracePt t="59052" x="6661150" y="5508625"/>
          <p14:tracePt t="59070" x="6699250" y="5503863"/>
          <p14:tracePt t="59085" x="6711950" y="5492750"/>
          <p14:tracePt t="59102" x="6711950" y="5497513"/>
          <p14:tracePt t="59107" x="6711950" y="5508625"/>
          <p14:tracePt t="59122" x="6524625" y="5543550"/>
          <p14:tracePt t="59136" x="6292850" y="5581650"/>
          <p14:tracePt t="59151" x="5514975" y="5689600"/>
          <p14:tracePt t="59168" x="4667250" y="5689600"/>
          <p14:tracePt t="59185" x="4402138" y="5689600"/>
          <p14:tracePt t="59220" x="4402138" y="5683250"/>
          <p14:tracePt t="59234" x="4408488" y="5678488"/>
          <p14:tracePt t="59347" x="4397375" y="5678488"/>
          <p14:tracePt t="59363" x="4386263" y="5678488"/>
          <p14:tracePt t="59372" x="4375150" y="5678488"/>
          <p14:tracePt t="59384" x="4368800" y="5678488"/>
          <p14:tracePt t="59442" x="4375150" y="5672138"/>
          <p14:tracePt t="59451" x="4391025" y="5661025"/>
          <p14:tracePt t="59468" x="4554538" y="5616575"/>
          <p14:tracePt t="59487" x="4695825" y="5588000"/>
          <p14:tracePt t="59503" x="4843463" y="5570538"/>
          <p14:tracePt t="59522" x="5006975" y="5565775"/>
          <p14:tracePt t="59535" x="5011738" y="5570538"/>
          <p14:tracePt t="59552" x="5011738" y="5581650"/>
          <p14:tracePt t="59571" x="4854575" y="5667375"/>
          <p14:tracePt t="59586" x="4691063" y="5689600"/>
          <p14:tracePt t="59604" x="4554538" y="5700713"/>
          <p14:tracePt t="59620" x="4397375" y="5718175"/>
          <p14:tracePt t="59637" x="4386263" y="5718175"/>
          <p14:tracePt t="59667" x="4408488" y="5711825"/>
          <p14:tracePt t="59685" x="4514850" y="5678488"/>
          <p14:tracePt t="59702" x="4691063" y="5645150"/>
          <p14:tracePt t="59718" x="4837113" y="5616575"/>
          <p14:tracePt t="59737" x="4949825" y="5632450"/>
          <p14:tracePt t="59751" x="4956175" y="5632450"/>
          <p14:tracePt t="59768" x="4956175" y="5672138"/>
          <p14:tracePt t="59785" x="4848225" y="5729288"/>
          <p14:tracePt t="59803" x="4611688" y="5740400"/>
          <p14:tracePt t="59818" x="4583113" y="5746750"/>
          <p14:tracePt t="59869" x="4629150" y="5722938"/>
          <p14:tracePt t="59884" x="4667250" y="5695950"/>
          <p14:tracePt t="59901" x="4684713" y="5678488"/>
          <p14:tracePt t="59934" x="4651375" y="5700713"/>
          <p14:tracePt t="59951" x="4441825" y="5729288"/>
          <p14:tracePt t="59970" x="3765550" y="5751513"/>
          <p14:tracePt t="59984" x="3556000" y="5751513"/>
          <p14:tracePt t="60001" x="3443288" y="5751513"/>
          <p14:tracePt t="60018" x="3482975" y="5707063"/>
          <p14:tracePt t="60037" x="3573463" y="5656263"/>
          <p14:tracePt t="60051" x="3617913" y="5621338"/>
          <p14:tracePt t="60101" x="3617913" y="5627688"/>
          <p14:tracePt t="60109" x="3617913" y="5632450"/>
          <p14:tracePt t="60117" x="3613150" y="5638800"/>
          <p14:tracePt t="60138" x="3613150" y="5645150"/>
          <p14:tracePt t="60153" x="3624263" y="5661025"/>
          <p14:tracePt t="60168" x="3629025" y="5661025"/>
          <p14:tracePt t="60184" x="3657600" y="5661025"/>
          <p14:tracePt t="60201" x="3686175" y="5649913"/>
          <p14:tracePt t="60220" x="3816350" y="5594350"/>
          <p14:tracePt t="60235" x="3962400" y="5576888"/>
          <p14:tracePt t="60253" x="4375150" y="5554663"/>
          <p14:tracePt t="60268" x="4978400" y="5526088"/>
          <p14:tracePt t="60288" x="5581650" y="5497513"/>
          <p14:tracePt t="60301" x="5976938" y="5497513"/>
          <p14:tracePt t="60318" x="6011863" y="5497513"/>
          <p14:tracePt t="60434" x="6022975" y="5480050"/>
          <p14:tracePt t="60442" x="6022975" y="5457825"/>
          <p14:tracePt t="60453" x="6038850" y="5441950"/>
          <p14:tracePt t="60467" x="6038850" y="54292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A6E859A-0C06-47F6-A3C3-F82849BC2692}"/>
              </a:ext>
            </a:extLst>
          </p:cNvPr>
          <p:cNvSpPr/>
          <p:nvPr/>
        </p:nvSpPr>
        <p:spPr>
          <a:xfrm>
            <a:off x="195943" y="181091"/>
            <a:ext cx="11647713" cy="6495817"/>
          </a:xfrm>
          <a:prstGeom prst="rect">
            <a:avLst/>
          </a:prstGeom>
        </p:spPr>
        <p:txBody>
          <a:bodyPr wrap="square">
            <a:spAutoFit/>
          </a:bodyPr>
          <a:lstStyle/>
          <a:p>
            <a:pPr marL="6350" indent="222885" algn="just">
              <a:lnSpc>
                <a:spcPct val="103000"/>
              </a:lnSpc>
              <a:spcAft>
                <a:spcPts val="35"/>
              </a:spcAft>
            </a:pPr>
            <a:r>
              <a:rPr lang="en-US" altLang="zh-CN" sz="2700" kern="100" dirty="0">
                <a:solidFill>
                  <a:srgbClr val="000000"/>
                </a:solidFill>
                <a:latin typeface="Calibri" panose="020F0502020204030204" pitchFamily="34" charset="0"/>
                <a:ea typeface="Calibri" panose="020F0502020204030204" pitchFamily="34" charset="0"/>
              </a:rPr>
              <a:t>A better option is to use </a:t>
            </a:r>
            <a:r>
              <a:rPr lang="en-US" altLang="zh-CN" sz="2700" b="1" kern="100" dirty="0">
                <a:solidFill>
                  <a:srgbClr val="000000"/>
                </a:solidFill>
                <a:latin typeface="Calibri" panose="020F0502020204030204" pitchFamily="34" charset="0"/>
                <a:ea typeface="Calibri" panose="020F0502020204030204" pitchFamily="34" charset="0"/>
              </a:rPr>
              <a:t>breadth-first</a:t>
            </a:r>
            <a:r>
              <a:rPr lang="en-US" altLang="zh-CN" sz="2700" kern="100" dirty="0">
                <a:solidFill>
                  <a:srgbClr val="000000"/>
                </a:solidFill>
                <a:latin typeface="Calibri" panose="020F0502020204030204" pitchFamily="34" charset="0"/>
                <a:ea typeface="Calibri" panose="020F0502020204030204" pitchFamily="34" charset="0"/>
              </a:rPr>
              <a:t> search with a queue. Start with just the initial board in the queue, and then begin a loop. As long as the queue is not empty, one iteration of the loop removes a board from a queue, computes the effect that each of the 25 possible button-pushes will have on the board, and then inserts all 25 modified boards back onto the queue. If we do this very naively, the algorithm will first consider the one board that we can get to with zero touches, then 25 boards we can get to with one touch, then 625 boards we can get to with two touches, then 15625 boards we can get to with three touches...</a:t>
            </a:r>
            <a:endParaRPr lang="zh-CN" altLang="zh-CN" sz="2700" kern="100" dirty="0">
              <a:solidFill>
                <a:srgbClr val="000000"/>
              </a:solidFill>
              <a:latin typeface="Calibri" panose="020F0502020204030204" pitchFamily="34" charset="0"/>
              <a:ea typeface="Calibri" panose="020F0502020204030204" pitchFamily="34" charset="0"/>
            </a:endParaRPr>
          </a:p>
          <a:p>
            <a:pPr marL="6350" indent="222885" algn="just">
              <a:lnSpc>
                <a:spcPct val="103000"/>
              </a:lnSpc>
              <a:spcAft>
                <a:spcPts val="35"/>
              </a:spcAft>
            </a:pPr>
            <a:r>
              <a:rPr lang="en-US" altLang="zh-CN" sz="2700" kern="100" dirty="0">
                <a:solidFill>
                  <a:srgbClr val="000000"/>
                </a:solidFill>
                <a:latin typeface="Calibri" panose="020F0502020204030204" pitchFamily="34" charset="0"/>
                <a:ea typeface="Calibri" panose="020F0502020204030204" pitchFamily="34" charset="0"/>
              </a:rPr>
              <a:t>This approach will always find a solution if one exists, but it is very </a:t>
            </a:r>
            <a:r>
              <a:rPr lang="en-US" altLang="zh-CN" sz="2700" b="1" kern="100" dirty="0">
                <a:solidFill>
                  <a:srgbClr val="000000"/>
                </a:solidFill>
                <a:latin typeface="Calibri" panose="020F0502020204030204" pitchFamily="34" charset="0"/>
                <a:ea typeface="Calibri" panose="020F0502020204030204" pitchFamily="34" charset="0"/>
              </a:rPr>
              <a:t>wasteful</a:t>
            </a:r>
            <a:r>
              <a:rPr lang="en-US" altLang="zh-CN" sz="2700" kern="100" dirty="0">
                <a:solidFill>
                  <a:srgbClr val="000000"/>
                </a:solidFill>
                <a:latin typeface="Calibri" panose="020F0502020204030204" pitchFamily="34" charset="0"/>
                <a:ea typeface="Calibri" panose="020F0502020204030204" pitchFamily="34" charset="0"/>
              </a:rPr>
              <a:t>, because we can get to the rightmost board in the introduction in two different ways: by touching the square in row 1, column 3 and then the square in row 2, column 4 and also by touching the square in row 2, column 4 and then by touching the square in row 1, column 3. The naive algorithm above described in the previous paragraph unnecessarily considers both of these possibilities separately.</a:t>
            </a:r>
            <a:endParaRPr lang="zh-CN" altLang="zh-CN" sz="2700" kern="100" dirty="0">
              <a:solidFill>
                <a:srgbClr val="000000"/>
              </a:solidFill>
              <a:latin typeface="Calibri" panose="020F0502020204030204" pitchFamily="34" charset="0"/>
              <a:ea typeface="Calibri" panose="020F0502020204030204" pitchFamily="34" charset="0"/>
            </a:endParaRPr>
          </a:p>
        </p:txBody>
      </p:sp>
      <p:pic>
        <p:nvPicPr>
          <p:cNvPr id="5" name="音频 4">
            <a:hlinkClick r:id="" action="ppaction://media"/>
            <a:extLst>
              <a:ext uri="{FF2B5EF4-FFF2-40B4-BE49-F238E27FC236}">
                <a16:creationId xmlns:a16="http://schemas.microsoft.com/office/drawing/2014/main" id="{27395DD3-BA9A-4DB3-B903-B5B760184C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24713028"/>
      </p:ext>
    </p:extLst>
  </p:cSld>
  <p:clrMapOvr>
    <a:masterClrMapping/>
  </p:clrMapOvr>
  <mc:AlternateContent xmlns:mc="http://schemas.openxmlformats.org/markup-compatibility/2006" xmlns:p14="http://schemas.microsoft.com/office/powerpoint/2010/main">
    <mc:Choice Requires="p14">
      <p:transition spd="slow" p14:dur="2000" advTm="88413"/>
    </mc:Choice>
    <mc:Fallback xmlns="">
      <p:transition spd="slow" advTm="88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417" x="671513" y="5068888"/>
          <p14:tracePt t="3552" x="677863" y="5040313"/>
          <p14:tracePt t="3560" x="688975" y="4984750"/>
          <p14:tracePt t="3576" x="704850" y="4859338"/>
          <p14:tracePt t="3595" x="717550" y="4532313"/>
          <p14:tracePt t="3608" x="717550" y="4046538"/>
          <p14:tracePt t="3624" x="762000" y="3392488"/>
          <p14:tracePt t="3641" x="931863" y="2754313"/>
          <p14:tracePt t="3658" x="1111250" y="2257425"/>
          <p14:tracePt t="3677" x="1292225" y="1806575"/>
          <p14:tracePt t="3691" x="1428750" y="1444625"/>
          <p14:tracePt t="3708" x="1484313" y="1276350"/>
          <p14:tracePt t="3725" x="1512888" y="1150938"/>
          <p14:tracePt t="3745" x="1546225" y="1089025"/>
          <p14:tracePt t="3760" x="1568450" y="1066800"/>
          <p14:tracePt t="3776" x="1581150" y="1049338"/>
          <p14:tracePt t="3792" x="1585913" y="1038225"/>
          <p14:tracePt t="3809" x="1592263" y="1027113"/>
          <p14:tracePt t="3993" x="1592263" y="1022350"/>
          <p14:tracePt t="4006" x="1592263" y="998538"/>
          <p14:tracePt t="4017" x="1592263" y="954088"/>
          <p14:tracePt t="4025" x="1592263" y="908050"/>
          <p14:tracePt t="4041" x="1592263" y="857250"/>
          <p14:tracePt t="4058" x="1592263" y="801688"/>
          <p14:tracePt t="4081" x="1581150" y="671513"/>
          <p14:tracePt t="4096" x="1535113" y="620713"/>
          <p14:tracePt t="4110" x="1530350" y="603250"/>
          <p14:tracePt t="4115" x="1524000" y="598488"/>
          <p14:tracePt t="4226" x="1524000" y="603250"/>
          <p14:tracePt t="4243" x="1517650" y="615950"/>
          <p14:tracePt t="4274" x="1512888" y="620713"/>
          <p14:tracePt t="4291" x="1512888" y="627063"/>
          <p14:tracePt t="4311" x="1512888" y="638175"/>
          <p14:tracePt t="4340" x="1512888" y="642938"/>
          <p14:tracePt t="4386" x="1512888" y="649288"/>
          <p14:tracePt t="4400" x="1530350" y="649288"/>
          <p14:tracePt t="4409" x="1581150" y="649288"/>
          <p14:tracePt t="4424" x="1727200" y="649288"/>
          <p14:tracePt t="4441" x="1974850" y="649288"/>
          <p14:tracePt t="4457" x="2274888" y="649288"/>
          <p14:tracePt t="4477" x="2511425" y="649288"/>
          <p14:tracePt t="4491" x="2725738" y="649288"/>
          <p14:tracePt t="4507" x="2986088" y="649288"/>
          <p14:tracePt t="4526" x="3284538" y="649288"/>
          <p14:tracePt t="4545" x="3911600" y="649288"/>
          <p14:tracePt t="4561" x="4419600" y="649288"/>
          <p14:tracePt t="4574" x="4673600" y="649288"/>
          <p14:tracePt t="4591" x="5141913" y="649288"/>
          <p14:tracePt t="4608" x="5311775" y="649288"/>
          <p14:tracePt t="4628" x="5407025" y="649288"/>
          <p14:tracePt t="4642" x="5413375" y="649288"/>
          <p14:tracePt t="5952" x="5418138" y="649288"/>
          <p14:tracePt t="5983" x="5429250" y="654050"/>
          <p14:tracePt t="6105" x="5441950" y="660400"/>
          <p14:tracePt t="6114" x="5446713" y="666750"/>
          <p14:tracePt t="6123" x="5457825" y="666750"/>
          <p14:tracePt t="6137" x="5514975" y="666750"/>
          <p14:tracePt t="6153" x="5661025" y="666750"/>
          <p14:tracePt t="6172" x="5842000" y="654050"/>
          <p14:tracePt t="6187" x="6219825" y="638175"/>
          <p14:tracePt t="6203" x="6586538" y="638175"/>
          <p14:tracePt t="6224" x="7027863" y="638175"/>
          <p14:tracePt t="6242" x="7253288" y="615950"/>
          <p14:tracePt t="6253" x="7343775" y="609600"/>
          <p14:tracePt t="6270" x="7535863" y="569913"/>
          <p14:tracePt t="6288" x="7631113" y="547688"/>
          <p14:tracePt t="6304" x="7670800" y="541338"/>
          <p14:tracePt t="6330" x="7743825" y="525463"/>
          <p14:tracePt t="6343" x="7783513" y="525463"/>
          <p14:tracePt t="6355" x="7816850" y="525463"/>
          <p14:tracePt t="6370" x="7834313" y="525463"/>
          <p14:tracePt t="6387" x="7856538" y="525463"/>
          <p14:tracePt t="6406" x="7885113" y="536575"/>
          <p14:tracePt t="6422" x="7913688" y="552450"/>
          <p14:tracePt t="6440" x="7964488" y="587375"/>
          <p14:tracePt t="6458" x="8043863" y="631825"/>
          <p14:tracePt t="6474" x="8139113" y="666750"/>
          <p14:tracePt t="6492" x="8189913" y="677863"/>
          <p14:tracePt t="6509" x="8196263" y="677863"/>
          <p14:tracePt t="6739" x="8196263" y="688975"/>
          <p14:tracePt t="6760" x="8178800" y="700088"/>
          <p14:tracePt t="6777" x="8167688" y="704850"/>
          <p14:tracePt t="6824" x="8161338" y="704850"/>
          <p14:tracePt t="6834" x="8156575" y="704850"/>
          <p14:tracePt t="6841" x="8150225" y="704850"/>
          <p14:tracePt t="6853" x="8134350" y="704850"/>
          <p14:tracePt t="6879" x="8094663" y="688975"/>
          <p14:tracePt t="6894" x="8083550" y="688975"/>
          <p14:tracePt t="6904" x="8032750" y="677863"/>
          <p14:tracePt t="6920" x="7981950" y="666750"/>
          <p14:tracePt t="6937" x="7931150" y="666750"/>
          <p14:tracePt t="6960" x="7918450" y="666750"/>
          <p14:tracePt t="7144" x="7918450" y="660400"/>
          <p14:tracePt t="7154" x="7931150" y="660400"/>
          <p14:tracePt t="7162" x="7981950" y="660400"/>
          <p14:tracePt t="7170" x="8037513" y="660400"/>
          <p14:tracePt t="7195" x="8251825" y="660400"/>
          <p14:tracePt t="7216" x="8421688" y="660400"/>
          <p14:tracePt t="7228" x="8489950" y="660400"/>
          <p14:tracePt t="7241" x="8567738" y="660400"/>
          <p14:tracePt t="7337" x="8574088" y="660400"/>
          <p14:tracePt t="7433" x="8562975" y="660400"/>
          <p14:tracePt t="7456" x="8556625" y="660400"/>
          <p14:tracePt t="7472" x="8551863" y="660400"/>
          <p14:tracePt t="7490" x="8545513" y="660400"/>
          <p14:tracePt t="7502" x="8534400" y="660400"/>
          <p14:tracePt t="7520" x="8512175" y="666750"/>
          <p14:tracePt t="7538" x="8505825" y="666750"/>
          <p14:tracePt t="7554" x="8483600" y="666750"/>
          <p14:tracePt t="7570" x="8472488" y="666750"/>
          <p14:tracePt t="7594" x="8415338" y="666750"/>
          <p14:tracePt t="7604" x="8393113" y="666750"/>
          <p14:tracePt t="7609" x="8375650" y="666750"/>
          <p14:tracePt t="7620" x="8348663" y="671513"/>
          <p14:tracePt t="7637" x="8297863" y="671513"/>
          <p14:tracePt t="7653" x="8189913" y="671513"/>
          <p14:tracePt t="7675" x="7964488" y="671513"/>
          <p14:tracePt t="7695" x="7308850" y="728663"/>
          <p14:tracePt t="7704" x="6965950" y="744538"/>
          <p14:tracePt t="7722" x="6118225" y="823913"/>
          <p14:tracePt t="7737" x="5441950" y="869950"/>
          <p14:tracePt t="7753" x="5153025" y="892175"/>
          <p14:tracePt t="7775" x="5062538" y="892175"/>
          <p14:tracePt t="7787" x="5057775" y="892175"/>
          <p14:tracePt t="7803" x="5022850" y="892175"/>
          <p14:tracePt t="7820" x="4938713" y="892175"/>
          <p14:tracePt t="7843" x="4803775" y="892175"/>
          <p14:tracePt t="7861" x="4764088" y="892175"/>
          <p14:tracePt t="8248" x="4764088" y="896938"/>
          <p14:tracePt t="8305" x="4764088" y="903288"/>
          <p14:tracePt t="8316" x="4764088" y="908050"/>
          <p14:tracePt t="8328" x="4775200" y="914400"/>
          <p14:tracePt t="8344" x="4781550" y="925513"/>
          <p14:tracePt t="8393" x="4786313" y="936625"/>
          <p14:tracePt t="8402" x="4792663" y="942975"/>
          <p14:tracePt t="8416" x="4797425" y="942975"/>
          <p14:tracePt t="8427" x="4808538" y="947738"/>
          <p14:tracePt t="8443" x="4837113" y="958850"/>
          <p14:tracePt t="8461" x="4865688" y="971550"/>
          <p14:tracePt t="8486" x="4894263" y="987425"/>
          <p14:tracePt t="8498" x="4916488" y="1004888"/>
          <p14:tracePt t="8510" x="4921250" y="1004888"/>
          <p14:tracePt t="8526" x="4938713" y="1004888"/>
          <p14:tracePt t="8543" x="4956175" y="1016000"/>
          <p14:tracePt t="8567" x="4995863" y="1022350"/>
          <p14:tracePt t="8587" x="5051425" y="1027113"/>
          <p14:tracePt t="8598" x="5068888" y="1027113"/>
          <p14:tracePt t="8610" x="5086350" y="1038225"/>
          <p14:tracePt t="8616" x="5097463" y="1038225"/>
          <p14:tracePt t="8626" x="5113338" y="1038225"/>
          <p14:tracePt t="8643" x="5148263" y="1038225"/>
          <p14:tracePt t="8671" x="5199063" y="1044575"/>
          <p14:tracePt t="8685" x="5226050" y="1044575"/>
          <p14:tracePt t="8695" x="5254625" y="1049338"/>
          <p14:tracePt t="8711" x="5272088" y="1049338"/>
          <p14:tracePt t="8727" x="5300663" y="1049338"/>
          <p14:tracePt t="8794" x="5305425" y="1055688"/>
          <p14:tracePt t="8805" x="5311775" y="1060450"/>
          <p14:tracePt t="8815" x="5316538" y="1066800"/>
          <p14:tracePt t="8827" x="5316538" y="1073150"/>
          <p14:tracePt t="8850" x="5316538" y="1077913"/>
          <p14:tracePt t="8866" x="5322888" y="1084263"/>
          <p14:tracePt t="8913" x="5327650" y="1089025"/>
          <p14:tracePt t="9001" x="5327650" y="1095375"/>
          <p14:tracePt t="9030" x="5327650" y="1106488"/>
          <p14:tracePt t="9044" x="5334000" y="1106488"/>
          <p14:tracePt t="9060" x="5340350" y="1117600"/>
          <p14:tracePt t="9448" x="5334000" y="1117600"/>
          <p14:tracePt t="9460" x="5327650" y="1117600"/>
          <p14:tracePt t="9470" x="5322888" y="1117600"/>
          <p14:tracePt t="9507" x="5316538" y="1117600"/>
          <p14:tracePt t="9518" x="5311775" y="1117600"/>
          <p14:tracePt t="9531" x="5283200" y="1117600"/>
          <p14:tracePt t="9548" x="5272088" y="1117600"/>
          <p14:tracePt t="9564" x="5254625" y="1117600"/>
          <p14:tracePt t="9585" x="5243513" y="1117600"/>
          <p14:tracePt t="9728" x="5232400" y="1123950"/>
          <p14:tracePt t="9736" x="5203825" y="1123950"/>
          <p14:tracePt t="9750" x="5199063" y="1128713"/>
          <p14:tracePt t="9770" x="5181600" y="1128713"/>
          <p14:tracePt t="9929" x="5175250" y="1135063"/>
          <p14:tracePt t="9937" x="5175250" y="1150938"/>
          <p14:tracePt t="9948" x="5181600" y="1157288"/>
          <p14:tracePt t="9970" x="5181600" y="1162050"/>
          <p14:tracePt t="9985" x="5181600" y="1185863"/>
          <p14:tracePt t="9998" x="5181600" y="1196975"/>
          <p14:tracePt t="10015" x="5181600" y="1252538"/>
          <p14:tracePt t="10033" x="5181600" y="1292225"/>
          <p14:tracePt t="10051" x="5199063" y="1331913"/>
          <p14:tracePt t="10065" x="5199063" y="1377950"/>
          <p14:tracePt t="10081" x="5199063" y="1411288"/>
          <p14:tracePt t="10097" x="5199063" y="1455738"/>
          <p14:tracePt t="10118" x="5199063" y="1490663"/>
          <p14:tracePt t="10121" x="5199063" y="1501775"/>
          <p14:tracePt t="10131" x="5199063" y="1530350"/>
          <p14:tracePt t="10147" x="5199063" y="1541463"/>
          <p14:tracePt t="10170" x="5199063" y="1568450"/>
          <p14:tracePt t="10184" x="5199063" y="1581150"/>
          <p14:tracePt t="10198" x="5199063" y="1585913"/>
          <p14:tracePt t="10214" x="5199063" y="1603375"/>
          <p14:tracePt t="10231" x="5203825" y="1608138"/>
          <p14:tracePt t="10268" x="5214938" y="1608138"/>
          <p14:tracePt t="10281" x="5226050" y="1603375"/>
          <p14:tracePt t="10298" x="5238750" y="1597025"/>
          <p14:tracePt t="10314" x="5238750" y="1592263"/>
          <p14:tracePt t="10347" x="5243513" y="1585913"/>
          <p14:tracePt t="10400" x="5243513" y="1581150"/>
          <p14:tracePt t="10413" x="5243513" y="1568450"/>
          <p14:tracePt t="10433" x="5243513" y="1563688"/>
          <p14:tracePt t="10448" x="5226050" y="1563688"/>
          <p14:tracePt t="10464" x="5203825" y="1574800"/>
          <p14:tracePt t="10481" x="5181600" y="1585913"/>
          <p14:tracePt t="10506" x="5164138" y="1608138"/>
          <p14:tracePt t="10522" x="5159375" y="1614488"/>
          <p14:tracePt t="10531" x="5148263" y="1619250"/>
          <p14:tracePt t="10549" x="5102225" y="1636713"/>
          <p14:tracePt t="10565" x="5080000" y="1654175"/>
          <p14:tracePt t="10583" x="5068888" y="1658938"/>
          <p14:tracePt t="10601" x="5057775" y="1658938"/>
          <p14:tracePt t="10617" x="5051425" y="1658938"/>
          <p14:tracePt t="10632" x="5040313" y="1658938"/>
          <p14:tracePt t="10648" x="5022850" y="1658938"/>
          <p14:tracePt t="10668" x="5011738" y="1670050"/>
          <p14:tracePt t="10681" x="5011738" y="1676400"/>
          <p14:tracePt t="10718" x="5006975" y="1693863"/>
          <p14:tracePt t="10748" x="5000625" y="1704975"/>
          <p14:tracePt t="10808" x="5000625" y="1716088"/>
          <p14:tracePt t="10856" x="5006975" y="1727200"/>
          <p14:tracePt t="10868" x="5011738" y="1733550"/>
          <p14:tracePt t="10882" x="5018088" y="1738313"/>
          <p14:tracePt t="10898" x="5022850" y="1738313"/>
          <p14:tracePt t="10920" x="5029200" y="1744663"/>
          <p14:tracePt t="10968" x="5046663" y="1749425"/>
          <p14:tracePt t="10977" x="5046663" y="1755775"/>
          <p14:tracePt t="11010" x="5051425" y="1755775"/>
          <p14:tracePt t="11021" x="5057775" y="1755775"/>
          <p14:tracePt t="11030" x="5057775" y="1744663"/>
          <p14:tracePt t="11047" x="5073650" y="1682750"/>
          <p14:tracePt t="11064" x="5091113" y="1636713"/>
          <p14:tracePt t="11081" x="5097463" y="1631950"/>
          <p14:tracePt t="12040" x="5097463" y="1625600"/>
          <p14:tracePt t="12048" x="5113338" y="1614488"/>
          <p14:tracePt t="12066" x="5113338" y="1608138"/>
          <p14:tracePt t="12145" x="5124450" y="1608138"/>
          <p14:tracePt t="12156" x="5124450" y="1597025"/>
          <p14:tracePt t="12169" x="5130800" y="1581150"/>
          <p14:tracePt t="12344" x="5130800" y="1574800"/>
          <p14:tracePt t="12360" x="5119688" y="1574800"/>
          <p14:tracePt t="12379" x="5113338" y="1574800"/>
          <p14:tracePt t="12391" x="5102225" y="1581150"/>
          <p14:tracePt t="12400" x="5097463" y="1581150"/>
          <p14:tracePt t="12416" x="5086350" y="1581150"/>
          <p14:tracePt t="12425" x="5080000" y="1581150"/>
          <p14:tracePt t="12442" x="5068888" y="1592263"/>
          <p14:tracePt t="12459" x="5046663" y="1603375"/>
          <p14:tracePt t="12536" x="5040313" y="1603375"/>
          <p14:tracePt t="12544" x="5035550" y="1603375"/>
          <p14:tracePt t="12559" x="5022850" y="1603375"/>
          <p14:tracePt t="12576" x="4995863" y="1608138"/>
          <p14:tracePt t="12596" x="4960938" y="1614488"/>
          <p14:tracePt t="12609" x="4933950" y="1619250"/>
          <p14:tracePt t="12626" x="4894263" y="1625600"/>
          <p14:tracePt t="12642" x="4803775" y="1647825"/>
          <p14:tracePt t="12663" x="4673600" y="1665288"/>
          <p14:tracePt t="12676" x="4487863" y="1693863"/>
          <p14:tracePt t="12692" x="4148138" y="1778000"/>
          <p14:tracePt t="12714" x="3781425" y="1879600"/>
          <p14:tracePt t="12733" x="3600450" y="1952625"/>
          <p14:tracePt t="12749" x="3494088" y="2003425"/>
          <p14:tracePt t="12760" x="3414713" y="2032000"/>
          <p14:tracePt t="12776" x="3397250" y="2043113"/>
          <p14:tracePt t="13057" x="3397250" y="2049463"/>
          <p14:tracePt t="13128" x="3397250" y="2054225"/>
          <p14:tracePt t="13168" x="3397250" y="2060575"/>
          <p14:tracePt t="13263" x="3397250" y="2065338"/>
          <p14:tracePt t="13327" x="3403600" y="2076450"/>
          <p14:tracePt t="13456" x="3409950" y="2076450"/>
          <p14:tracePt t="13992" x="3414713" y="2076450"/>
          <p14:tracePt t="14002" x="3421063" y="2076450"/>
          <p14:tracePt t="14022" x="3436938" y="2076450"/>
          <p14:tracePt t="14035" x="3505200" y="2060575"/>
          <p14:tracePt t="14052" x="3600450" y="2025650"/>
          <p14:tracePt t="14069" x="3675063" y="2003425"/>
          <p14:tracePt t="14088" x="3770313" y="1963738"/>
          <p14:tracePt t="14102" x="3816350" y="1958975"/>
          <p14:tracePt t="14106" x="3854450" y="1947863"/>
          <p14:tracePt t="14120" x="3905250" y="1936750"/>
          <p14:tracePt t="14141" x="3956050" y="1924050"/>
          <p14:tracePt t="14152" x="3979863" y="1919288"/>
          <p14:tracePt t="14169" x="4006850" y="1919288"/>
          <p14:tracePt t="14187" x="4041775" y="1919288"/>
          <p14:tracePt t="14204" x="4064000" y="1919288"/>
          <p14:tracePt t="14219" x="4097338" y="1919288"/>
          <p14:tracePt t="14237" x="4125913" y="1919288"/>
          <p14:tracePt t="14253" x="4148138" y="1919288"/>
          <p14:tracePt t="14268" x="4171950" y="1924050"/>
          <p14:tracePt t="14285" x="4194175" y="1924050"/>
          <p14:tracePt t="14304" x="4210050" y="1930400"/>
          <p14:tracePt t="14319" x="4216400" y="1930400"/>
          <p14:tracePt t="14337" x="4244975" y="1930400"/>
          <p14:tracePt t="14639" x="4249738" y="1941513"/>
          <p14:tracePt t="14728" x="4256088" y="1947863"/>
          <p14:tracePt t="14746" x="4260850" y="1952625"/>
          <p14:tracePt t="14753" x="4267200" y="1952625"/>
          <p14:tracePt t="14761" x="4278313" y="1952625"/>
          <p14:tracePt t="14775" x="4300538" y="1958975"/>
          <p14:tracePt t="14794" x="4324350" y="1958975"/>
          <p14:tracePt t="14809" x="4351338" y="1958975"/>
          <p14:tracePt t="14825" x="4375150" y="1958975"/>
          <p14:tracePt t="14842" x="4379913" y="1958975"/>
          <p14:tracePt t="14858" x="4408488" y="1958975"/>
          <p14:tracePt t="14878" x="4452938" y="1958975"/>
          <p14:tracePt t="14892" x="4572000" y="1958975"/>
          <p14:tracePt t="14908" x="4691063" y="1963738"/>
          <p14:tracePt t="14926" x="4916488" y="1963738"/>
          <p14:tracePt t="14945" x="5453063" y="1974850"/>
          <p14:tracePt t="14960" x="5762625" y="1987550"/>
          <p14:tracePt t="14979" x="5965825" y="1987550"/>
          <p14:tracePt t="14995" x="6135688" y="1987550"/>
          <p14:tracePt t="15014" x="6226175" y="1998663"/>
          <p14:tracePt t="15025" x="6276975" y="1998663"/>
          <p14:tracePt t="15042" x="6356350" y="1998663"/>
          <p14:tracePt t="15059" x="6418263" y="1987550"/>
          <p14:tracePt t="15079" x="6445250" y="1974850"/>
          <p14:tracePt t="15152" x="6445250" y="1970088"/>
          <p14:tracePt t="15231" x="6440488" y="1963738"/>
          <p14:tracePt t="15240" x="6407150" y="1963738"/>
          <p14:tracePt t="15253" x="6394450" y="1963738"/>
          <p14:tracePt t="15259" x="6383338" y="1963738"/>
          <p14:tracePt t="15275" x="6367463" y="1963738"/>
          <p14:tracePt t="15291" x="6361113" y="1963738"/>
          <p14:tracePt t="15311" x="6305550" y="1963738"/>
          <p14:tracePt t="15326" x="6288088" y="1963738"/>
          <p14:tracePt t="15341" x="6208713" y="1963738"/>
          <p14:tracePt t="15358" x="6102350" y="1963738"/>
          <p14:tracePt t="15375" x="5886450" y="1992313"/>
          <p14:tracePt t="15392" x="5746750" y="2009775"/>
          <p14:tracePt t="15411" x="5475288" y="2025650"/>
          <p14:tracePt t="15428" x="5051425" y="2054225"/>
          <p14:tracePt t="15442" x="4600575" y="2093913"/>
          <p14:tracePt t="15460" x="4318000" y="2111375"/>
          <p14:tracePt t="15478" x="4210050" y="2111375"/>
          <p14:tracePt t="15492" x="4187825" y="2111375"/>
          <p14:tracePt t="15508" x="4183063" y="2111375"/>
          <p14:tracePt t="15530" x="4154488" y="2111375"/>
          <p14:tracePt t="15784" x="4159250" y="2111375"/>
          <p14:tracePt t="16195" x="4165600" y="2111375"/>
          <p14:tracePt t="16209" x="4165600" y="2105025"/>
          <p14:tracePt t="16223" x="4165600" y="2100263"/>
          <p14:tracePt t="47464" x="4143375" y="2100263"/>
          <p14:tracePt t="47472" x="4125913" y="2100263"/>
          <p14:tracePt t="47480" x="4081463" y="2100263"/>
          <p14:tracePt t="47495" x="3770313" y="2116138"/>
          <p14:tracePt t="47512" x="3533775" y="2274888"/>
          <p14:tracePt t="47532" x="3482975" y="2449513"/>
          <p14:tracePt t="47546" x="3584575" y="2692400"/>
          <p14:tracePt t="47562" x="3752850" y="3025775"/>
          <p14:tracePt t="47579" x="3878263" y="3302000"/>
          <p14:tracePt t="47595" x="3962400" y="3505200"/>
          <p14:tracePt t="47611" x="3973513" y="3617913"/>
          <p14:tracePt t="47616" x="3973513" y="3629025"/>
          <p14:tracePt t="47632" x="3973513" y="3646488"/>
          <p14:tracePt t="47695" x="3973513" y="3657600"/>
          <p14:tracePt t="47727" x="3973513" y="3663950"/>
          <p14:tracePt t="47768" x="3979863" y="3675063"/>
          <p14:tracePt t="47776" x="3984625" y="3679825"/>
          <p14:tracePt t="47793" x="3984625" y="3686175"/>
          <p14:tracePt t="47803" x="4002088" y="3690938"/>
          <p14:tracePt t="47811" x="4030663" y="3697288"/>
          <p14:tracePt t="47828" x="4132263" y="3697288"/>
          <p14:tracePt t="47845" x="4278313" y="3697288"/>
          <p14:tracePt t="47864" x="5011738" y="3556000"/>
          <p14:tracePt t="47878" x="5367338" y="3494088"/>
          <p14:tracePt t="47895" x="6327775" y="3346450"/>
          <p14:tracePt t="47912" x="6570663" y="3284538"/>
          <p14:tracePt t="47932" x="6723063" y="3251200"/>
          <p14:tracePt t="47945" x="6869113" y="3240088"/>
          <p14:tracePt t="47962" x="7010400" y="3240088"/>
          <p14:tracePt t="47982" x="7089775" y="3233738"/>
          <p14:tracePt t="47996" x="7112000" y="3233738"/>
          <p14:tracePt t="48011" x="7140575" y="3222625"/>
          <p14:tracePt t="48029" x="7151688" y="3222625"/>
          <p14:tracePt t="48076" x="7162800" y="3222625"/>
          <p14:tracePt t="48086" x="7173913" y="3222625"/>
          <p14:tracePt t="48095" x="7191375" y="3222625"/>
          <p14:tracePt t="48111" x="7383463" y="3194050"/>
          <p14:tracePt t="48128" x="7512050" y="3143250"/>
          <p14:tracePt t="48150" x="7558088" y="3127375"/>
          <p14:tracePt t="48162" x="7580313" y="3105150"/>
          <p14:tracePt t="48180" x="7586663" y="3098800"/>
          <p14:tracePt t="48259" x="7591425" y="3098800"/>
          <p14:tracePt t="48336" x="7597775" y="3098800"/>
          <p14:tracePt t="48345" x="7602538" y="3092450"/>
          <p14:tracePt t="48354" x="7608888" y="3092450"/>
          <p14:tracePt t="48370" x="7613650" y="3092450"/>
          <p14:tracePt t="48378" x="7620000" y="3092450"/>
          <p14:tracePt t="48395" x="7626350" y="3092450"/>
          <p14:tracePt t="48411" x="7631113" y="3092450"/>
          <p14:tracePt t="48464" x="7637463" y="3092450"/>
          <p14:tracePt t="48472" x="7642225" y="3092450"/>
          <p14:tracePt t="48720" x="7642225" y="3087688"/>
          <p14:tracePt t="49072" x="7648575" y="3087688"/>
          <p14:tracePt t="49081" x="7664450" y="3087688"/>
          <p14:tracePt t="49099" x="7710488" y="3087688"/>
          <p14:tracePt t="49113" x="7794625" y="3105150"/>
          <p14:tracePt t="49130" x="7891463" y="3127375"/>
          <p14:tracePt t="49504" x="7867650" y="3132138"/>
          <p14:tracePt t="49512" x="7834313" y="3132138"/>
          <p14:tracePt t="49529" x="7732713" y="3132138"/>
          <p14:tracePt t="49548" x="7586663" y="3143250"/>
          <p14:tracePt t="49562" x="7445375" y="3149600"/>
          <p14:tracePt t="49579" x="7383463" y="3171825"/>
          <p14:tracePt t="49596" x="7275513" y="3200400"/>
          <p14:tracePt t="49617" x="7032625" y="3262313"/>
          <p14:tracePt t="49629" x="6919913" y="3273425"/>
          <p14:tracePt t="49646" x="6643688" y="3335338"/>
          <p14:tracePt t="49663" x="5954713" y="3454400"/>
          <p14:tracePt t="49682" x="5543550" y="3556000"/>
          <p14:tracePt t="49696" x="5289550" y="3617913"/>
          <p14:tracePt t="49714" x="5108575" y="3657600"/>
          <p14:tracePt t="49733" x="4945063" y="3675063"/>
          <p14:tracePt t="49747" x="4797425" y="3686175"/>
          <p14:tracePt t="49763" x="4594225" y="3690938"/>
          <p14:tracePt t="49780" x="4425950" y="3708400"/>
          <p14:tracePt t="49796" x="4306888" y="3719513"/>
          <p14:tracePt t="49813" x="4205288" y="3725863"/>
          <p14:tracePt t="49829" x="4092575" y="3725863"/>
          <p14:tracePt t="49848" x="3911600" y="3725863"/>
          <p14:tracePt t="49861" x="3838575" y="3736975"/>
          <p14:tracePt t="49881" x="3646488" y="3752850"/>
          <p14:tracePt t="49897" x="3573463" y="3759200"/>
          <p14:tracePt t="49916" x="3533775" y="3765550"/>
          <p14:tracePt t="49930" x="3498850" y="3776663"/>
          <p14:tracePt t="49945" x="3471863" y="3776663"/>
          <p14:tracePt t="49966" x="3448050" y="3787775"/>
          <p14:tracePt t="49982" x="3403600" y="3803650"/>
          <p14:tracePt t="49996" x="3352800" y="3816350"/>
          <p14:tracePt t="50012" x="3308350" y="3821113"/>
          <p14:tracePt t="50029" x="3262313" y="3843338"/>
          <p14:tracePt t="50048" x="3171825" y="3843338"/>
          <p14:tracePt t="50062" x="3167063" y="3843338"/>
          <p14:tracePt t="50079" x="3109913" y="3838575"/>
          <p14:tracePt t="50097" x="3087688" y="3838575"/>
          <p14:tracePt t="50137" x="3081338" y="3838575"/>
          <p14:tracePt t="50145" x="3076575" y="3838575"/>
          <p14:tracePt t="50163" x="3059113" y="3838575"/>
          <p14:tracePt t="50182" x="3030538" y="3838575"/>
          <p14:tracePt t="50196" x="2997200" y="3838575"/>
          <p14:tracePt t="50212" x="2935288" y="3838575"/>
          <p14:tracePt t="50234" x="2800350" y="3838575"/>
          <p14:tracePt t="50249" x="2709863" y="3838575"/>
          <p14:tracePt t="50262" x="2686050" y="3843338"/>
          <p14:tracePt t="50279" x="2652713" y="3843338"/>
          <p14:tracePt t="50298" x="2647950" y="3849688"/>
          <p14:tracePt t="50440" x="2652713" y="3849688"/>
          <p14:tracePt t="50449" x="2659063" y="3843338"/>
          <p14:tracePt t="50471" x="2659063" y="3838575"/>
          <p14:tracePt t="50487" x="2663825" y="3838575"/>
          <p14:tracePt t="50500" x="2670175" y="3838575"/>
          <p14:tracePt t="50514" x="2681288" y="3832225"/>
          <p14:tracePt t="50529" x="2686050" y="3827463"/>
          <p14:tracePt t="50562" x="2703513" y="3810000"/>
          <p14:tracePt t="50582" x="2714625" y="3803650"/>
          <p14:tracePt t="50595" x="2732088" y="3798888"/>
          <p14:tracePt t="50612" x="2760663" y="3792538"/>
          <p14:tracePt t="50616" x="2771775" y="3787775"/>
          <p14:tracePt t="50629" x="2794000" y="3787775"/>
          <p14:tracePt t="50649" x="2838450" y="3765550"/>
          <p14:tracePt t="50662" x="2851150" y="3759200"/>
          <p14:tracePt t="50679" x="2867025" y="3752850"/>
          <p14:tracePt t="50700" x="2889250" y="3748088"/>
          <p14:tracePt t="50714" x="2901950" y="3741738"/>
          <p14:tracePt t="50791" x="2906713" y="3741738"/>
          <p14:tracePt t="50807" x="2917825" y="3741738"/>
          <p14:tracePt t="50863" x="2924175" y="3741738"/>
          <p14:tracePt t="51015" x="2928938" y="3741738"/>
          <p14:tracePt t="51064" x="2935288" y="3741738"/>
          <p14:tracePt t="51073" x="2940050" y="3741738"/>
          <p14:tracePt t="51107" x="2946400" y="3741738"/>
          <p14:tracePt t="51120" x="2952750" y="3741738"/>
          <p14:tracePt t="51134" x="2968625" y="3741738"/>
          <p14:tracePt t="51151" x="3003550" y="3741738"/>
          <p14:tracePt t="51167" x="3019425" y="3741738"/>
          <p14:tracePt t="51232" x="3025775" y="3741738"/>
          <p14:tracePt t="51250" x="3030538" y="3741738"/>
          <p14:tracePt t="51431" x="3036888" y="3741738"/>
          <p14:tracePt t="51440" x="3048000" y="3741738"/>
          <p14:tracePt t="51451" x="3070225" y="3741738"/>
          <p14:tracePt t="51469" x="3092450" y="3741738"/>
          <p14:tracePt t="51484" x="3116263" y="3741738"/>
          <p14:tracePt t="51501" x="3149600" y="3741738"/>
          <p14:tracePt t="51517" x="3182938" y="3741738"/>
          <p14:tracePt t="51537" x="3228975" y="3736975"/>
          <p14:tracePt t="51569" x="3244850" y="3736975"/>
          <p14:tracePt t="51589" x="3262313" y="3730625"/>
          <p14:tracePt t="51602" x="3279775" y="3719513"/>
          <p14:tracePt t="51619" x="3295650" y="3719513"/>
          <p14:tracePt t="51634" x="3308350" y="3714750"/>
          <p14:tracePt t="51651" x="3324225" y="3708400"/>
          <p14:tracePt t="51671" x="3359150" y="3686175"/>
          <p14:tracePt t="51685" x="3363913" y="3679825"/>
          <p14:tracePt t="51701" x="3370263" y="3675063"/>
          <p14:tracePt t="51720" x="3381375" y="3668713"/>
          <p14:tracePt t="51735" x="3403600" y="3657600"/>
          <p14:tracePt t="51754" x="3414713" y="3657600"/>
          <p14:tracePt t="51768" x="3448050" y="3646488"/>
          <p14:tracePt t="51784" x="3487738" y="3640138"/>
          <p14:tracePt t="51802" x="3516313" y="3629025"/>
          <p14:tracePt t="51819" x="3589338" y="3613150"/>
          <p14:tracePt t="51838" x="3617913" y="3606800"/>
          <p14:tracePt t="51851" x="3635375" y="3600450"/>
          <p14:tracePt t="51868" x="3657600" y="3595688"/>
          <p14:tracePt t="51888" x="3663950" y="3595688"/>
          <p14:tracePt t="51902" x="3668713" y="3595688"/>
          <p14:tracePt t="51917" x="3679825" y="3595688"/>
          <p14:tracePt t="51934" x="3686175" y="3595688"/>
          <p14:tracePt t="51955" x="3697288" y="3595688"/>
          <p14:tracePt t="52568" x="3690938" y="3578225"/>
          <p14:tracePt t="52727" x="3686175" y="3573463"/>
          <p14:tracePt t="52737" x="3679825" y="3567113"/>
          <p14:tracePt t="52745" x="3675063" y="3562350"/>
          <p14:tracePt t="52768" x="3668713" y="3562350"/>
          <p14:tracePt t="52780" x="3663950" y="3562350"/>
          <p14:tracePt t="52789" x="3657600" y="3562350"/>
          <p14:tracePt t="52807" x="3651250" y="3556000"/>
          <p14:tracePt t="52824" x="3640138" y="3544888"/>
          <p14:tracePt t="52935" x="3635375" y="3533775"/>
          <p14:tracePt t="52967" x="3635375" y="3527425"/>
          <p14:tracePt t="53144" x="3629025" y="3527425"/>
          <p14:tracePt t="53153" x="3624263" y="3527425"/>
          <p14:tracePt t="53163" x="3624263" y="3538538"/>
          <p14:tracePt t="53181" x="3624263" y="3549650"/>
          <p14:tracePt t="53213" x="3617913" y="3567113"/>
          <p14:tracePt t="53230" x="3617913" y="3584575"/>
          <p14:tracePt t="53253" x="3617913" y="3595688"/>
          <p14:tracePt t="53268" x="3613150" y="3600450"/>
          <p14:tracePt t="53287" x="3613150" y="3606800"/>
          <p14:tracePt t="53343" x="3613150" y="3624263"/>
          <p14:tracePt t="53359" x="3606800" y="3629025"/>
          <p14:tracePt t="53368" x="3606800" y="3635375"/>
          <p14:tracePt t="53380" x="3606800" y="3640138"/>
          <p14:tracePt t="53399" x="3600450" y="3657600"/>
          <p14:tracePt t="53429" x="3595688" y="3663950"/>
          <p14:tracePt t="53446" x="3589338" y="3679825"/>
          <p14:tracePt t="53467" x="3584575" y="3690938"/>
          <p14:tracePt t="53480" x="3584575" y="3697288"/>
          <p14:tracePt t="53496" x="3573463" y="3714750"/>
          <p14:tracePt t="53512" x="3567113" y="3719513"/>
          <p14:tracePt t="53529" x="3567113" y="3736975"/>
          <p14:tracePt t="53549" x="3562350" y="3741738"/>
          <p14:tracePt t="53580" x="3556000" y="3752850"/>
          <p14:tracePt t="53596" x="3556000" y="3765550"/>
          <p14:tracePt t="53615" x="3538538" y="3803650"/>
          <p14:tracePt t="53673" x="3527425" y="3803650"/>
          <p14:tracePt t="53697" x="3505200" y="3781425"/>
          <p14:tracePt t="53704" x="3505200" y="3776663"/>
          <p14:tracePt t="53717" x="3494088" y="3770313"/>
          <p14:tracePt t="53824" x="3494088" y="3776663"/>
          <p14:tracePt t="53833" x="3494088" y="3781425"/>
          <p14:tracePt t="53846" x="3494088" y="3792538"/>
          <p14:tracePt t="53862" x="3494088" y="3798888"/>
          <p14:tracePt t="53883" x="3494088" y="3821113"/>
          <p14:tracePt t="53896" x="3498850" y="3838575"/>
          <p14:tracePt t="53983" x="3511550" y="3849688"/>
          <p14:tracePt t="53992" x="3516313" y="3860800"/>
          <p14:tracePt t="54006" x="3538538" y="3871913"/>
          <p14:tracePt t="54013" x="3562350" y="3889375"/>
          <p14:tracePt t="54029" x="3624263" y="3922713"/>
          <p14:tracePt t="54049" x="3748088" y="3984625"/>
          <p14:tracePt t="54065" x="3922713" y="4052888"/>
          <p14:tracePt t="54079" x="4487863" y="4249738"/>
          <p14:tracePt t="54096" x="5565775" y="4565650"/>
          <p14:tracePt t="54112" x="6902450" y="4843463"/>
          <p14:tracePt t="54131" x="8043863" y="4984750"/>
          <p14:tracePt t="54146" x="8845550" y="4984750"/>
          <p14:tracePt t="54163" x="9144000" y="4978400"/>
          <p14:tracePt t="54181" x="9223375" y="4933950"/>
          <p14:tracePt t="54198" x="9245600" y="4854575"/>
          <p14:tracePt t="54213" x="9263063" y="4808538"/>
          <p14:tracePt t="54229" x="9267825" y="4797425"/>
          <p14:tracePt t="54247" x="9278938" y="4775200"/>
          <p14:tracePt t="54264" x="9285288" y="4775200"/>
          <p14:tracePt t="54284" x="9318625" y="4775200"/>
          <p14:tracePt t="54296" x="9364663" y="4775200"/>
          <p14:tracePt t="54312" x="9420225" y="4775200"/>
          <p14:tracePt t="54329" x="9528175" y="4757738"/>
          <p14:tracePt t="54348" x="9634538" y="4713288"/>
          <p14:tracePt t="54363" x="9731375" y="4691063"/>
          <p14:tracePt t="54381" x="9837738" y="4651375"/>
          <p14:tracePt t="54398" x="9912350" y="4645025"/>
          <p14:tracePt t="54412" x="9956800" y="4645025"/>
          <p14:tracePt t="54430" x="9979025" y="4645025"/>
          <p14:tracePt t="54449" x="9990138" y="4645025"/>
          <p14:tracePt t="54482" x="9996488" y="4645025"/>
          <p14:tracePt t="54490" x="10001250" y="4651375"/>
          <p14:tracePt t="54530" x="10001250" y="4645025"/>
          <p14:tracePt t="54538" x="9996488" y="4640263"/>
          <p14:tracePt t="54559" x="9985375" y="4633913"/>
          <p14:tracePt t="54569" x="9974263" y="4616450"/>
          <p14:tracePt t="54582" x="9967913" y="4616450"/>
          <p14:tracePt t="54597" x="9963150" y="4605338"/>
          <p14:tracePt t="54612" x="9945688" y="4589463"/>
          <p14:tracePt t="54616" x="9934575" y="4572000"/>
          <p14:tracePt t="54631" x="9923463" y="4549775"/>
          <p14:tracePt t="54653" x="9894888" y="4514850"/>
          <p14:tracePt t="54666" x="9888538" y="4498975"/>
          <p14:tracePt t="54679" x="9883775" y="4498975"/>
          <p14:tracePt t="54700" x="9877425" y="4481513"/>
          <p14:tracePt t="54730" x="9872663" y="4464050"/>
          <p14:tracePt t="54748" x="9861550" y="4441825"/>
          <p14:tracePt t="54765" x="9855200" y="4430713"/>
          <p14:tracePt t="54779" x="9848850" y="4425950"/>
          <p14:tracePt t="54864" x="9848850" y="4437063"/>
          <p14:tracePt t="54874" x="9872663" y="4464050"/>
          <p14:tracePt t="54883" x="9883775" y="4481513"/>
          <p14:tracePt t="54896" x="9883775" y="4487863"/>
          <p14:tracePt t="54913" x="9899650" y="4503738"/>
          <p14:tracePt t="54933" x="9906000" y="4503738"/>
          <p14:tracePt t="54945" x="9917113" y="4521200"/>
          <p14:tracePt t="54985" x="9950450" y="4521200"/>
          <p14:tracePt t="55000" x="9979025" y="4521200"/>
          <p14:tracePt t="55012" x="9996488" y="4521200"/>
          <p14:tracePt t="55030" x="10040938" y="4521200"/>
          <p14:tracePt t="55048" x="10126663" y="4521200"/>
          <p14:tracePt t="55062" x="10177463" y="4521200"/>
          <p14:tracePt t="55080" x="10261600" y="4521200"/>
          <p14:tracePt t="55095" x="10290175" y="4521200"/>
          <p14:tracePt t="55112" x="10334625" y="4521200"/>
          <p14:tracePt t="55128" x="10363200" y="4514850"/>
          <p14:tracePt t="55146" x="10385425" y="4510088"/>
          <p14:tracePt t="55168" x="10407650" y="4510088"/>
          <p14:tracePt t="55179" x="10414000" y="4510088"/>
          <p14:tracePt t="55195" x="10420350" y="4503738"/>
          <p14:tracePt t="55220" x="10425113" y="4503738"/>
          <p14:tracePt t="55344" x="10431463" y="4503738"/>
          <p14:tracePt t="55351" x="10436225" y="4503738"/>
          <p14:tracePt t="55457" x="10436225" y="4510088"/>
          <p14:tracePt t="55464" x="10436225" y="4514850"/>
          <p14:tracePt t="55480" x="10414000" y="4538663"/>
          <p14:tracePt t="55499" x="10407650" y="4554538"/>
          <p14:tracePt t="55512" x="10407650" y="4560888"/>
          <p14:tracePt t="55545" x="10402888" y="4572000"/>
          <p14:tracePt t="55562" x="10396538" y="4578350"/>
          <p14:tracePt t="55583" x="10391775" y="4583113"/>
          <p14:tracePt t="55596" x="10385425" y="4589463"/>
          <p14:tracePt t="55612" x="10380663" y="4589463"/>
          <p14:tracePt t="55629" x="10374313" y="4594225"/>
          <p14:tracePt t="55857" x="10363200" y="4600575"/>
          <p14:tracePt t="55869" x="10352088" y="4605338"/>
          <p14:tracePt t="55882" x="10340975" y="4611688"/>
          <p14:tracePt t="55896" x="10340975" y="4616450"/>
          <p14:tracePt t="55968" x="10334625" y="4616450"/>
          <p14:tracePt t="55977" x="10329863" y="4611688"/>
          <p14:tracePt t="55995" x="10323513" y="4583113"/>
          <p14:tracePt t="56019" x="10312400" y="4572000"/>
          <p14:tracePt t="56160" x="10306050" y="4560888"/>
          <p14:tracePt t="56171" x="10301288" y="4560888"/>
          <p14:tracePt t="56180" x="10294938" y="4560888"/>
          <p14:tracePt t="56195" x="10283825" y="4560888"/>
          <p14:tracePt t="56219" x="10272713" y="4560888"/>
          <p14:tracePt t="56304" x="10267950" y="4560888"/>
          <p14:tracePt t="56312" x="10261600" y="4560888"/>
          <p14:tracePt t="56330" x="10244138" y="4565650"/>
          <p14:tracePt t="56368" x="10239375" y="4565650"/>
          <p14:tracePt t="56381" x="10233025" y="4565650"/>
          <p14:tracePt t="56395" x="10221913" y="4578350"/>
          <p14:tracePt t="56434" x="10217150" y="4583113"/>
          <p14:tracePt t="56704" x="10210800" y="4589463"/>
          <p14:tracePt t="56720" x="10210800" y="4594225"/>
          <p14:tracePt t="56738" x="10199688" y="4600575"/>
          <p14:tracePt t="56751" x="10199688" y="4616450"/>
          <p14:tracePt t="56768" x="10188575" y="4633913"/>
          <p14:tracePt t="56784" x="10188575" y="4651375"/>
          <p14:tracePt t="56804" x="10177463" y="4656138"/>
          <p14:tracePt t="56817" x="10171113" y="4695825"/>
          <p14:tracePt t="56835" x="10166350" y="4706938"/>
          <p14:tracePt t="56852" x="10160000" y="4724400"/>
          <p14:tracePt t="56871" x="10153650" y="4741863"/>
          <p14:tracePt t="56885" x="10153650" y="4746625"/>
          <p14:tracePt t="57000" x="10142538" y="4752975"/>
          <p14:tracePt t="57015" x="10137775" y="4764088"/>
          <p14:tracePt t="57029" x="10126663" y="4768850"/>
          <p14:tracePt t="57220" x="10120313" y="4775200"/>
          <p14:tracePt t="57242" x="10115550" y="4786313"/>
          <p14:tracePt t="57262" x="10115550" y="4792663"/>
          <p14:tracePt t="57275" x="10109200" y="4803775"/>
          <p14:tracePt t="57314" x="10102850" y="4808538"/>
          <p14:tracePt t="57480" x="10098088" y="4803775"/>
          <p14:tracePt t="57488" x="10091738" y="4792663"/>
          <p14:tracePt t="57504" x="10086975" y="4786313"/>
          <p14:tracePt t="57513" x="10086975" y="4781550"/>
          <p14:tracePt t="57525" x="10086975" y="4775200"/>
          <p14:tracePt t="57544" x="10086975" y="4752975"/>
          <p14:tracePt t="57558" x="10086975" y="4735513"/>
          <p14:tracePt t="57576" x="10086975" y="4673600"/>
          <p14:tracePt t="57592" x="10126663" y="4611688"/>
          <p14:tracePt t="57608" x="10188575" y="4538663"/>
          <p14:tracePt t="57629" x="10261600" y="4459288"/>
          <p14:tracePt t="57642" x="10369550" y="4340225"/>
          <p14:tracePt t="57660" x="10464800" y="4244975"/>
          <p14:tracePt t="57677" x="10544175" y="4132263"/>
          <p14:tracePt t="57691" x="10577513" y="4086225"/>
          <p14:tracePt t="57710" x="10599738" y="4052888"/>
          <p14:tracePt t="57732" x="10639425" y="4006850"/>
          <p14:tracePt t="57744" x="10656888" y="3984625"/>
          <p14:tracePt t="57759" x="10668000" y="3984625"/>
          <p14:tracePt t="57810" x="10674350" y="3984625"/>
          <p14:tracePt t="57824" x="10679113" y="3984625"/>
          <p14:tracePt t="57841" x="10685463" y="3995738"/>
          <p14:tracePt t="57858" x="10685463" y="4006850"/>
          <p14:tracePt t="57875" x="10685463" y="4019550"/>
          <p14:tracePt t="57891" x="10685463" y="4030663"/>
          <p14:tracePt t="57912" x="10685463" y="4041775"/>
          <p14:tracePt t="57941" x="10685463" y="4046538"/>
          <p14:tracePt t="57962" x="10685463" y="4064000"/>
          <p14:tracePt t="57981" x="10685463" y="4070350"/>
          <p14:tracePt t="57992" x="10679113" y="4081463"/>
          <p14:tracePt t="58010" x="10668000" y="4086225"/>
          <p14:tracePt t="58027" x="10656888" y="4097338"/>
          <p14:tracePt t="58048" x="10639425" y="4108450"/>
          <p14:tracePt t="58065" x="10634663" y="4108450"/>
          <p14:tracePt t="58091" x="10623550" y="4121150"/>
          <p14:tracePt t="58109" x="10606088" y="4121150"/>
          <p14:tracePt t="58113" x="10606088" y="4125913"/>
          <p14:tracePt t="58130" x="10594975" y="4132263"/>
          <p14:tracePt t="58368" x="10599738" y="4125913"/>
          <p14:tracePt t="58377" x="10610850" y="4125913"/>
          <p14:tracePt t="58395" x="10628313" y="4114800"/>
          <p14:tracePt t="58409" x="10634663" y="4103688"/>
          <p14:tracePt t="58425" x="10645775" y="4103688"/>
          <p14:tracePt t="58442" x="10674350" y="4092575"/>
          <p14:tracePt t="58459" x="10707688" y="4086225"/>
          <p14:tracePt t="58479" x="10758488" y="4086225"/>
          <p14:tracePt t="58491" x="10763250" y="4086225"/>
          <p14:tracePt t="58508" x="10780713" y="4081463"/>
          <p14:tracePt t="58525" x="10798175" y="4075113"/>
          <p14:tracePt t="58546" x="10877550" y="4075113"/>
          <p14:tracePt t="58562" x="10928350" y="4075113"/>
          <p14:tracePt t="58574" x="10950575" y="4075113"/>
          <p14:tracePt t="58591" x="11063288" y="4075113"/>
          <p14:tracePt t="58608" x="11136313" y="4075113"/>
          <p14:tracePt t="58624" x="11169650" y="4075113"/>
          <p14:tracePt t="58660" x="11176000" y="4075113"/>
          <p14:tracePt t="58675" x="11187113" y="4075113"/>
          <p14:tracePt t="58691" x="11198225" y="4075113"/>
          <p14:tracePt t="59072" x="11182350" y="4075113"/>
          <p14:tracePt t="59080" x="11169650" y="4075113"/>
          <p14:tracePt t="59096" x="11118850" y="4075113"/>
          <p14:tracePt t="59112" x="11068050" y="4081463"/>
          <p14:tracePt t="59129" x="11001375" y="4081463"/>
          <p14:tracePt t="59149" x="10922000" y="4081463"/>
          <p14:tracePt t="59162" x="10842625" y="4103688"/>
          <p14:tracePt t="59180" x="10707688" y="4121150"/>
          <p14:tracePt t="59196" x="10566400" y="4154488"/>
          <p14:tracePt t="59213" x="10414000" y="4198938"/>
          <p14:tracePt t="59234" x="10221913" y="4278313"/>
          <p14:tracePt t="59250" x="10120313" y="4324350"/>
          <p14:tracePt t="59263" x="10040938" y="4335463"/>
          <p14:tracePt t="59280" x="9934575" y="4351338"/>
          <p14:tracePt t="59297" x="9798050" y="4379913"/>
          <p14:tracePt t="59313" x="9645650" y="4397375"/>
          <p14:tracePt t="59334" x="9505950" y="4430713"/>
          <p14:tracePt t="59346" x="9302750" y="4481513"/>
          <p14:tracePt t="59364" x="9093200" y="4538663"/>
          <p14:tracePt t="59380" x="8918575" y="4589463"/>
          <p14:tracePt t="59400" x="8686800" y="4645025"/>
          <p14:tracePt t="59414" x="8618538" y="4662488"/>
          <p14:tracePt t="59431" x="8432800" y="4706938"/>
          <p14:tracePt t="59457" x="8167688" y="4781550"/>
          <p14:tracePt t="59471" x="7986713" y="4859338"/>
          <p14:tracePt t="59480" x="7924800" y="4887913"/>
          <p14:tracePt t="59498" x="7794625" y="4945063"/>
          <p14:tracePt t="59514" x="7681913" y="4989513"/>
          <p14:tracePt t="59531" x="7586663" y="5011738"/>
          <p14:tracePt t="59552" x="7540625" y="5022850"/>
          <p14:tracePt t="59569" x="7489825" y="5046663"/>
          <p14:tracePt t="59580" x="7478713" y="5046663"/>
          <p14:tracePt t="59597" x="7450138" y="5051425"/>
          <p14:tracePt t="59615" x="7434263" y="5051425"/>
          <p14:tracePt t="59621" x="7416800" y="5051425"/>
          <p14:tracePt t="59635" x="7410450" y="5057775"/>
          <p14:tracePt t="59654" x="7405688" y="5062538"/>
          <p14:tracePt t="59663" x="7377113" y="5068888"/>
          <p14:tracePt t="59680" x="7332663" y="5073650"/>
          <p14:tracePt t="59697" x="7286625" y="5086350"/>
          <p14:tracePt t="59720" x="7231063" y="5091113"/>
          <p14:tracePt t="59743" x="7202488" y="5091113"/>
          <p14:tracePt t="59754" x="7180263" y="5091113"/>
          <p14:tracePt t="59763" x="7145338" y="5091113"/>
          <p14:tracePt t="59779" x="7067550" y="5091113"/>
          <p14:tracePt t="59796" x="6937375" y="5091113"/>
          <p14:tracePt t="59820" x="6604000" y="5080000"/>
          <p14:tracePt t="59835" x="6005513" y="5080000"/>
          <p14:tracePt t="59845" x="5707063" y="5080000"/>
          <p14:tracePt t="59863" x="5272088" y="5080000"/>
          <p14:tracePt t="59882" x="4949825" y="5046663"/>
          <p14:tracePt t="59897" x="4781550" y="4995863"/>
          <p14:tracePt t="59920" x="4492625" y="4933950"/>
          <p14:tracePt t="59930" x="4397375" y="4905375"/>
          <p14:tracePt t="59946" x="4233863" y="4848225"/>
          <p14:tracePt t="59963" x="4114800" y="4814888"/>
          <p14:tracePt t="59981" x="4086225" y="4808538"/>
          <p14:tracePt t="59997" x="4081463" y="4808538"/>
          <p14:tracePt t="60225" x="4086225" y="4808538"/>
          <p14:tracePt t="60233" x="4097338" y="4803775"/>
          <p14:tracePt t="60240" x="4108450" y="4797425"/>
          <p14:tracePt t="60252" x="4125913" y="4792663"/>
          <p14:tracePt t="60269" x="4148138" y="4768850"/>
          <p14:tracePt t="60289" x="4249738" y="4735513"/>
          <p14:tracePt t="60302" x="4300538" y="4702175"/>
          <p14:tracePt t="60319" x="4459288" y="4633913"/>
          <p14:tracePt t="60341" x="4572000" y="4600575"/>
          <p14:tracePt t="60357" x="4691063" y="4565650"/>
          <p14:tracePt t="60369" x="4786313" y="4538663"/>
          <p14:tracePt t="60386" x="4854575" y="4521200"/>
          <p14:tracePt t="60402" x="4910138" y="4514850"/>
          <p14:tracePt t="60423" x="5018088" y="4514850"/>
          <p14:tracePt t="60439" x="5035550" y="4514850"/>
          <p14:tracePt t="60451" x="5062538" y="4514850"/>
          <p14:tracePt t="60468" x="5108575" y="4514850"/>
          <p14:tracePt t="60486" x="5153025" y="4514850"/>
          <p14:tracePt t="60501" x="5187950" y="4514850"/>
          <p14:tracePt t="60519" x="5238750" y="4514850"/>
          <p14:tracePt t="60538" x="5265738" y="4527550"/>
          <p14:tracePt t="60552" x="5283200" y="4532313"/>
          <p14:tracePt t="60569" x="5311775" y="4554538"/>
          <p14:tracePt t="60592" x="5356225" y="4578350"/>
          <p14:tracePt t="60608" x="5378450" y="4594225"/>
          <p14:tracePt t="60622" x="5402263" y="4605338"/>
          <p14:tracePt t="60635" x="5402263" y="4611688"/>
          <p14:tracePt t="60688" x="5407025" y="4611688"/>
          <p14:tracePt t="60700" x="5418138" y="4611688"/>
          <p14:tracePt t="60718" x="5441950" y="4616450"/>
          <p14:tracePt t="60743" x="5475288" y="4622800"/>
          <p14:tracePt t="60763" x="5492750" y="4629150"/>
          <p14:tracePt t="60773" x="5519738" y="4633913"/>
          <p14:tracePt t="60786" x="5554663" y="4633913"/>
          <p14:tracePt t="60803" x="5599113" y="4633913"/>
          <p14:tracePt t="60818" x="5638800" y="4633913"/>
          <p14:tracePt t="60839" x="5700713" y="4633913"/>
          <p14:tracePt t="60851" x="5722938" y="4633913"/>
          <p14:tracePt t="60868" x="5751513" y="4633913"/>
          <p14:tracePt t="60885" x="5762625" y="4633913"/>
          <p14:tracePt t="61056" x="5773738" y="4633913"/>
          <p14:tracePt t="61072" x="5780088" y="4633913"/>
          <p14:tracePt t="61085" x="5791200" y="4633913"/>
          <p14:tracePt t="61103" x="5813425" y="4633913"/>
          <p14:tracePt t="61112" x="5830888" y="4633913"/>
          <p14:tracePt t="61135" x="5842000" y="4633913"/>
          <p14:tracePt t="61160" x="5853113" y="4633913"/>
          <p14:tracePt t="61170" x="5859463" y="4633913"/>
          <p14:tracePt t="61185" x="5881688" y="4633913"/>
          <p14:tracePt t="61249" x="5892800" y="4633913"/>
          <p14:tracePt t="61257" x="5899150" y="4645025"/>
          <p14:tracePt t="61271" x="5932488" y="4651375"/>
          <p14:tracePt t="61285" x="5949950" y="4662488"/>
          <p14:tracePt t="61307" x="5965825" y="4667250"/>
          <p14:tracePt t="61319" x="5994400" y="4673600"/>
          <p14:tracePt t="61336" x="6000750" y="4679950"/>
          <p14:tracePt t="61361" x="6045200" y="4702175"/>
          <p14:tracePt t="61379" x="6056313" y="4706938"/>
          <p14:tracePt t="61391" x="6073775" y="4713288"/>
          <p14:tracePt t="61404" x="6113463" y="4724400"/>
          <p14:tracePt t="61419" x="6140450" y="4752975"/>
          <p14:tracePt t="61436" x="6197600" y="4775200"/>
          <p14:tracePt t="61462" x="6343650" y="4826000"/>
          <p14:tracePt t="61487" x="6564313" y="4865688"/>
          <p14:tracePt t="61502" x="6570663" y="4865688"/>
          <p14:tracePt t="61519" x="6597650" y="4876800"/>
          <p14:tracePt t="61535" x="6610350" y="4883150"/>
          <p14:tracePt t="61569" x="6626225" y="4887913"/>
          <p14:tracePt t="61585" x="6637338" y="4899025"/>
          <p14:tracePt t="61606" x="6643688" y="4899025"/>
          <p14:tracePt t="61640" x="6643688" y="4905375"/>
          <p14:tracePt t="61649" x="6654800" y="4916488"/>
          <p14:tracePt t="61657" x="6661150" y="4921250"/>
          <p14:tracePt t="61672" x="6661150" y="4938713"/>
          <p14:tracePt t="61687" x="6665913" y="4945063"/>
          <p14:tracePt t="61702" x="6672263" y="4949825"/>
          <p14:tracePt t="62288" x="6672263" y="4956175"/>
          <p14:tracePt t="62313" x="6665913" y="4956175"/>
          <p14:tracePt t="62322" x="6637338" y="4956175"/>
          <p14:tracePt t="62341" x="6592888" y="4956175"/>
          <p14:tracePt t="62350" x="6570663" y="4956175"/>
          <p14:tracePt t="62363" x="6502400" y="4956175"/>
          <p14:tracePt t="62378" x="6429375" y="4956175"/>
          <p14:tracePt t="62396" x="6372225" y="4956175"/>
          <p14:tracePt t="62412" x="6321425" y="4956175"/>
          <p14:tracePt t="62433" x="6169025" y="4910138"/>
          <p14:tracePt t="62447" x="6016625" y="4837113"/>
          <p14:tracePt t="62463" x="5859463" y="4746625"/>
          <p14:tracePt t="62479" x="5678488" y="4667250"/>
          <p14:tracePt t="62503" x="5340350" y="4527550"/>
          <p14:tracePt t="62518" x="5272088" y="4498975"/>
          <p14:tracePt t="62531" x="5153025" y="4464050"/>
          <p14:tracePt t="62546" x="5080000" y="4448175"/>
          <p14:tracePt t="62563" x="5040313" y="4430713"/>
          <p14:tracePt t="62596" x="5029200" y="4430713"/>
          <p14:tracePt t="62612" x="5018088" y="4437063"/>
          <p14:tracePt t="62631" x="4967288" y="4452938"/>
          <p14:tracePt t="62648" x="4883150" y="4481513"/>
          <p14:tracePt t="62664" x="4854575" y="4487863"/>
          <p14:tracePt t="62680" x="4832350" y="4492625"/>
          <p14:tracePt t="62703" x="4764088" y="4498975"/>
          <p14:tracePt t="62721" x="4695825" y="4510088"/>
          <p14:tracePt t="62731" x="4633913" y="4521200"/>
          <p14:tracePt t="62746" x="4560888" y="4543425"/>
          <p14:tracePt t="62764" x="4476750" y="4565650"/>
          <p14:tracePt t="62780" x="4397375" y="4594225"/>
          <p14:tracePt t="62799" x="4256088" y="4640263"/>
          <p14:tracePt t="62813" x="4222750" y="4662488"/>
          <p14:tracePt t="62831" x="4092575" y="4702175"/>
          <p14:tracePt t="62848" x="4041775" y="4718050"/>
          <p14:tracePt t="62866" x="3995738" y="4741863"/>
          <p14:tracePt t="62879" x="3968750" y="4757738"/>
          <p14:tracePt t="62897" x="3933825" y="4775200"/>
          <p14:tracePt t="62915" x="3911600" y="4792663"/>
          <p14:tracePt t="62935" x="3878263" y="4814888"/>
          <p14:tracePt t="62946" x="3871913" y="4819650"/>
          <p14:tracePt t="62964" x="3867150" y="4832350"/>
          <p14:tracePt t="62980" x="3854450" y="4832350"/>
          <p14:tracePt t="62996" x="3843338" y="4837113"/>
          <p14:tracePt t="63019" x="3838575" y="4843463"/>
          <p14:tracePt t="63029" x="3832225" y="4843463"/>
          <p14:tracePt t="63046" x="3810000" y="4859338"/>
          <p14:tracePt t="63063" x="3792538" y="4876800"/>
          <p14:tracePt t="63084" x="3770313" y="4905375"/>
          <p14:tracePt t="63102" x="3759200" y="4916488"/>
          <p14:tracePt t="63105" x="3759200" y="4921250"/>
          <p14:tracePt t="63114" x="3752850" y="4927600"/>
          <p14:tracePt t="63132" x="3748088" y="4949825"/>
          <p14:tracePt t="63146" x="3730625" y="4967288"/>
          <p14:tracePt t="63185" x="3725863" y="4972050"/>
          <p14:tracePt t="63242" x="3725863" y="4984750"/>
          <p14:tracePt t="63259" x="3725863" y="4989513"/>
          <p14:tracePt t="63281" x="3725863" y="4995863"/>
          <p14:tracePt t="63296" x="3725863" y="5000625"/>
          <p14:tracePt t="63305" x="3725863" y="5006975"/>
          <p14:tracePt t="63321" x="3730625" y="5011738"/>
          <p14:tracePt t="63337" x="3736975" y="5011738"/>
          <p14:tracePt t="63345" x="3741738" y="5022850"/>
          <p14:tracePt t="63363" x="3748088" y="5022850"/>
          <p14:tracePt t="63379" x="3759200" y="5029200"/>
          <p14:tracePt t="63400" x="3770313" y="5040313"/>
          <p14:tracePt t="63413" x="3776663" y="5040313"/>
          <p14:tracePt t="63430" x="3781425" y="5046663"/>
          <p14:tracePt t="63560" x="3787775" y="5051425"/>
          <p14:tracePt t="63576" x="3798888" y="5057775"/>
          <p14:tracePt t="64241" x="3798888" y="5062538"/>
          <p14:tracePt t="64261" x="3803650" y="5062538"/>
          <p14:tracePt t="64274" x="3810000" y="5057775"/>
          <p14:tracePt t="64291" x="3816350" y="5051425"/>
          <p14:tracePt t="64308" x="3821113" y="5029200"/>
          <p14:tracePt t="64329" x="3832225" y="4995863"/>
          <p14:tracePt t="64345" x="3832225" y="4989513"/>
          <p14:tracePt t="64360" x="3832225" y="4984750"/>
          <p14:tracePt t="64903" x="3832225" y="4978400"/>
          <p14:tracePt t="65465" x="3832225" y="4984750"/>
          <p14:tracePt t="65930" x="3838575" y="4984750"/>
          <p14:tracePt t="65965" x="3843338" y="4995863"/>
          <p14:tracePt t="66040" x="3843338" y="5000625"/>
          <p14:tracePt t="66049" x="3843338" y="5006975"/>
          <p14:tracePt t="66057" x="3843338" y="5011738"/>
          <p14:tracePt t="66068" x="3849688" y="5022850"/>
          <p14:tracePt t="66091" x="3854450" y="5029200"/>
          <p14:tracePt t="66103" x="3854450" y="5035550"/>
          <p14:tracePt t="66137" x="3854450" y="5040313"/>
          <p14:tracePt t="66155" x="3854450" y="5046663"/>
          <p14:tracePt t="66288" x="3854450" y="5051425"/>
          <p14:tracePt t="66351" x="3854450" y="5062538"/>
          <p14:tracePt t="67887" x="3854450" y="5068888"/>
          <p14:tracePt t="67895" x="3860800" y="5068888"/>
          <p14:tracePt t="67968" x="3867150" y="5062538"/>
          <p14:tracePt t="68440" x="3878263" y="5062538"/>
          <p14:tracePt t="68448" x="3883025" y="5068888"/>
          <p14:tracePt t="68462" x="3889375" y="5068888"/>
          <p14:tracePt t="68480" x="3889375" y="5080000"/>
          <p14:tracePt t="68656" x="3889375" y="5086350"/>
          <p14:tracePt t="68664" x="3889375" y="5097463"/>
          <p14:tracePt t="68680" x="3889375" y="5108575"/>
          <p14:tracePt t="68696" x="3878263" y="5124450"/>
          <p14:tracePt t="68935" x="3878263" y="5137150"/>
          <p14:tracePt t="68944" x="3878263" y="5141913"/>
          <p14:tracePt t="68958" x="3878263" y="5148263"/>
          <p14:tracePt t="68969" x="3878263" y="5153025"/>
          <p14:tracePt t="68985" x="3878263" y="5159375"/>
          <p14:tracePt t="69087" x="3878263" y="5175250"/>
          <p14:tracePt t="69105" x="3871913" y="5181600"/>
          <p14:tracePt t="69560" x="3871913" y="5187950"/>
          <p14:tracePt t="69585" x="3871913" y="5192713"/>
          <p14:tracePt t="69595" x="3871913" y="5199063"/>
          <p14:tracePt t="69611" x="3867150" y="5199063"/>
          <p14:tracePt t="69648" x="3867150" y="5203825"/>
          <p14:tracePt t="69656" x="3867150" y="5210175"/>
          <p14:tracePt t="69672" x="3867150" y="5221288"/>
          <p14:tracePt t="69682" x="3867150" y="5226050"/>
          <p14:tracePt t="69714" x="3867150" y="5232400"/>
          <p14:tracePt t="69731" x="3867150" y="5238750"/>
          <p14:tracePt t="69872" x="3878263" y="5238750"/>
          <p14:tracePt t="71439" x="3878263" y="5243513"/>
          <p14:tracePt t="72200" x="3878263" y="5249863"/>
          <p14:tracePt t="72232" x="3871913" y="5260975"/>
          <p14:tracePt t="72272" x="3871913" y="5265738"/>
          <p14:tracePt t="72297" x="3871913" y="5272088"/>
          <p14:tracePt t="72308" x="3871913" y="5276850"/>
          <p14:tracePt t="72319" x="3871913" y="5289550"/>
          <p14:tracePt t="72480" x="3871913" y="5300663"/>
          <p14:tracePt t="72504" x="3867150" y="5300663"/>
          <p14:tracePt t="72512" x="3860800" y="5300663"/>
          <p14:tracePt t="72537" x="3849688" y="5300663"/>
          <p14:tracePt t="72545" x="3843338" y="5300663"/>
          <p14:tracePt t="72553" x="3838575" y="5300663"/>
          <p14:tracePt t="72608" x="3832225" y="5300663"/>
          <p14:tracePt t="72633" x="3827463" y="5300663"/>
          <p14:tracePt t="72648" x="3827463" y="5294313"/>
          <p14:tracePt t="73105" x="3821113" y="5300663"/>
          <p14:tracePt t="73114" x="3821113" y="5305425"/>
          <p14:tracePt t="73129" x="3816350" y="5311775"/>
          <p14:tracePt t="73146" x="3816350" y="5322888"/>
          <p14:tracePt t="73184" x="3816350" y="5340350"/>
          <p14:tracePt t="73200" x="3816350" y="5351463"/>
          <p14:tracePt t="73212" x="3816350" y="5362575"/>
          <p14:tracePt t="73233" x="3816350" y="5373688"/>
          <p14:tracePt t="73245" x="3816350" y="5378450"/>
          <p14:tracePt t="73263" x="3816350" y="5407025"/>
          <p14:tracePt t="73887" x="3816350" y="5413375"/>
          <p14:tracePt t="74072" x="3816350" y="5418138"/>
          <p14:tracePt t="74081" x="3821113" y="5429250"/>
          <p14:tracePt t="74088" x="3827463" y="5453063"/>
          <p14:tracePt t="74100" x="3838575" y="5475288"/>
          <p14:tracePt t="74118" x="3849688" y="5492750"/>
          <p14:tracePt t="75807" x="3860800" y="5492750"/>
          <p14:tracePt t="75816" x="3894138" y="5480050"/>
          <p14:tracePt t="75824" x="3944938" y="5464175"/>
          <p14:tracePt t="75838" x="4035425" y="5446713"/>
          <p14:tracePt t="75855" x="4346575" y="5367338"/>
          <p14:tracePt t="75872" x="4594225" y="5311775"/>
          <p14:tracePt t="75891" x="4792663" y="5254625"/>
          <p14:tracePt t="75904" x="4916488" y="5238750"/>
          <p14:tracePt t="75921" x="5046663" y="5210175"/>
          <p14:tracePt t="75939" x="5141913" y="5203825"/>
          <p14:tracePt t="75957" x="5210175" y="5203825"/>
          <p14:tracePt t="75972" x="5249863" y="5199063"/>
          <p14:tracePt t="76176" x="5260975" y="5192713"/>
          <p14:tracePt t="76186" x="5260975" y="5187950"/>
          <p14:tracePt t="76196" x="5265738" y="5175250"/>
          <p14:tracePt t="76214" x="5300663" y="5153025"/>
          <p14:tracePt t="76228" x="5351463" y="5108575"/>
          <p14:tracePt t="76244" x="5402263" y="5073650"/>
          <p14:tracePt t="76265" x="5453063" y="5046663"/>
          <p14:tracePt t="76279" x="5464175" y="5022850"/>
          <p14:tracePt t="76295" x="5475288" y="5018088"/>
          <p14:tracePt t="76338" x="5480050" y="5011738"/>
          <p14:tracePt t="76351" x="5486400" y="5011738"/>
          <p14:tracePt t="76367" x="5492750" y="5006975"/>
          <p14:tracePt t="76384" x="5492750" y="4995863"/>
          <p14:tracePt t="76395" x="5492750" y="4989513"/>
          <p14:tracePt t="76411" x="5492750" y="4984750"/>
          <p14:tracePt t="76800" x="5492750" y="4989513"/>
          <p14:tracePt t="76811" x="5492750" y="4995863"/>
          <p14:tracePt t="76822" x="5492750" y="5000625"/>
          <p14:tracePt t="76908" x="5492750" y="5006975"/>
          <p14:tracePt t="76968" x="5503863" y="5006975"/>
          <p14:tracePt t="76984" x="5508625" y="5006975"/>
          <p14:tracePt t="76992" x="5514975" y="4995863"/>
          <p14:tracePt t="77008" x="5519738" y="4989513"/>
          <p14:tracePt t="77017" x="5526088" y="4984750"/>
          <p14:tracePt t="77035" x="5530850" y="4978400"/>
          <p14:tracePt t="77049" x="5530850" y="4972050"/>
          <p14:tracePt t="77066" x="5548313" y="4956175"/>
          <p14:tracePt t="77082" x="5559425" y="4945063"/>
          <p14:tracePt t="77102" x="5565775" y="4938713"/>
          <p14:tracePt t="77120" x="5565775" y="4933950"/>
          <p14:tracePt t="77132" x="5570538" y="4933950"/>
          <p14:tracePt t="77248" x="5570538" y="4927600"/>
          <p14:tracePt t="77263" x="5570538" y="4916488"/>
          <p14:tracePt t="77295" x="5565775" y="4910138"/>
          <p14:tracePt t="77311" x="5554663" y="4910138"/>
          <p14:tracePt t="77321" x="5548313" y="4910138"/>
          <p14:tracePt t="77332" x="5543550" y="4910138"/>
          <p14:tracePt t="77349" x="5537200" y="4910138"/>
          <p14:tracePt t="77376" x="5537200" y="4916488"/>
          <p14:tracePt t="77384" x="5554663" y="4921250"/>
          <p14:tracePt t="77400" x="5605463" y="4927600"/>
          <p14:tracePt t="77424" x="5791200" y="4927600"/>
          <p14:tracePt t="77443" x="5976938" y="4887913"/>
          <p14:tracePt t="77454" x="6067425" y="4837113"/>
          <p14:tracePt t="77466" x="6203950" y="4746625"/>
          <p14:tracePt t="77483" x="6350000" y="4667250"/>
          <p14:tracePt t="77506" x="6610350" y="4554538"/>
          <p14:tracePt t="77522" x="6784975" y="4492625"/>
          <p14:tracePt t="77533" x="6864350" y="4464050"/>
          <p14:tracePt t="77550" x="6981825" y="4441825"/>
          <p14:tracePt t="77566" x="7156450" y="4386263"/>
          <p14:tracePt t="77588" x="7292975" y="4346575"/>
          <p14:tracePt t="77600" x="7321550" y="4340225"/>
          <p14:tracePt t="77640" x="7332663" y="4340225"/>
          <p14:tracePt t="77650" x="7348538" y="4346575"/>
          <p14:tracePt t="77666" x="7372350" y="4357688"/>
          <p14:tracePt t="77683" x="7383463" y="4362450"/>
          <p14:tracePt t="77705" x="7405688" y="4368800"/>
          <p14:tracePt t="77723" x="7405688" y="4375150"/>
          <p14:tracePt t="77734" x="7405688" y="4379913"/>
          <p14:tracePt t="77749" x="7416800" y="4397375"/>
          <p14:tracePt t="77769" x="7427913" y="4402138"/>
          <p14:tracePt t="77785" x="7434263" y="4419600"/>
          <p14:tracePt t="77801" x="7439025" y="4430713"/>
          <p14:tracePt t="77820" x="7445375" y="4441825"/>
          <p14:tracePt t="77833" x="7456488" y="4452938"/>
          <p14:tracePt t="77851" x="7500938" y="4487863"/>
          <p14:tracePt t="77867" x="7558088" y="4498975"/>
          <p14:tracePt t="77885" x="7642225" y="4514850"/>
          <p14:tracePt t="77900" x="7750175" y="4538663"/>
          <p14:tracePt t="77916" x="7896225" y="4538663"/>
          <p14:tracePt t="77934" x="8004175" y="4538663"/>
          <p14:tracePt t="77954" x="8251825" y="4538663"/>
          <p14:tracePt t="77968" x="8455025" y="4538663"/>
          <p14:tracePt t="77982" x="8523288" y="4538663"/>
          <p14:tracePt t="77999" x="8607425" y="4538663"/>
          <p14:tracePt t="78016" x="8669338" y="4538663"/>
          <p14:tracePt t="78032" x="8737600" y="4538663"/>
          <p14:tracePt t="78052" x="8850313" y="4538663"/>
          <p14:tracePt t="78066" x="8947150" y="4538663"/>
          <p14:tracePt t="78083" x="9048750" y="4521200"/>
          <p14:tracePt t="78099" x="9132888" y="4503738"/>
          <p14:tracePt t="78103" x="9166225" y="4503738"/>
          <p14:tracePt t="78120" x="9290050" y="4503738"/>
          <p14:tracePt t="78133" x="9329738" y="4503738"/>
          <p14:tracePt t="78149" x="9420225" y="4492625"/>
          <p14:tracePt t="78166" x="9505950" y="4481513"/>
          <p14:tracePt t="78184" x="9658350" y="4470400"/>
          <p14:tracePt t="78203" x="9782175" y="4470400"/>
          <p14:tracePt t="78219" x="9894888" y="4470400"/>
          <p14:tracePt t="78232" x="10029825" y="4470400"/>
          <p14:tracePt t="78249" x="10137775" y="4481513"/>
          <p14:tracePt t="78266" x="10279063" y="4543425"/>
          <p14:tracePt t="78283" x="10407650" y="4578350"/>
          <p14:tracePt t="78303" x="10623550" y="4667250"/>
          <p14:tracePt t="78316" x="10661650" y="4684713"/>
          <p14:tracePt t="78333" x="10718800" y="4718050"/>
          <p14:tracePt t="78349" x="10741025" y="4735513"/>
          <p14:tracePt t="78369" x="10758488" y="4757738"/>
          <p14:tracePt t="78383" x="10798175" y="4781550"/>
          <p14:tracePt t="78400" x="10814050" y="4792663"/>
          <p14:tracePt t="78511" x="10809288" y="4797425"/>
          <p14:tracePt t="78529" x="10802938" y="4797425"/>
          <p14:tracePt t="78546" x="10769600" y="4797425"/>
          <p14:tracePt t="78554" x="10741025" y="4797425"/>
          <p14:tracePt t="78565" x="10707688" y="4797425"/>
          <p14:tracePt t="78582" x="10537825" y="4797425"/>
          <p14:tracePt t="78600" x="10244138" y="4837113"/>
          <p14:tracePt t="78616" x="9996488" y="4916488"/>
          <p14:tracePt t="78638" x="9578975" y="5035550"/>
          <p14:tracePt t="78649" x="8907463" y="5141913"/>
          <p14:tracePt t="78668" x="7626350" y="5159375"/>
          <p14:tracePt t="78682" x="5937250" y="5159375"/>
          <p14:tracePt t="78700" x="4565650" y="5159375"/>
          <p14:tracePt t="78721" x="3889375" y="5238750"/>
          <p14:tracePt t="78742" x="3719513" y="5243513"/>
          <p14:tracePt t="78753" x="3562350" y="5243513"/>
          <p14:tracePt t="78765" x="3494088" y="5243513"/>
          <p14:tracePt t="78782" x="3386138" y="5254625"/>
          <p14:tracePt t="78799" x="3308350" y="5265738"/>
          <p14:tracePt t="78819" x="3302000" y="5272088"/>
          <p14:tracePt t="78912" x="3302000" y="5276850"/>
          <p14:tracePt t="78923" x="3302000" y="5283200"/>
          <p14:tracePt t="78937" x="3302000" y="5289550"/>
          <p14:tracePt t="78952" x="3313113" y="5294313"/>
          <p14:tracePt t="78968" x="3324225" y="5305425"/>
          <p14:tracePt t="78983" x="3346450" y="5327650"/>
          <p14:tracePt t="79000" x="3370263" y="5356225"/>
          <p14:tracePt t="79016" x="3386138" y="5373688"/>
          <p14:tracePt t="79037" x="3397250" y="5378450"/>
          <p14:tracePt t="79065" x="3403600" y="5384800"/>
          <p14:tracePt t="79200" x="3409950" y="5391150"/>
          <p14:tracePt t="79210" x="3409950" y="5395913"/>
          <p14:tracePt t="79233" x="3421063" y="5395913"/>
          <p14:tracePt t="79242" x="3432175" y="5402263"/>
          <p14:tracePt t="79251" x="3443288" y="5413375"/>
          <p14:tracePt t="79273" x="3498850" y="5435600"/>
          <p14:tracePt t="79285" x="3516313" y="5453063"/>
          <p14:tracePt t="79299" x="3567113" y="5486400"/>
          <p14:tracePt t="79316" x="3646488" y="5508625"/>
          <p14:tracePt t="79332" x="3730625" y="5548313"/>
          <p14:tracePt t="79350" x="3838575" y="5570538"/>
          <p14:tracePt t="79369" x="4070350" y="5627688"/>
          <p14:tracePt t="79385" x="4256088" y="5661025"/>
          <p14:tracePt t="79402" x="4583113" y="5683250"/>
          <p14:tracePt t="79422" x="4995863" y="5683250"/>
          <p14:tracePt t="79442" x="5961063" y="5683250"/>
          <p14:tracePt t="79451" x="6372225" y="5683250"/>
          <p14:tracePt t="79466" x="7129463" y="5683250"/>
          <p14:tracePt t="79482" x="7518400" y="5656263"/>
          <p14:tracePt t="79506" x="7637463" y="5621338"/>
          <p14:tracePt t="79522" x="7664450" y="5605463"/>
          <p14:tracePt t="79532" x="7677150" y="5605463"/>
          <p14:tracePt t="79549" x="7732713" y="5594350"/>
          <p14:tracePt t="79570" x="7778750" y="5581650"/>
          <p14:tracePt t="79592" x="7783513" y="5581650"/>
          <p14:tracePt t="79656" x="7794625" y="5581650"/>
          <p14:tracePt t="79672" x="7800975" y="5581650"/>
          <p14:tracePt t="79682" x="7800975" y="5588000"/>
          <p14:tracePt t="79700" x="7805738" y="5632450"/>
          <p14:tracePt t="79716" x="7805738" y="5661025"/>
          <p14:tracePt t="79742" x="7789863" y="5707063"/>
          <p14:tracePt t="79759" x="7783513" y="5762625"/>
          <p14:tracePt t="79784" x="7783513" y="5791200"/>
          <p14:tracePt t="79800" x="7789863" y="5791200"/>
          <p14:tracePt t="79815" x="7829550" y="5797550"/>
          <p14:tracePt t="79833" x="7885113" y="5797550"/>
          <p14:tracePt t="79852" x="7981950" y="5780088"/>
          <p14:tracePt t="79865" x="8070850" y="5734050"/>
          <p14:tracePt t="79882" x="8161338" y="5683250"/>
          <p14:tracePt t="79900" x="8262938" y="5616575"/>
          <p14:tracePt t="79925" x="8432800" y="5530850"/>
          <p14:tracePt t="79934" x="8472488" y="5514975"/>
          <p14:tracePt t="79949" x="8551863" y="5475288"/>
          <p14:tracePt t="79966" x="8574088" y="5464175"/>
          <p14:tracePt t="79983" x="8578850" y="5464175"/>
          <p14:tracePt t="80024" x="8591550" y="5475288"/>
          <p14:tracePt t="80036" x="8596313" y="5475288"/>
          <p14:tracePt t="80049" x="8613775" y="5497513"/>
          <p14:tracePt t="80065" x="8618538" y="5514975"/>
          <p14:tracePt t="80084" x="8618538" y="5519738"/>
          <p14:tracePt t="80107" x="8618538" y="5530850"/>
          <p14:tracePt t="80160" x="8618538" y="5537200"/>
          <p14:tracePt t="80176" x="8613775" y="5537200"/>
          <p14:tracePt t="80208" x="8607425" y="5537200"/>
          <p14:tracePt t="80226" x="8602663" y="5537200"/>
          <p14:tracePt t="80233" x="8591550" y="5537200"/>
          <p14:tracePt t="80250" x="8585200" y="5537200"/>
          <p14:tracePt t="80268" x="8574088" y="5543550"/>
          <p14:tracePt t="80282" x="8551863" y="5559425"/>
          <p14:tracePt t="80298" x="8528050" y="5570538"/>
          <p14:tracePt t="80316" x="8501063" y="5599113"/>
          <p14:tracePt t="80332" x="8466138" y="5616575"/>
          <p14:tracePt t="80349" x="8421688" y="5632450"/>
          <p14:tracePt t="80372" x="8348663" y="5667375"/>
          <p14:tracePt t="80383" x="8274050" y="5700713"/>
          <p14:tracePt t="80400" x="8196263" y="5729288"/>
          <p14:tracePt t="80424" x="8026400" y="5813425"/>
          <p14:tracePt t="80444" x="7918450" y="5842000"/>
          <p14:tracePt t="80455" x="7823200" y="5864225"/>
          <p14:tracePt t="80466" x="7761288" y="5881688"/>
          <p14:tracePt t="80483" x="7648575" y="5881688"/>
          <p14:tracePt t="80499" x="7512050" y="5886450"/>
          <p14:tracePt t="80515" x="7359650" y="5915025"/>
          <p14:tracePt t="80537" x="7173913" y="5961063"/>
          <p14:tracePt t="80556" x="7010400" y="6011863"/>
          <p14:tracePt t="80567" x="6897688" y="6073775"/>
          <p14:tracePt t="80583" x="6846888" y="6089650"/>
          <p14:tracePt t="80600" x="6762750" y="6129338"/>
          <p14:tracePt t="80617" x="6734175" y="6146800"/>
          <p14:tracePt t="80640" x="6665913" y="6180138"/>
          <p14:tracePt t="80657" x="6632575" y="6191250"/>
          <p14:tracePt t="80677" x="6597650" y="6203950"/>
          <p14:tracePt t="80698" x="6570663" y="6208713"/>
          <p14:tracePt t="80720" x="6564313" y="6208713"/>
          <p14:tracePt t="80752" x="6553200" y="6219825"/>
          <p14:tracePt t="81082" x="6553200" y="6215063"/>
          <p14:tracePt t="81098" x="6553200" y="6197600"/>
          <p14:tracePt t="81110" x="6553200" y="6180138"/>
          <p14:tracePt t="81119" x="6553200" y="6157913"/>
          <p14:tracePt t="81136" x="6553200" y="6140450"/>
          <p14:tracePt t="81159" x="6553200" y="6124575"/>
          <p14:tracePt t="81176" x="6553200" y="6102350"/>
          <p14:tracePt t="81197" x="6553200" y="6089650"/>
          <p14:tracePt t="81219" x="6553200" y="6084888"/>
          <p14:tracePt t="81247" x="6553200" y="6078538"/>
          <p14:tracePt t="81268" x="6553200" y="6073775"/>
          <p14:tracePt t="81336" x="6553200" y="6067425"/>
          <p14:tracePt t="81346" x="6553200" y="6062663"/>
          <p14:tracePt t="81375" x="6553200" y="6056313"/>
          <p14:tracePt t="81390" x="6553200" y="6045200"/>
          <p14:tracePt t="81401" x="6553200" y="6038850"/>
          <p14:tracePt t="81424" x="6553200" y="6027738"/>
          <p14:tracePt t="81433" x="6553200" y="6022975"/>
          <p14:tracePt t="81449" x="6553200" y="6005513"/>
          <p14:tracePt t="81471" x="6553200" y="6000750"/>
          <p14:tracePt t="81482" x="6553200" y="5988050"/>
          <p14:tracePt t="81664" x="6546850" y="5988050"/>
          <p14:tracePt t="81676" x="6542088" y="5988050"/>
          <p14:tracePt t="81688" x="6535738" y="5994400"/>
          <p14:tracePt t="81699" x="6530975" y="5994400"/>
          <p14:tracePt t="81716" x="6513513" y="6022975"/>
          <p14:tracePt t="81744" x="6502400" y="6038850"/>
          <p14:tracePt t="81766" x="6502400" y="6073775"/>
          <p14:tracePt t="81783" x="6502400" y="6089650"/>
          <p14:tracePt t="81815" x="6496050" y="6096000"/>
          <p14:tracePt t="81832" x="6496050" y="6107113"/>
          <p14:tracePt t="81849" x="6491288" y="6107113"/>
          <p14:tracePt t="81870" x="6480175" y="6107113"/>
          <p14:tracePt t="81904" x="6473825" y="6107113"/>
          <p14:tracePt t="81915" x="6469063" y="6113463"/>
          <p14:tracePt t="81936" x="6462713" y="6113463"/>
          <p14:tracePt t="81960" x="6451600" y="6102350"/>
          <p14:tracePt t="81984" x="6440488" y="6067425"/>
          <p14:tracePt t="81999" x="6440488" y="6056313"/>
          <p14:tracePt t="82016" x="6434138" y="6022975"/>
          <p14:tracePt t="82033" x="6434138" y="6005513"/>
          <p14:tracePt t="82058" x="6429375" y="5961063"/>
          <p14:tracePt t="82076" x="6411913" y="5915025"/>
          <p14:tracePt t="82087" x="6400800" y="5870575"/>
          <p14:tracePt t="82099" x="6394450" y="5864225"/>
          <p14:tracePt t="82105" x="6389688" y="5859463"/>
          <p14:tracePt t="82168" x="6389688" y="5853113"/>
          <p14:tracePt t="82181" x="6389688" y="5835650"/>
          <p14:tracePt t="82200" x="6383338" y="5830888"/>
          <p14:tracePt t="82223" x="6383338" y="5819775"/>
          <p14:tracePt t="82248" x="6383338" y="581342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E39A92C-5C2F-4EBB-802E-A43924910CC2}"/>
              </a:ext>
            </a:extLst>
          </p:cNvPr>
          <p:cNvSpPr/>
          <p:nvPr/>
        </p:nvSpPr>
        <p:spPr>
          <a:xfrm>
            <a:off x="217714" y="302402"/>
            <a:ext cx="11582400" cy="6258829"/>
          </a:xfrm>
          <a:prstGeom prst="rect">
            <a:avLst/>
          </a:prstGeom>
        </p:spPr>
        <p:txBody>
          <a:bodyPr wrap="square">
            <a:spAutoFit/>
          </a:bodyPr>
          <a:lstStyle/>
          <a:p>
            <a:pPr marL="6350" indent="222885" algn="just">
              <a:lnSpc>
                <a:spcPct val="103000"/>
              </a:lnSpc>
              <a:spcAft>
                <a:spcPts val="35"/>
              </a:spcAft>
            </a:pPr>
            <a:r>
              <a:rPr lang="en-US" altLang="zh-CN" sz="2600" kern="100" dirty="0">
                <a:solidFill>
                  <a:srgbClr val="000000"/>
                </a:solidFill>
                <a:latin typeface="Calibri" panose="020F0502020204030204" pitchFamily="34" charset="0"/>
                <a:ea typeface="Calibri" panose="020F0502020204030204" pitchFamily="34" charset="0"/>
              </a:rPr>
              <a:t>One way to solve the problem more efficiently is by using a </a:t>
            </a:r>
            <a:r>
              <a:rPr lang="en-US" altLang="zh-CN" sz="2600" b="1" kern="100" dirty="0" err="1">
                <a:solidFill>
                  <a:srgbClr val="000000"/>
                </a:solidFill>
                <a:latin typeface="Calibri" panose="020F0502020204030204" pitchFamily="34" charset="0"/>
                <a:ea typeface="Calibri" panose="020F0502020204030204" pitchFamily="34" charset="0"/>
              </a:rPr>
              <a:t>hashtable</a:t>
            </a:r>
            <a:r>
              <a:rPr lang="en-US" altLang="zh-CN" sz="2600" kern="100" dirty="0">
                <a:solidFill>
                  <a:srgbClr val="000000"/>
                </a:solidFill>
                <a:latin typeface="Calibri" panose="020F0502020204030204" pitchFamily="34" charset="0"/>
                <a:ea typeface="Calibri" panose="020F0502020204030204" pitchFamily="34" charset="0"/>
              </a:rPr>
              <a:t> to store all the boards we have already seen. Then, inside the loop, we can compute all 25 possible moves but only enqueue (and add to the </a:t>
            </a:r>
            <a:r>
              <a:rPr lang="en-US" altLang="zh-CN" sz="2600" kern="100" dirty="0" err="1">
                <a:solidFill>
                  <a:srgbClr val="000000"/>
                </a:solidFill>
                <a:latin typeface="Calibri" panose="020F0502020204030204" pitchFamily="34" charset="0"/>
                <a:ea typeface="Calibri" panose="020F0502020204030204" pitchFamily="34" charset="0"/>
              </a:rPr>
              <a:t>hashtable</a:t>
            </a:r>
            <a:r>
              <a:rPr lang="en-US" altLang="zh-CN" sz="2600" kern="100" dirty="0">
                <a:solidFill>
                  <a:srgbClr val="000000"/>
                </a:solidFill>
                <a:latin typeface="Calibri" panose="020F0502020204030204" pitchFamily="34" charset="0"/>
                <a:ea typeface="Calibri" panose="020F0502020204030204" pitchFamily="34" charset="0"/>
              </a:rPr>
              <a:t>) the ones that we haven’t previously considered.</a:t>
            </a:r>
            <a:endParaRPr lang="zh-CN" altLang="zh-CN" sz="2600" kern="100" dirty="0">
              <a:solidFill>
                <a:srgbClr val="000000"/>
              </a:solidFill>
              <a:latin typeface="Calibri" panose="020F0502020204030204" pitchFamily="34" charset="0"/>
              <a:ea typeface="Calibri" panose="020F0502020204030204" pitchFamily="34" charset="0"/>
            </a:endParaRPr>
          </a:p>
          <a:p>
            <a:pPr marL="6350" indent="222885" algn="just">
              <a:lnSpc>
                <a:spcPct val="103000"/>
              </a:lnSpc>
              <a:spcAft>
                <a:spcPts val="35"/>
              </a:spcAft>
            </a:pPr>
            <a:r>
              <a:rPr lang="en-US" altLang="zh-CN" sz="2600" kern="100" dirty="0">
                <a:solidFill>
                  <a:srgbClr val="000000"/>
                </a:solidFill>
                <a:latin typeface="Calibri" panose="020F0502020204030204" pitchFamily="34" charset="0"/>
                <a:ea typeface="Calibri" panose="020F0502020204030204" pitchFamily="34" charset="0"/>
              </a:rPr>
              <a:t>A </a:t>
            </a:r>
            <a:r>
              <a:rPr lang="en-US" altLang="zh-CN" sz="2600" b="1" kern="100" dirty="0">
                <a:solidFill>
                  <a:srgbClr val="000000"/>
                </a:solidFill>
                <a:latin typeface="Calibri" panose="020F0502020204030204" pitchFamily="34" charset="0"/>
                <a:ea typeface="Calibri" panose="020F0502020204030204" pitchFamily="34" charset="0"/>
              </a:rPr>
              <a:t>challenge</a:t>
            </a:r>
            <a:r>
              <a:rPr lang="en-US" altLang="zh-CN" sz="2600" kern="100" dirty="0">
                <a:solidFill>
                  <a:srgbClr val="000000"/>
                </a:solidFill>
                <a:latin typeface="Calibri" panose="020F0502020204030204" pitchFamily="34" charset="0"/>
                <a:ea typeface="Calibri" panose="020F0502020204030204" pitchFamily="34" charset="0"/>
              </a:rPr>
              <a:t> in this examination will be figuring out what data you need to store in your queue and what data you need to store in your </a:t>
            </a:r>
            <a:r>
              <a:rPr lang="en-US" altLang="zh-CN" sz="2600" kern="100" dirty="0" err="1">
                <a:solidFill>
                  <a:srgbClr val="000000"/>
                </a:solidFill>
                <a:latin typeface="Calibri" panose="020F0502020204030204" pitchFamily="34" charset="0"/>
                <a:ea typeface="Calibri" panose="020F0502020204030204" pitchFamily="34" charset="0"/>
              </a:rPr>
              <a:t>hashtable</a:t>
            </a:r>
            <a:r>
              <a:rPr lang="en-US" altLang="zh-CN" sz="2600" kern="100" dirty="0">
                <a:solidFill>
                  <a:srgbClr val="000000"/>
                </a:solidFill>
                <a:latin typeface="Calibri" panose="020F0502020204030204" pitchFamily="34" charset="0"/>
                <a:ea typeface="Calibri" panose="020F0502020204030204" pitchFamily="34" charset="0"/>
              </a:rPr>
              <a:t>. Your </a:t>
            </a:r>
            <a:r>
              <a:rPr lang="en-US" altLang="zh-CN" sz="2600" b="1" kern="100" dirty="0" err="1">
                <a:solidFill>
                  <a:srgbClr val="000000"/>
                </a:solidFill>
                <a:latin typeface="Calibri" panose="020F0502020204030204" pitchFamily="34" charset="0"/>
                <a:ea typeface="Calibri" panose="020F0502020204030204" pitchFamily="34" charset="0"/>
              </a:rPr>
              <a:t>ba-ht</a:t>
            </a:r>
            <a:r>
              <a:rPr lang="en-US" altLang="zh-CN" sz="2600" kern="100" dirty="0">
                <a:solidFill>
                  <a:srgbClr val="000000"/>
                </a:solidFill>
                <a:latin typeface="Calibri" panose="020F0502020204030204" pitchFamily="34" charset="0"/>
                <a:ea typeface="Calibri" panose="020F0502020204030204" pitchFamily="34" charset="0"/>
              </a:rPr>
              <a:t> implementation allows you to store a </a:t>
            </a:r>
            <a:r>
              <a:rPr lang="en-US" altLang="zh-CN" sz="2600" b="1" kern="100" dirty="0" err="1">
                <a:solidFill>
                  <a:srgbClr val="000000"/>
                </a:solidFill>
                <a:latin typeface="Calibri" panose="020F0502020204030204" pitchFamily="34" charset="0"/>
                <a:ea typeface="Calibri" panose="020F0502020204030204" pitchFamily="34" charset="0"/>
              </a:rPr>
              <a:t>bitarray</a:t>
            </a:r>
            <a:r>
              <a:rPr lang="en-US" altLang="zh-CN" sz="2600" kern="100" dirty="0">
                <a:solidFill>
                  <a:srgbClr val="000000"/>
                </a:solidFill>
                <a:latin typeface="Calibri" panose="020F0502020204030204" pitchFamily="34" charset="0"/>
                <a:ea typeface="Calibri" panose="020F0502020204030204" pitchFamily="34" charset="0"/>
              </a:rPr>
              <a:t> and an additional integer, which represents the index of the previous move. The keys are pointers to the board state that the entry represents. Once you find a winning solution, you must also recover the moves you used to get to that board. Below is the idea behind the </a:t>
            </a:r>
            <a:r>
              <a:rPr lang="en-US" altLang="zh-CN" sz="2600" kern="100" dirty="0" err="1">
                <a:solidFill>
                  <a:srgbClr val="000000"/>
                </a:solidFill>
                <a:latin typeface="Calibri" panose="020F0502020204030204" pitchFamily="34" charset="0"/>
                <a:ea typeface="Calibri" panose="020F0502020204030204" pitchFamily="34" charset="0"/>
              </a:rPr>
              <a:t>hashtables</a:t>
            </a:r>
            <a:r>
              <a:rPr lang="en-US" altLang="zh-CN" sz="2600" kern="100" dirty="0">
                <a:solidFill>
                  <a:srgbClr val="000000"/>
                </a:solidFill>
                <a:latin typeface="Calibri" panose="020F0502020204030204" pitchFamily="34" charset="0"/>
                <a:ea typeface="Calibri" panose="020F0502020204030204" pitchFamily="34" charset="0"/>
              </a:rPr>
              <a:t>:</a:t>
            </a:r>
            <a:endParaRPr lang="zh-CN" altLang="zh-CN" sz="2600" kern="100" dirty="0">
              <a:solidFill>
                <a:srgbClr val="000000"/>
              </a:solidFill>
              <a:latin typeface="Calibri" panose="020F0502020204030204" pitchFamily="34" charset="0"/>
              <a:ea typeface="Calibri" panose="020F0502020204030204" pitchFamily="34" charset="0"/>
            </a:endParaRPr>
          </a:p>
          <a:p>
            <a:pPr marL="6350" indent="222885" algn="just">
              <a:lnSpc>
                <a:spcPct val="103000"/>
              </a:lnSpc>
              <a:spcAft>
                <a:spcPts val="35"/>
              </a:spcAft>
            </a:pPr>
            <a:r>
              <a:rPr lang="en-US" altLang="zh-CN" sz="2600" kern="100" dirty="0">
                <a:solidFill>
                  <a:srgbClr val="000000"/>
                </a:solidFill>
                <a:latin typeface="Calibri" panose="020F0502020204030204" pitchFamily="34" charset="0"/>
                <a:ea typeface="Calibri" panose="020F0502020204030204" pitchFamily="34" charset="0"/>
              </a:rPr>
              <a:t>In each struct, store a </a:t>
            </a:r>
            <a:r>
              <a:rPr lang="en-US" altLang="zh-CN" sz="2600" b="1" kern="100" dirty="0">
                <a:solidFill>
                  <a:srgbClr val="000000"/>
                </a:solidFill>
                <a:latin typeface="Calibri" panose="020F0502020204030204" pitchFamily="34" charset="0"/>
                <a:ea typeface="Calibri" panose="020F0502020204030204" pitchFamily="34" charset="0"/>
              </a:rPr>
              <a:t>board</a:t>
            </a:r>
            <a:r>
              <a:rPr lang="en-US" altLang="zh-CN" sz="2600" kern="100" dirty="0">
                <a:solidFill>
                  <a:srgbClr val="000000"/>
                </a:solidFill>
                <a:latin typeface="Calibri" panose="020F0502020204030204" pitchFamily="34" charset="0"/>
                <a:ea typeface="Calibri" panose="020F0502020204030204" pitchFamily="34" charset="0"/>
              </a:rPr>
              <a:t> and the </a:t>
            </a:r>
            <a:r>
              <a:rPr lang="en-US" altLang="zh-CN" sz="2600" b="1" kern="100" dirty="0">
                <a:solidFill>
                  <a:srgbClr val="000000"/>
                </a:solidFill>
                <a:latin typeface="Calibri" panose="020F0502020204030204" pitchFamily="34" charset="0"/>
                <a:ea typeface="Calibri" panose="020F0502020204030204" pitchFamily="34" charset="0"/>
              </a:rPr>
              <a:t>move</a:t>
            </a:r>
            <a:r>
              <a:rPr lang="en-US" altLang="zh-CN" sz="2600" kern="100" dirty="0">
                <a:solidFill>
                  <a:srgbClr val="000000"/>
                </a:solidFill>
                <a:latin typeface="Calibri" panose="020F0502020204030204" pitchFamily="34" charset="0"/>
                <a:ea typeface="Calibri" panose="020F0502020204030204" pitchFamily="34" charset="0"/>
              </a:rPr>
              <a:t> that allowed you to get to that board. When you notice you have a board with all lights out, work backwards: re-apply the last move to get the previous board. Then look up that previous board in the </a:t>
            </a:r>
            <a:r>
              <a:rPr lang="en-US" altLang="zh-CN" sz="2600" kern="100" dirty="0" err="1">
                <a:solidFill>
                  <a:srgbClr val="000000"/>
                </a:solidFill>
                <a:latin typeface="Calibri" panose="020F0502020204030204" pitchFamily="34" charset="0"/>
                <a:ea typeface="Calibri" panose="020F0502020204030204" pitchFamily="34" charset="0"/>
              </a:rPr>
              <a:t>hashtable</a:t>
            </a:r>
            <a:r>
              <a:rPr lang="en-US" altLang="zh-CN" sz="2600" kern="100" dirty="0">
                <a:solidFill>
                  <a:srgbClr val="000000"/>
                </a:solidFill>
                <a:latin typeface="Calibri" panose="020F0502020204030204" pitchFamily="34" charset="0"/>
                <a:ea typeface="Calibri" panose="020F0502020204030204" pitchFamily="34" charset="0"/>
              </a:rPr>
              <a:t>, which will also give you the move that allowed you to reach that board, and so on and so forth until you get back to your original board.</a:t>
            </a:r>
            <a:endParaRPr lang="zh-CN" altLang="zh-CN" sz="2600" kern="100" dirty="0">
              <a:solidFill>
                <a:srgbClr val="000000"/>
              </a:solidFill>
              <a:latin typeface="Calibri" panose="020F0502020204030204" pitchFamily="34" charset="0"/>
              <a:ea typeface="Calibri" panose="020F0502020204030204" pitchFamily="34" charset="0"/>
            </a:endParaRPr>
          </a:p>
        </p:txBody>
      </p:sp>
      <p:pic>
        <p:nvPicPr>
          <p:cNvPr id="3" name="音频 2">
            <a:hlinkClick r:id="" action="ppaction://media"/>
            <a:extLst>
              <a:ext uri="{FF2B5EF4-FFF2-40B4-BE49-F238E27FC236}">
                <a16:creationId xmlns:a16="http://schemas.microsoft.com/office/drawing/2014/main" id="{6FEF5F6D-A8E2-422F-A1E7-309117F723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5208301"/>
      </p:ext>
    </p:extLst>
  </p:cSld>
  <p:clrMapOvr>
    <a:masterClrMapping/>
  </p:clrMapOvr>
  <mc:AlternateContent xmlns:mc="http://schemas.openxmlformats.org/markup-compatibility/2006" xmlns:p14="http://schemas.microsoft.com/office/powerpoint/2010/main">
    <mc:Choice Requires="p14">
      <p:transition spd="slow" p14:dur="2000" advTm="146774"/>
    </mc:Choice>
    <mc:Fallback xmlns="">
      <p:transition spd="slow" advTm="146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913" x="6383338" y="5808663"/>
          <p14:tracePt t="922" x="6383338" y="5797550"/>
          <p14:tracePt t="938" x="6367463" y="5784850"/>
          <p14:tracePt t="957" x="6276975" y="5722938"/>
          <p14:tracePt t="973" x="6107113" y="5588000"/>
          <p14:tracePt t="991" x="5937250" y="5486400"/>
          <p14:tracePt t="1011" x="5751513" y="5395913"/>
          <p14:tracePt t="1386" x="5751513" y="5391150"/>
          <p14:tracePt t="1402" x="5751513" y="5384800"/>
          <p14:tracePt t="1415" x="5751513" y="5378450"/>
          <p14:tracePt t="1428" x="5718175" y="5283200"/>
          <p14:tracePt t="1439" x="5683250" y="5232400"/>
          <p14:tracePt t="1457" x="5570538" y="4995863"/>
          <p14:tracePt t="1474" x="5373688" y="4781550"/>
          <p14:tracePt t="1490" x="4673600" y="4357688"/>
          <p14:tracePt t="1509" x="4171950" y="4046538"/>
          <p14:tracePt t="1523" x="3940175" y="3854450"/>
          <p14:tracePt t="1539" x="3781425" y="3725863"/>
          <p14:tracePt t="1556" x="3690938" y="3640138"/>
          <p14:tracePt t="1577" x="3646488" y="3538538"/>
          <p14:tracePt t="1589" x="3629025" y="3511550"/>
          <p14:tracePt t="1606" x="3578225" y="3465513"/>
          <p14:tracePt t="1625" x="3573463" y="3460750"/>
          <p14:tracePt t="1697" x="3567113" y="3443288"/>
          <p14:tracePt t="1711" x="3562350" y="3436938"/>
          <p14:tracePt t="1724" x="3562350" y="3425825"/>
          <p14:tracePt t="1741" x="3562350" y="3403600"/>
          <p14:tracePt t="1756" x="3584575" y="3341688"/>
          <p14:tracePt t="1775" x="3584575" y="3273425"/>
          <p14:tracePt t="1792" x="3538538" y="3171825"/>
          <p14:tracePt t="1807" x="3414713" y="3008313"/>
          <p14:tracePt t="1824" x="3076575" y="2714625"/>
          <p14:tracePt t="1839" x="2968625" y="2619375"/>
          <p14:tracePt t="1860" x="2720975" y="2359025"/>
          <p14:tracePt t="1873" x="2590800" y="2178050"/>
          <p14:tracePt t="1890" x="2478088" y="2003425"/>
          <p14:tracePt t="1907" x="2376488" y="1835150"/>
          <p14:tracePt t="1926" x="2325688" y="1727200"/>
          <p14:tracePt t="1939" x="2303463" y="1676400"/>
          <p14:tracePt t="1956" x="2286000" y="1647825"/>
          <p14:tracePt t="1972" x="2279650" y="1636713"/>
          <p14:tracePt t="2035" x="2274888" y="1636713"/>
          <p14:tracePt t="2046" x="2268538" y="1631950"/>
          <p14:tracePt t="2055" x="2257425" y="1608138"/>
          <p14:tracePt t="2074" x="2228850" y="1585913"/>
          <p14:tracePt t="2091" x="2212975" y="1563688"/>
          <p14:tracePt t="2109" x="2190750" y="1546225"/>
          <p14:tracePt t="2123" x="2133600" y="1501775"/>
          <p14:tracePt t="2140" x="2089150" y="1466850"/>
          <p14:tracePt t="2157" x="1987550" y="1400175"/>
          <p14:tracePt t="2175" x="1936750" y="1360488"/>
          <p14:tracePt t="2190" x="1930400" y="1354138"/>
          <p14:tracePt t="2354" x="1947863" y="1354138"/>
          <p14:tracePt t="2362" x="1987550" y="1343025"/>
          <p14:tracePt t="2374" x="2043113" y="1343025"/>
          <p14:tracePt t="2389" x="2089150" y="1331913"/>
          <p14:tracePt t="2411" x="2166938" y="1320800"/>
          <p14:tracePt t="2426" x="2246313" y="1314450"/>
          <p14:tracePt t="2439" x="2279650" y="1314450"/>
          <p14:tracePt t="2456" x="2381250" y="1314450"/>
          <p14:tracePt t="2475" x="2500313" y="1309688"/>
          <p14:tracePt t="2489" x="2568575" y="1309688"/>
          <p14:tracePt t="2507" x="2619375" y="1309688"/>
          <p14:tracePt t="2522" x="2703513" y="1309688"/>
          <p14:tracePt t="2539" x="2776538" y="1309688"/>
          <p14:tracePt t="2555" x="2827338" y="1314450"/>
          <p14:tracePt t="2576" x="2917825" y="1338263"/>
          <p14:tracePt t="2589" x="2963863" y="1343025"/>
          <p14:tracePt t="2609" x="3008313" y="1349375"/>
          <p14:tracePt t="2623" x="3070225" y="1371600"/>
          <p14:tracePt t="2642" x="3273425" y="1433513"/>
          <p14:tracePt t="2657" x="3359150" y="1439863"/>
          <p14:tracePt t="3345" x="3370263" y="1439863"/>
          <p14:tracePt t="3354" x="3397250" y="1439863"/>
          <p14:tracePt t="3363" x="3454400" y="1439863"/>
          <p14:tracePt t="3377" x="3624263" y="1439863"/>
          <p14:tracePt t="3394" x="3867150" y="1462088"/>
          <p14:tracePt t="3414" x="4081463" y="1466850"/>
          <p14:tracePt t="3429" x="4238625" y="1495425"/>
          <p14:tracePt t="3444" x="4346575" y="1512888"/>
          <p14:tracePt t="3461" x="4375150" y="1512888"/>
          <p14:tracePt t="3478" x="4386263" y="1512888"/>
          <p14:tracePt t="3494" x="4397375" y="1512888"/>
          <p14:tracePt t="3515" x="4430713" y="1512888"/>
          <p14:tracePt t="3527" x="4441825" y="1512888"/>
          <p14:tracePt t="3544" x="4459288" y="1512888"/>
          <p14:tracePt t="3585" x="4470400" y="1524000"/>
          <p14:tracePt t="3595" x="4476750" y="1524000"/>
          <p14:tracePt t="3612" x="4498975" y="1530350"/>
          <p14:tracePt t="3627" x="4510088" y="1535113"/>
          <p14:tracePt t="3644" x="4527550" y="1535113"/>
          <p14:tracePt t="3664" x="4538663" y="1535113"/>
          <p14:tracePt t="3677" x="4543425" y="1535113"/>
          <p14:tracePt t="3711" x="4554538" y="1535113"/>
          <p14:tracePt t="3732" x="4578350" y="1535113"/>
          <p14:tracePt t="3744" x="4589463" y="1535113"/>
          <p14:tracePt t="3761" x="4616450" y="1541463"/>
          <p14:tracePt t="3778" x="4662488" y="1563688"/>
          <p14:tracePt t="3800" x="4792663" y="1585913"/>
          <p14:tracePt t="3813" x="4938713" y="1597025"/>
          <p14:tracePt t="3828" x="5130800" y="1614488"/>
          <p14:tracePt t="3844" x="5305425" y="1631950"/>
          <p14:tracePt t="3861" x="5418138" y="1643063"/>
          <p14:tracePt t="3881" x="5514975" y="1643063"/>
          <p14:tracePt t="3895" x="5548313" y="1643063"/>
          <p14:tracePt t="3911" x="5621338" y="1631950"/>
          <p14:tracePt t="3929" x="5678488" y="1614488"/>
          <p14:tracePt t="3945" x="5751513" y="1592263"/>
          <p14:tracePt t="3962" x="5802313" y="1581150"/>
          <p14:tracePt t="3981" x="5848350" y="1557338"/>
          <p14:tracePt t="3995" x="5910263" y="1546225"/>
          <p14:tracePt t="4015" x="6005513" y="1541463"/>
          <p14:tracePt t="4028" x="6102350" y="1524000"/>
          <p14:tracePt t="4046" x="6175375" y="1506538"/>
          <p14:tracePt t="4065" x="6219825" y="1495425"/>
          <p14:tracePt t="4078" x="6230938" y="1495425"/>
          <p14:tracePt t="4094" x="6265863" y="1484313"/>
          <p14:tracePt t="4111" x="6270625" y="1484313"/>
          <p14:tracePt t="4131" x="6327775" y="1484313"/>
          <p14:tracePt t="4145" x="6367463" y="1479550"/>
          <p14:tracePt t="4161" x="6372225" y="1479550"/>
          <p14:tracePt t="4178" x="6383338" y="1479550"/>
          <p14:tracePt t="6611" x="6400800" y="1473200"/>
          <p14:tracePt t="6619" x="6429375" y="1462088"/>
          <p14:tracePt t="6634" x="6440488" y="1462088"/>
          <p14:tracePt t="6650" x="6451600" y="1462088"/>
          <p14:tracePt t="6671" x="6524625" y="1450975"/>
          <p14:tracePt t="6683" x="6661150" y="1450975"/>
          <p14:tracePt t="6701" x="6762750" y="1444625"/>
          <p14:tracePt t="6705" x="6835775" y="1439863"/>
          <p14:tracePt t="6717" x="6891338" y="1428750"/>
          <p14:tracePt t="6735" x="6999288" y="1411288"/>
          <p14:tracePt t="6753" x="7151688" y="1393825"/>
          <p14:tracePt t="6767" x="7207250" y="1377950"/>
          <p14:tracePt t="6784" x="7286625" y="1349375"/>
          <p14:tracePt t="6804" x="7445375" y="1331913"/>
          <p14:tracePt t="6818" x="7608888" y="1292225"/>
          <p14:tracePt t="6838" x="7761288" y="1258888"/>
          <p14:tracePt t="6851" x="7902575" y="1208088"/>
          <p14:tracePt t="6867" x="7993063" y="1157288"/>
          <p14:tracePt t="6883" x="8077200" y="1117600"/>
          <p14:tracePt t="6900" x="8145463" y="1089025"/>
          <p14:tracePt t="6917" x="8269288" y="1027113"/>
          <p14:tracePt t="6937" x="8439150" y="958850"/>
          <p14:tracePt t="6951" x="8483600" y="947738"/>
          <p14:tracePt t="6970" x="8618538" y="908050"/>
          <p14:tracePt t="6985" x="8669338" y="908050"/>
          <p14:tracePt t="7006" x="8743950" y="896938"/>
          <p14:tracePt t="7022" x="8810625" y="874713"/>
          <p14:tracePt t="7034" x="8883650" y="852488"/>
          <p14:tracePt t="7050" x="8923338" y="823913"/>
          <p14:tracePt t="7067" x="8963025" y="806450"/>
          <p14:tracePt t="7091" x="9048750" y="779463"/>
          <p14:tracePt t="7107" x="9093200" y="762000"/>
          <p14:tracePt t="7117" x="9099550" y="762000"/>
          <p14:tracePt t="7133" x="9110663" y="755650"/>
          <p14:tracePt t="7177" x="9115425" y="750888"/>
          <p14:tracePt t="7187" x="9132888" y="744538"/>
          <p14:tracePt t="7203" x="9137650" y="739775"/>
          <p14:tracePt t="7219" x="9172575" y="733425"/>
          <p14:tracePt t="7338" x="9177338" y="733425"/>
          <p14:tracePt t="7450" x="9183688" y="733425"/>
          <p14:tracePt t="7481" x="9183688" y="739775"/>
          <p14:tracePt t="7500" x="9177338" y="739775"/>
          <p14:tracePt t="7509" x="9177338" y="750888"/>
          <p14:tracePt t="7516" x="9172575" y="755650"/>
          <p14:tracePt t="7534" x="9161463" y="768350"/>
          <p14:tracePt t="7550" x="9150350" y="773113"/>
          <p14:tracePt t="7590" x="9144000" y="779463"/>
          <p14:tracePt t="7601" x="9126538" y="795338"/>
          <p14:tracePt t="7617" x="9104313" y="806450"/>
          <p14:tracePt t="7634" x="9064625" y="846138"/>
          <p14:tracePt t="7651" x="9059863" y="857250"/>
          <p14:tracePt t="7668" x="9036050" y="881063"/>
          <p14:tracePt t="7690" x="9024938" y="885825"/>
          <p14:tracePt t="7701" x="9020175" y="892175"/>
          <p14:tracePt t="7717" x="9020175" y="903288"/>
          <p14:tracePt t="7734" x="8980488" y="925513"/>
          <p14:tracePt t="7755" x="8929688" y="971550"/>
          <p14:tracePt t="7778" x="8890000" y="998538"/>
          <p14:tracePt t="7797" x="8872538" y="1009650"/>
          <p14:tracePt t="7808" x="8867775" y="1009650"/>
          <p14:tracePt t="7818" x="8856663" y="1016000"/>
          <p14:tracePt t="7836" x="8845550" y="1016000"/>
          <p14:tracePt t="7857" x="8821738" y="1016000"/>
          <p14:tracePt t="7868" x="8810625" y="1027113"/>
          <p14:tracePt t="7883" x="8766175" y="1060450"/>
          <p14:tracePt t="7900" x="8726488" y="1095375"/>
          <p14:tracePt t="7916" x="8647113" y="1150938"/>
          <p14:tracePt t="7937" x="8545513" y="1219200"/>
          <p14:tracePt t="7950" x="8516938" y="1236663"/>
          <p14:tracePt t="7967" x="8472488" y="1281113"/>
          <p14:tracePt t="7984" x="8455025" y="1309688"/>
          <p14:tracePt t="8007" x="8415338" y="1327150"/>
          <p14:tracePt t="8022" x="8399463" y="1331913"/>
          <p14:tracePt t="8036" x="8388350" y="1331913"/>
          <p14:tracePt t="8050" x="8342313" y="1314450"/>
          <p14:tracePt t="8066" x="8262938" y="1292225"/>
          <p14:tracePt t="8084" x="8212138" y="1281113"/>
          <p14:tracePt t="8104" x="8185150" y="1281113"/>
          <p14:tracePt t="8117" x="8167688" y="1281113"/>
          <p14:tracePt t="8134" x="8161338" y="1298575"/>
          <p14:tracePt t="8150" x="8150225" y="1314450"/>
          <p14:tracePt t="8168" x="8139113" y="1320800"/>
          <p14:tracePt t="8187" x="8110538" y="1343025"/>
          <p14:tracePt t="8200" x="8105775" y="1349375"/>
          <p14:tracePt t="8217" x="8070850" y="1371600"/>
          <p14:tracePt t="8234" x="8032750" y="1404938"/>
          <p14:tracePt t="8255" x="8004175" y="1416050"/>
          <p14:tracePt t="8268" x="7986713" y="1433513"/>
          <p14:tracePt t="8283" x="7975600" y="1439863"/>
          <p14:tracePt t="8303" x="7964488" y="1444625"/>
          <p14:tracePt t="8323" x="7942263" y="1455738"/>
          <p14:tracePt t="8340" x="7924800" y="1462088"/>
          <p14:tracePt t="8349" x="7924800" y="1466850"/>
          <p14:tracePt t="8367" x="7918450" y="1479550"/>
          <p14:tracePt t="8385" x="7913688" y="1484313"/>
          <p14:tracePt t="8473" x="7907338" y="1490663"/>
          <p14:tracePt t="8486" x="7902575" y="1490663"/>
          <p14:tracePt t="8500" x="7880350" y="1512888"/>
          <p14:tracePt t="8516" x="7867650" y="1524000"/>
          <p14:tracePt t="8534" x="7862888" y="1524000"/>
          <p14:tracePt t="8555" x="7840663" y="1535113"/>
          <p14:tracePt t="8566" x="7829550" y="1541463"/>
          <p14:tracePt t="8583" x="7794625" y="1568450"/>
          <p14:tracePt t="8601" x="7778750" y="1585913"/>
          <p14:tracePt t="8617" x="7772400" y="1597025"/>
          <p14:tracePt t="8638" x="7743825" y="1608138"/>
          <p14:tracePt t="8650" x="7739063" y="1619250"/>
          <p14:tracePt t="8667" x="7727950" y="1625600"/>
          <p14:tracePt t="8683" x="7710488" y="1631950"/>
          <p14:tracePt t="8705" x="7704138" y="1643063"/>
          <p14:tracePt t="8721" x="7688263" y="1647825"/>
          <p14:tracePt t="8734" x="7681913" y="1654175"/>
          <p14:tracePt t="8751" x="7677150" y="1654175"/>
          <p14:tracePt t="8768" x="7664450" y="1665288"/>
          <p14:tracePt t="8787" x="7664450" y="1676400"/>
          <p14:tracePt t="8800" x="7659688" y="1682750"/>
          <p14:tracePt t="8851" x="7642225" y="1693863"/>
          <p14:tracePt t="9034" x="7637463" y="1698625"/>
          <p14:tracePt t="9046" x="7631113" y="1698625"/>
          <p14:tracePt t="9057" x="7631113" y="1704975"/>
          <p14:tracePt t="9090" x="7626350" y="1709738"/>
          <p14:tracePt t="9100" x="7613650" y="1716088"/>
          <p14:tracePt t="9116" x="7608888" y="1720850"/>
          <p14:tracePt t="9133" x="7602538" y="1720850"/>
          <p14:tracePt t="9150" x="7597775" y="1727200"/>
          <p14:tracePt t="9226" x="7591425" y="1727200"/>
          <p14:tracePt t="9236" x="7586663" y="1733550"/>
          <p14:tracePt t="9254" x="7558088" y="1744663"/>
          <p14:tracePt t="9284" x="7551738" y="1749425"/>
          <p14:tracePt t="9320" x="7546975" y="1749425"/>
          <p14:tracePt t="9333" x="7535863" y="1755775"/>
          <p14:tracePt t="9349" x="7529513" y="1760538"/>
          <p14:tracePt t="9593" x="7524750" y="1760538"/>
          <p14:tracePt t="9603" x="7518400" y="1760538"/>
          <p14:tracePt t="9625" x="7485063" y="1760538"/>
          <p14:tracePt t="9658" x="7478713" y="1760538"/>
          <p14:tracePt t="9677" x="7461250" y="1760538"/>
          <p14:tracePt t="9689" x="7445375" y="1760538"/>
          <p14:tracePt t="9706" x="7427913" y="1760538"/>
          <p14:tracePt t="9722" x="7416800" y="1760538"/>
          <p14:tracePt t="9738" x="7394575" y="1760538"/>
          <p14:tracePt t="9757" x="7372350" y="1771650"/>
          <p14:tracePt t="9771" x="7354888" y="1784350"/>
          <p14:tracePt t="9788" x="7308850" y="1789113"/>
          <p14:tracePt t="9806" x="7270750" y="1806575"/>
          <p14:tracePt t="9822" x="7235825" y="1806575"/>
          <p14:tracePt t="9842" x="7169150" y="1806575"/>
          <p14:tracePt t="9855" x="7123113" y="1806575"/>
          <p14:tracePt t="9871" x="7054850" y="1806575"/>
          <p14:tracePt t="9889" x="6880225" y="1784350"/>
          <p14:tracePt t="9908" x="6750050" y="1755775"/>
          <p14:tracePt t="9922" x="6553200" y="1698625"/>
          <p14:tracePt t="9938" x="6327775" y="1654175"/>
          <p14:tracePt t="9961" x="5949950" y="1574800"/>
          <p14:tracePt t="9977" x="5645150" y="1506538"/>
          <p14:tracePt t="9988" x="5503863" y="1501775"/>
          <p14:tracePt t="10006" x="5260975" y="1462088"/>
          <p14:tracePt t="10022" x="5040313" y="1422400"/>
          <p14:tracePt t="10041" x="4819650" y="1377950"/>
          <p14:tracePt t="10061" x="4702175" y="1371600"/>
          <p14:tracePt t="10072" x="4645025" y="1360488"/>
          <p14:tracePt t="10088" x="4538663" y="1349375"/>
          <p14:tracePt t="10105" x="4476750" y="1349375"/>
          <p14:tracePt t="10122" x="4425950" y="1338263"/>
          <p14:tracePt t="10142" x="4379913" y="1338263"/>
          <p14:tracePt t="10156" x="4351338" y="1338263"/>
          <p14:tracePt t="10171" x="4346575" y="1338263"/>
          <p14:tracePt t="10188" x="4340225" y="1331913"/>
          <p14:tracePt t="10193" x="4329113" y="1331913"/>
          <p14:tracePt t="10205" x="4318000" y="1327150"/>
          <p14:tracePt t="10227" x="4306888" y="1327150"/>
          <p14:tracePt t="10394" x="4300538" y="1327150"/>
          <p14:tracePt t="10433" x="4300538" y="1331913"/>
          <p14:tracePt t="10449" x="4300538" y="1338263"/>
          <p14:tracePt t="10811" x="4300538" y="1343025"/>
          <p14:tracePt t="10818" x="4300538" y="1354138"/>
          <p14:tracePt t="10827" x="4306888" y="1360488"/>
          <p14:tracePt t="10858" x="4306888" y="1365250"/>
          <p14:tracePt t="10881" x="4311650" y="1365250"/>
          <p14:tracePt t="10897" x="4324350" y="1377950"/>
          <p14:tracePt t="10907" x="4329113" y="1382713"/>
          <p14:tracePt t="10929" x="4335463" y="1393825"/>
          <p14:tracePt t="11313" x="4335463" y="1404938"/>
          <p14:tracePt t="11330" x="4335463" y="1411288"/>
          <p14:tracePt t="11338" x="4340225" y="1416050"/>
          <p14:tracePt t="11395" x="4340225" y="1422400"/>
          <p14:tracePt t="11433" x="4346575" y="1428750"/>
          <p14:tracePt t="11457" x="4357688" y="1433513"/>
          <p14:tracePt t="12937" x="4357688" y="1439863"/>
          <p14:tracePt t="12955" x="4362450" y="1444625"/>
          <p14:tracePt t="12971" x="4368800" y="1450975"/>
          <p14:tracePt t="12987" x="4368800" y="1455738"/>
          <p14:tracePt t="13018" x="4375150" y="1462088"/>
          <p14:tracePt t="13025" x="4375150" y="1466850"/>
          <p14:tracePt t="13049" x="4379913" y="1473200"/>
          <p14:tracePt t="13116" x="4379913" y="1479550"/>
          <p14:tracePt t="13130" x="4379913" y="1484313"/>
          <p14:tracePt t="13161" x="4379913" y="1490663"/>
          <p14:tracePt t="13170" x="4379913" y="1495425"/>
          <p14:tracePt t="13273" x="4379913" y="1501775"/>
          <p14:tracePt t="13345" x="4379913" y="1506538"/>
          <p14:tracePt t="13356" x="4379913" y="1512888"/>
          <p14:tracePt t="13374" x="4379913" y="1524000"/>
          <p14:tracePt t="13391" x="4379913" y="1535113"/>
          <p14:tracePt t="13407" x="4379913" y="1546225"/>
          <p14:tracePt t="13428" x="4379913" y="1557338"/>
          <p14:tracePt t="13443" x="4379913" y="1574800"/>
          <p14:tracePt t="13457" x="4391025" y="1603375"/>
          <p14:tracePt t="13475" x="4402138" y="1614488"/>
          <p14:tracePt t="13508" x="4413250" y="1625600"/>
          <p14:tracePt t="13553" x="4419600" y="1625600"/>
          <p14:tracePt t="13603" x="4430713" y="1625600"/>
          <p14:tracePt t="13642" x="4437063" y="1625600"/>
          <p14:tracePt t="13753" x="4437063" y="1631950"/>
          <p14:tracePt t="13762" x="4430713" y="1636713"/>
          <p14:tracePt t="13865" x="4430713" y="1643063"/>
          <p14:tracePt t="13881" x="4430713" y="1647825"/>
          <p14:tracePt t="13891" x="4430713" y="1654175"/>
          <p14:tracePt t="13913" x="4437063" y="1687513"/>
          <p14:tracePt t="13926" x="4441825" y="1687513"/>
          <p14:tracePt t="13941" x="4452938" y="1704975"/>
          <p14:tracePt t="13958" x="4464050" y="1716088"/>
          <p14:tracePt t="13974" x="4470400" y="1720850"/>
          <p14:tracePt t="14012" x="4470400" y="1727200"/>
          <p14:tracePt t="14024" x="4476750" y="1733550"/>
          <p14:tracePt t="14281" x="4481513" y="1733550"/>
          <p14:tracePt t="14321" x="4487863" y="1733550"/>
          <p14:tracePt t="14337" x="4492625" y="1738313"/>
          <p14:tracePt t="14353" x="4498975" y="1744663"/>
          <p14:tracePt t="14363" x="4498975" y="1749425"/>
          <p14:tracePt t="14380" x="4514850" y="1760538"/>
          <p14:tracePt t="14396" x="4514850" y="1766888"/>
          <p14:tracePt t="14418" x="4521200" y="1771650"/>
          <p14:tracePt t="14432" x="4527550" y="1771650"/>
          <p14:tracePt t="14447" x="4538663" y="1771650"/>
          <p14:tracePt t="14463" x="4549775" y="1771650"/>
          <p14:tracePt t="16017" x="4538663" y="1771650"/>
          <p14:tracePt t="16025" x="4532313" y="1771650"/>
          <p14:tracePt t="18313" x="4527550" y="1771650"/>
          <p14:tracePt t="18482" x="4521200" y="1771650"/>
          <p14:tracePt t="18490" x="4521200" y="1778000"/>
          <p14:tracePt t="18511" x="4521200" y="1789113"/>
          <p14:tracePt t="18529" x="4510088" y="1806575"/>
          <p14:tracePt t="18562" x="4498975" y="1806575"/>
          <p14:tracePt t="18578" x="4498975" y="1811338"/>
          <p14:tracePt t="18602" x="4498975" y="1817688"/>
          <p14:tracePt t="18616" x="4492625" y="1817688"/>
          <p14:tracePt t="18642" x="4487863" y="1828800"/>
          <p14:tracePt t="18713" x="4487863" y="1835150"/>
          <p14:tracePt t="18722" x="4481513" y="1839913"/>
          <p14:tracePt t="18738" x="4481513" y="1846263"/>
          <p14:tracePt t="18746" x="4481513" y="1857375"/>
          <p14:tracePt t="18761" x="4470400" y="1873250"/>
          <p14:tracePt t="18797" x="4470400" y="1879600"/>
          <p14:tracePt t="18812" x="4464050" y="1890713"/>
          <p14:tracePt t="18828" x="4459288" y="1897063"/>
          <p14:tracePt t="18847" x="4452938" y="1919288"/>
          <p14:tracePt t="18862" x="4430713" y="1941513"/>
          <p14:tracePt t="18877" x="4402138" y="1987550"/>
          <p14:tracePt t="18895" x="4386263" y="2049463"/>
          <p14:tracePt t="18916" x="4379913" y="2133600"/>
          <p14:tracePt t="18929" x="4379913" y="2155825"/>
          <p14:tracePt t="19713" x="4379913" y="2166938"/>
          <p14:tracePt t="19722" x="4379913" y="2173288"/>
          <p14:tracePt t="19740" x="4379913" y="2190750"/>
          <p14:tracePt t="19758" x="4379913" y="2201863"/>
          <p14:tracePt t="19842" x="4379913" y="2206625"/>
          <p14:tracePt t="19876" x="4379913" y="2217738"/>
          <p14:tracePt t="19885" x="4379913" y="2224088"/>
          <p14:tracePt t="19894" x="4379913" y="2228850"/>
          <p14:tracePt t="19907" x="4379913" y="2246313"/>
          <p14:tracePt t="19929" x="4368800" y="2252663"/>
          <p14:tracePt t="19941" x="4368800" y="2257425"/>
          <p14:tracePt t="19957" x="4368800" y="2286000"/>
          <p14:tracePt t="19973" x="4362450" y="2303463"/>
          <p14:tracePt t="19990" x="4335463" y="2343150"/>
          <p14:tracePt t="20011" x="4318000" y="2365375"/>
          <p14:tracePt t="20026" x="4306888" y="2393950"/>
          <p14:tracePt t="20041" x="4295775" y="2416175"/>
          <p14:tracePt t="20058" x="4278313" y="2449513"/>
          <p14:tracePt t="20073" x="4278313" y="2455863"/>
          <p14:tracePt t="20145" x="4273550" y="2455863"/>
          <p14:tracePt t="20154" x="4260850" y="2460625"/>
          <p14:tracePt t="20173" x="4249738" y="2466975"/>
          <p14:tracePt t="20188" x="4244975" y="2471738"/>
          <p14:tracePt t="20241" x="4244975" y="2478088"/>
          <p14:tracePt t="20250" x="4244975" y="2482850"/>
          <p14:tracePt t="20261" x="4233863" y="2489200"/>
          <p14:tracePt t="20273" x="4227513" y="2495550"/>
          <p14:tracePt t="20305" x="4222750" y="2500313"/>
          <p14:tracePt t="20318" x="4216400" y="2500313"/>
          <p14:tracePt t="20340" x="4210050" y="2506663"/>
          <p14:tracePt t="20377" x="4210050" y="2511425"/>
          <p14:tracePt t="20842" x="4205288" y="2517775"/>
          <p14:tracePt t="20921" x="4205288" y="2522538"/>
          <p14:tracePt t="20937" x="4198938" y="2528888"/>
          <p14:tracePt t="20946" x="4176713" y="2533650"/>
          <p14:tracePt t="20960" x="4114800" y="2533650"/>
          <p14:tracePt t="20976" x="3990975" y="2533650"/>
          <p14:tracePt t="20997" x="3752850" y="2533650"/>
          <p14:tracePt t="21011" x="3359150" y="2533650"/>
          <p14:tracePt t="21027" x="2986088" y="2533650"/>
          <p14:tracePt t="21043" x="2787650" y="2533650"/>
          <p14:tracePt t="21060" x="2692400" y="2533650"/>
          <p14:tracePt t="21077" x="2630488" y="2506663"/>
          <p14:tracePt t="21097" x="2517775" y="2495550"/>
          <p14:tracePt t="21110" x="2460625" y="2478088"/>
          <p14:tracePt t="21127" x="2343150" y="2460625"/>
          <p14:tracePt t="21144" x="2217738" y="2444750"/>
          <p14:tracePt t="21163" x="2003425" y="2393950"/>
          <p14:tracePt t="21177" x="1879600" y="2365375"/>
          <p14:tracePt t="21193" x="1784350" y="2347913"/>
          <p14:tracePt t="21210" x="1755775" y="2347913"/>
          <p14:tracePt t="21226" x="1738313" y="2347913"/>
          <p14:tracePt t="21245" x="1716088" y="2343150"/>
          <p14:tracePt t="21261" x="1682750" y="2336800"/>
          <p14:tracePt t="21279" x="1619250" y="2330450"/>
          <p14:tracePt t="21298" x="1563688" y="2325688"/>
          <p14:tracePt t="21320" x="1552575" y="2325688"/>
          <p14:tracePt t="21333" x="1541463" y="2325688"/>
          <p14:tracePt t="21343" x="1535113" y="2325688"/>
          <p14:tracePt t="21360" x="1530350" y="2325688"/>
          <p14:tracePt t="21376" x="1473200" y="2325688"/>
          <p14:tracePt t="21394" x="1433513" y="2336800"/>
          <p14:tracePt t="21410" x="1393825" y="2347913"/>
          <p14:tracePt t="21431" x="1371600" y="2354263"/>
          <p14:tracePt t="21450" x="1360488" y="2365375"/>
          <p14:tracePt t="21460" x="1349375" y="2365375"/>
          <p14:tracePt t="21477" x="1331913" y="2370138"/>
          <p14:tracePt t="21494" x="1320800" y="2370138"/>
          <p14:tracePt t="21511" x="1314450" y="2376488"/>
          <p14:tracePt t="21531" x="1309688" y="2381250"/>
          <p14:tracePt t="21602" x="1303338" y="2381250"/>
          <p14:tracePt t="21611" x="1298575" y="2387600"/>
          <p14:tracePt t="21627" x="1287463" y="2387600"/>
          <p14:tracePt t="21643" x="1276350" y="2387600"/>
          <p14:tracePt t="21660" x="1270000" y="2387600"/>
          <p14:tracePt t="21680" x="1258888" y="2393950"/>
          <p14:tracePt t="21695" x="1241425" y="2393950"/>
          <p14:tracePt t="21700" x="1236663" y="2393950"/>
          <p14:tracePt t="21711" x="1219200" y="2393950"/>
          <p14:tracePt t="21727" x="1179513" y="2393950"/>
          <p14:tracePt t="21743" x="1135063" y="2393950"/>
          <p14:tracePt t="21764" x="1100138" y="2393950"/>
          <p14:tracePt t="21777" x="1073150" y="2393950"/>
          <p14:tracePt t="21794" x="1038225" y="2387600"/>
          <p14:tracePt t="21812" x="1004888" y="2370138"/>
          <p14:tracePt t="21832" x="976313" y="2359025"/>
          <p14:tracePt t="21844" x="971550" y="2359025"/>
          <p14:tracePt t="21860" x="936625" y="2347913"/>
          <p14:tracePt t="21877" x="920750" y="2336800"/>
          <p14:tracePt t="21896" x="896938" y="2325688"/>
          <p14:tracePt t="21914" x="892175" y="2325688"/>
          <p14:tracePt t="21961" x="892175" y="2319338"/>
          <p14:tracePt t="21969" x="885825" y="2319338"/>
          <p14:tracePt t="21977" x="881063" y="2314575"/>
          <p14:tracePt t="22065" x="881063" y="2308225"/>
          <p14:tracePt t="22076" x="881063" y="2303463"/>
          <p14:tracePt t="22096" x="881063" y="2292350"/>
          <p14:tracePt t="22110" x="881063" y="2286000"/>
          <p14:tracePt t="22126" x="885825" y="2279650"/>
          <p14:tracePt t="22148" x="908050" y="2263775"/>
          <p14:tracePt t="22161" x="931863" y="2252663"/>
          <p14:tracePt t="22176" x="987425" y="2224088"/>
          <p14:tracePt t="22194" x="1033463" y="2206625"/>
          <p14:tracePt t="22210" x="1100138" y="2173288"/>
          <p14:tracePt t="22226" x="1146175" y="2162175"/>
          <p14:tracePt t="22246" x="1219200" y="2162175"/>
          <p14:tracePt t="22261" x="1331913" y="2162175"/>
          <p14:tracePt t="22276" x="1506538" y="2166938"/>
          <p14:tracePt t="22293" x="1636713" y="2206625"/>
          <p14:tracePt t="22314" x="1868488" y="2274888"/>
          <p14:tracePt t="22327" x="1930400" y="2297113"/>
          <p14:tracePt t="22343" x="2009775" y="2330450"/>
          <p14:tracePt t="22360" x="2093913" y="2387600"/>
          <p14:tracePt t="22380" x="2195513" y="2455863"/>
          <p14:tracePt t="22394" x="2241550" y="2500313"/>
          <p14:tracePt t="22411" x="2257425" y="2517775"/>
          <p14:tracePt t="22427" x="2268538" y="2546350"/>
          <p14:tracePt t="22443" x="2274888" y="2579688"/>
          <p14:tracePt t="22467" x="2274888" y="2652713"/>
          <p14:tracePt t="22483" x="2274888" y="2681288"/>
          <p14:tracePt t="22493" x="2274888" y="2698750"/>
          <p14:tracePt t="22509" x="2274888" y="2714625"/>
          <p14:tracePt t="22578" x="2268538" y="2725738"/>
          <p14:tracePt t="22594" x="2263775" y="2725738"/>
          <p14:tracePt t="22602" x="2252663" y="2732088"/>
          <p14:tracePt t="22617" x="2246313" y="2736850"/>
          <p14:tracePt t="22754" x="2241550" y="2736850"/>
          <p14:tracePt t="22994" x="2241550" y="2743200"/>
          <p14:tracePt t="23005" x="2241550" y="2754313"/>
          <p14:tracePt t="23226" x="2241550" y="2765425"/>
          <p14:tracePt t="23235" x="2235200" y="2765425"/>
          <p14:tracePt t="23242" x="2228850" y="2765425"/>
          <p14:tracePt t="23255" x="2228850" y="2771775"/>
          <p14:tracePt t="23272" x="2184400" y="2776538"/>
          <p14:tracePt t="23293" x="2116138" y="2787650"/>
          <p14:tracePt t="23313" x="2003425" y="2794000"/>
          <p14:tracePt t="23322" x="1947863" y="2794000"/>
          <p14:tracePt t="23339" x="1851025" y="2794000"/>
          <p14:tracePt t="23355" x="1784350" y="2794000"/>
          <p14:tracePt t="23373" x="1704975" y="2794000"/>
          <p14:tracePt t="23388" x="1619250" y="2776538"/>
          <p14:tracePt t="23409" x="1439863" y="2743200"/>
          <p14:tracePt t="23422" x="1393825" y="2725738"/>
          <p14:tracePt t="23439" x="1327150" y="2714625"/>
          <p14:tracePt t="23460" x="1276350" y="2674938"/>
          <p14:tracePt t="23475" x="1247775" y="2663825"/>
          <p14:tracePt t="23489" x="1208088" y="2630488"/>
          <p14:tracePt t="23506" x="1157288" y="2590800"/>
          <p14:tracePt t="23524" x="1117600" y="2557463"/>
          <p14:tracePt t="23548" x="1073150" y="2517775"/>
          <p14:tracePt t="23564" x="1049338" y="2495550"/>
          <p14:tracePt t="23577" x="1033463" y="2466975"/>
          <p14:tracePt t="23588" x="1027113" y="2438400"/>
          <p14:tracePt t="23606" x="1004888" y="2381250"/>
          <p14:tracePt t="23622" x="993775" y="2336800"/>
          <p14:tracePt t="23641" x="993775" y="2263775"/>
          <p14:tracePt t="23655" x="993775" y="2246313"/>
          <p14:tracePt t="23671" x="993775" y="2190750"/>
          <p14:tracePt t="23689" x="993775" y="2139950"/>
          <p14:tracePt t="23701" x="1004888" y="2127250"/>
          <p14:tracePt t="23713" x="1022350" y="2093913"/>
          <p14:tracePt t="23723" x="1038225" y="2065338"/>
          <p14:tracePt t="23739" x="1055688" y="2049463"/>
          <p14:tracePt t="23755" x="1100138" y="2009775"/>
          <p14:tracePt t="23772" x="1157288" y="1987550"/>
          <p14:tracePt t="23792" x="1270000" y="1963738"/>
          <p14:tracePt t="23809" x="1327150" y="1963738"/>
          <p14:tracePt t="23822" x="1400175" y="1958975"/>
          <p14:tracePt t="23838" x="1490663" y="1958975"/>
          <p14:tracePt t="23858" x="1654175" y="1970088"/>
          <p14:tracePt t="23873" x="1733550" y="2003425"/>
          <p14:tracePt t="23891" x="1970088" y="2105025"/>
          <p14:tracePt t="23906" x="2162175" y="2217738"/>
          <p14:tracePt t="23926" x="2314575" y="2343150"/>
          <p14:tracePt t="23939" x="2427288" y="2449513"/>
          <p14:tracePt t="23955" x="2511425" y="2551113"/>
          <p14:tracePt t="23972" x="2546350" y="2624138"/>
          <p14:tracePt t="23989" x="2562225" y="2703513"/>
          <p14:tracePt t="24011" x="2568575" y="2782888"/>
          <p14:tracePt t="24033" x="2562225" y="2827338"/>
          <p14:tracePt t="24043" x="2551113" y="2851150"/>
          <p14:tracePt t="24055" x="2528888" y="2867025"/>
          <p14:tracePt t="24072" x="2460625" y="2917825"/>
          <p14:tracePt t="24089" x="2416175" y="2946400"/>
          <p14:tracePt t="24111" x="2286000" y="2968625"/>
          <p14:tracePt t="24129" x="2038350" y="2997200"/>
          <p14:tracePt t="24141" x="1947863" y="2997200"/>
          <p14:tracePt t="24157" x="1835150" y="2997200"/>
          <p14:tracePt t="24172" x="1704975" y="2979738"/>
          <p14:tracePt t="24188" x="1574800" y="2924175"/>
          <p14:tracePt t="24193" x="1512888" y="2906713"/>
          <p14:tracePt t="24214" x="1400175" y="2851150"/>
          <p14:tracePt t="24233" x="1287463" y="2782888"/>
          <p14:tracePt t="24243" x="1252538" y="2760663"/>
          <p14:tracePt t="24257" x="1212850" y="2714625"/>
          <p14:tracePt t="24272" x="1179513" y="2686050"/>
          <p14:tracePt t="24289" x="1157288" y="2659063"/>
          <p14:tracePt t="24310" x="1157288" y="2630488"/>
          <p14:tracePt t="24322" x="1157288" y="2619375"/>
          <p14:tracePt t="24338" x="1157288" y="2590800"/>
          <p14:tracePt t="24354" x="1179513" y="2557463"/>
          <p14:tracePt t="24376" x="1236663" y="2528888"/>
          <p14:tracePt t="24389" x="1338263" y="2522538"/>
          <p14:tracePt t="24405" x="1484313" y="2511425"/>
          <p14:tracePt t="24427" x="1720850" y="2511425"/>
          <p14:tracePt t="24443" x="1857375" y="2511425"/>
          <p14:tracePt t="24455" x="1941513" y="2517775"/>
          <p14:tracePt t="24472" x="2133600" y="2562225"/>
          <p14:tracePt t="24489" x="2325688" y="2652713"/>
          <p14:tracePt t="24509" x="2387600" y="2703513"/>
          <p14:tracePt t="24525" x="2427288" y="2749550"/>
          <p14:tracePt t="24540" x="2438400" y="2787650"/>
          <p14:tracePt t="24555" x="2444750" y="2805113"/>
          <p14:tracePt t="24572" x="2444750" y="2833688"/>
          <p14:tracePt t="24588" x="2438400" y="2855913"/>
          <p14:tracePt t="24608" x="2370138" y="2878138"/>
          <p14:tracePt t="24625" x="2330450" y="2884488"/>
          <p14:tracePt t="24674" x="2336800" y="2862263"/>
          <p14:tracePt t="24683" x="2381250" y="2816225"/>
          <p14:tracePt t="24692" x="2432050" y="2782888"/>
          <p14:tracePt t="24707" x="2557463" y="2709863"/>
          <p14:tracePt t="24723" x="2714625" y="2686050"/>
          <p14:tracePt t="24739" x="3092450" y="2686050"/>
          <p14:tracePt t="24759" x="3567113" y="2703513"/>
          <p14:tracePt t="24771" x="4165600" y="2884488"/>
          <p14:tracePt t="24788" x="4583113" y="3014663"/>
          <p14:tracePt t="24807" x="4757738" y="3087688"/>
          <p14:tracePt t="24823" x="4781550" y="3098800"/>
          <p14:tracePt t="24874" x="4786313" y="3098800"/>
          <p14:tracePt t="24891" x="4757738" y="3081338"/>
          <p14:tracePt t="24912" x="4702175" y="3059113"/>
          <p14:tracePt t="24922" x="4656138" y="3054350"/>
          <p14:tracePt t="24939" x="4616450" y="3054350"/>
          <p14:tracePt t="24955" x="4605338" y="3041650"/>
          <p14:tracePt t="24990" x="4605338" y="3036888"/>
          <p14:tracePt t="25014" x="4706938" y="2974975"/>
          <p14:tracePt t="25024" x="4832350" y="2901950"/>
          <p14:tracePt t="25039" x="4883150" y="2889250"/>
          <p14:tracePt t="25057" x="5073650" y="2800350"/>
          <p14:tracePt t="25072" x="5091113" y="2794000"/>
          <p14:tracePt t="25113" x="5062538" y="2794000"/>
          <p14:tracePt t="25123" x="5029200" y="2794000"/>
          <p14:tracePt t="25138" x="4792663" y="2800350"/>
          <p14:tracePt t="25162" x="3748088" y="2827338"/>
          <p14:tracePt t="25172" x="3290888" y="2827338"/>
          <p14:tracePt t="25189" x="2709863" y="2816225"/>
          <p14:tracePt t="25193" x="2528888" y="2765425"/>
          <p14:tracePt t="25206" x="2427288" y="2736850"/>
          <p14:tracePt t="25222" x="2257425" y="2663825"/>
          <p14:tracePt t="25242" x="2105025" y="2562225"/>
          <p14:tracePt t="25258" x="2003425" y="2495550"/>
          <p14:tracePt t="25274" x="1835150" y="2449513"/>
          <p14:tracePt t="25289" x="1693863" y="2420938"/>
          <p14:tracePt t="25307" x="1585913" y="2416175"/>
          <p14:tracePt t="25323" x="1541463" y="2416175"/>
          <p14:tracePt t="25342" x="1501775" y="2416175"/>
          <p14:tracePt t="25358" x="1455738" y="2409825"/>
          <p14:tracePt t="25372" x="1404938" y="2405063"/>
          <p14:tracePt t="25389" x="1309688" y="2387600"/>
          <p14:tracePt t="25405" x="1201738" y="2370138"/>
          <p14:tracePt t="25422" x="1139825" y="2370138"/>
          <p14:tracePt t="25445" x="1128713" y="2370138"/>
          <p14:tracePt t="25522" x="1135063" y="2370138"/>
          <p14:tracePt t="25533" x="1168400" y="2370138"/>
          <p14:tracePt t="25542" x="1201738" y="2370138"/>
          <p14:tracePt t="25556" x="1309688" y="2370138"/>
          <p14:tracePt t="25577" x="1501775" y="2393950"/>
          <p14:tracePt t="25594" x="1654175" y="2416175"/>
          <p14:tracePt t="25606" x="1704975" y="2432050"/>
          <p14:tracePt t="25623" x="1987550" y="2489200"/>
          <p14:tracePt t="25640" x="2438400" y="2597150"/>
          <p14:tracePt t="25657" x="3657600" y="3116263"/>
          <p14:tracePt t="25674" x="4476750" y="3465513"/>
          <p14:tracePt t="25689" x="4786313" y="3606800"/>
          <p14:tracePt t="25706" x="4792663" y="3617913"/>
          <p14:tracePt t="25738" x="4792663" y="3624263"/>
          <p14:tracePt t="25747" x="4792663" y="3629025"/>
          <p14:tracePt t="25787" x="4792663" y="3635375"/>
          <p14:tracePt t="25795" x="4781550" y="3640138"/>
          <p14:tracePt t="25808" x="4775200" y="3646488"/>
          <p14:tracePt t="25826" x="4768850" y="3657600"/>
          <p14:tracePt t="25898" x="4768850" y="3663950"/>
          <p14:tracePt t="25922" x="4768850" y="3668713"/>
          <p14:tracePt t="25938" x="4768850" y="3679825"/>
          <p14:tracePt t="25945" x="4768850" y="3686175"/>
          <p14:tracePt t="25958" x="4768850" y="3690938"/>
          <p14:tracePt t="25985" x="4768850" y="3697288"/>
          <p14:tracePt t="26035" x="4768850" y="3708400"/>
          <p14:tracePt t="26044" x="4768850" y="3714750"/>
          <p14:tracePt t="26069" x="4781550" y="3725863"/>
          <p14:tracePt t="26082" x="4797425" y="3741738"/>
          <p14:tracePt t="26093" x="4797425" y="3748088"/>
          <p14:tracePt t="26105" x="4808538" y="3752850"/>
          <p14:tracePt t="26122" x="4819650" y="3759200"/>
          <p14:tracePt t="26954" x="4819650" y="3765550"/>
          <p14:tracePt t="26970" x="4826000" y="3765550"/>
          <p14:tracePt t="26993" x="4832350" y="3765550"/>
          <p14:tracePt t="27036" x="4837113" y="3765550"/>
          <p14:tracePt t="27986" x="4843463" y="3765550"/>
          <p14:tracePt t="28001" x="4848225" y="3736975"/>
          <p14:tracePt t="28017" x="4883150" y="3646488"/>
          <p14:tracePt t="28033" x="5073650" y="3425825"/>
          <p14:tracePt t="28049" x="5221288" y="3308350"/>
          <p14:tracePt t="28068" x="5311775" y="3244850"/>
          <p14:tracePt t="28083" x="5402263" y="3200400"/>
          <p14:tracePt t="28101" x="5480050" y="3160713"/>
          <p14:tracePt t="28116" x="5526088" y="3143250"/>
          <p14:tracePt t="28132" x="5570538" y="3121025"/>
          <p14:tracePt t="28149" x="5638800" y="3081338"/>
          <p14:tracePt t="28170" x="5773738" y="3019425"/>
          <p14:tracePt t="28182" x="5819775" y="2986088"/>
          <p14:tracePt t="28200" x="5886450" y="2940050"/>
          <p14:tracePt t="28204" x="5903913" y="2924175"/>
          <p14:tracePt t="28217" x="5943600" y="2889250"/>
          <p14:tracePt t="28237" x="6005513" y="2851150"/>
          <p14:tracePt t="28249" x="6062663" y="2787650"/>
          <p14:tracePt t="28267" x="6107113" y="2749550"/>
          <p14:tracePt t="28283" x="6129338" y="2709863"/>
          <p14:tracePt t="28303" x="6135688" y="2692400"/>
          <p14:tracePt t="28361" x="6135688" y="2674938"/>
          <p14:tracePt t="28377" x="6135688" y="2663825"/>
          <p14:tracePt t="28385" x="6135688" y="2652713"/>
          <p14:tracePt t="28399" x="6135688" y="2635250"/>
          <p14:tracePt t="28419" x="6124575" y="2579688"/>
          <p14:tracePt t="28436" x="6073775" y="2533650"/>
          <p14:tracePt t="28450" x="5994400" y="2489200"/>
          <p14:tracePt t="28466" x="5881688" y="2427288"/>
          <p14:tracePt t="28483" x="5740400" y="2376488"/>
          <p14:tracePt t="28506" x="5632450" y="2359025"/>
          <p14:tracePt t="28520" x="5537200" y="2330450"/>
          <p14:tracePt t="28533" x="5503863" y="2330450"/>
          <p14:tracePt t="28551" x="5464175" y="2314575"/>
          <p14:tracePt t="28567" x="5457825" y="2314575"/>
          <p14:tracePt t="28603" x="5435600" y="2314575"/>
          <p14:tracePt t="28617" x="5402263" y="2314575"/>
          <p14:tracePt t="28632" x="5378450" y="2314575"/>
          <p14:tracePt t="28650" x="5345113" y="2314575"/>
          <p14:tracePt t="28666" x="5305425" y="2314575"/>
          <p14:tracePt t="28686" x="5260975" y="2314575"/>
          <p14:tracePt t="28689" x="5238750" y="2314575"/>
          <p14:tracePt t="28699" x="5214938" y="2314575"/>
          <p14:tracePt t="28717" x="5175250" y="2308225"/>
          <p14:tracePt t="28732" x="5148263" y="2308225"/>
          <p14:tracePt t="28752" x="5119688" y="2308225"/>
          <p14:tracePt t="28772" x="5091113" y="2308225"/>
          <p14:tracePt t="28782" x="5080000" y="2308225"/>
          <p14:tracePt t="28800" x="5068888" y="2308225"/>
          <p14:tracePt t="28815" x="5040313" y="2308225"/>
          <p14:tracePt t="28838" x="4984750" y="2308225"/>
          <p14:tracePt t="28851" x="4956175" y="2308225"/>
          <p14:tracePt t="28945" x="4960938" y="2308225"/>
          <p14:tracePt t="28955" x="4960938" y="2314575"/>
          <p14:tracePt t="28965" x="4967288" y="2314575"/>
          <p14:tracePt t="28988" x="4984750" y="2336800"/>
          <p14:tracePt t="28999" x="4989513" y="2343150"/>
          <p14:tracePt t="29019" x="5022850" y="2354263"/>
          <p14:tracePt t="29041" x="5051425" y="2359025"/>
          <p14:tracePt t="29057" x="5073650" y="2381250"/>
          <p14:tracePt t="29066" x="5086350" y="2381250"/>
          <p14:tracePt t="29083" x="5102225" y="2381250"/>
          <p14:tracePt t="29115" x="5124450" y="2387600"/>
          <p14:tracePt t="29135" x="5148263" y="2387600"/>
          <p14:tracePt t="29149" x="5170488" y="2393950"/>
          <p14:tracePt t="29165" x="5187950" y="2393950"/>
          <p14:tracePt t="29182" x="5214938" y="2398713"/>
          <p14:tracePt t="29202" x="5243513" y="2409825"/>
          <p14:tracePt t="29217" x="5249863" y="2409825"/>
          <p14:tracePt t="29233" x="5294313" y="2420938"/>
          <p14:tracePt t="29249" x="5340350" y="2427288"/>
          <p14:tracePt t="29270" x="5378450" y="2427288"/>
          <p14:tracePt t="29282" x="5424488" y="2438400"/>
          <p14:tracePt t="29299" x="5497513" y="2449513"/>
          <p14:tracePt t="29316" x="5627688" y="2466975"/>
          <p14:tracePt t="29333" x="5762625" y="2478088"/>
          <p14:tracePt t="29352" x="5932488" y="2478088"/>
          <p14:tracePt t="29366" x="6000750" y="2478088"/>
          <p14:tracePt t="29382" x="6118225" y="2478088"/>
          <p14:tracePt t="29398" x="6230938" y="2478088"/>
          <p14:tracePt t="29415" x="6356350" y="2471738"/>
          <p14:tracePt t="29433" x="6508750" y="2466975"/>
          <p14:tracePt t="29452" x="6535738" y="2466975"/>
          <p14:tracePt t="29466" x="6553200" y="2460625"/>
          <p14:tracePt t="29779" x="6559550" y="2460625"/>
          <p14:tracePt t="29789" x="6581775" y="2460625"/>
          <p14:tracePt t="29806" x="6610350" y="2460625"/>
          <p14:tracePt t="29825" x="6626225" y="2460625"/>
          <p14:tracePt t="29838" x="6643688" y="2460625"/>
          <p14:tracePt t="29855" x="6654800" y="2460625"/>
          <p14:tracePt t="29873" x="6711950" y="2471738"/>
          <p14:tracePt t="29892" x="6796088" y="2478088"/>
          <p14:tracePt t="29908" x="6931025" y="2478088"/>
          <p14:tracePt t="29924" x="7054850" y="2478088"/>
          <p14:tracePt t="29942" x="7140575" y="2478088"/>
          <p14:tracePt t="29955" x="7173913" y="2478088"/>
          <p14:tracePt t="29971" x="7196138" y="2478088"/>
          <p14:tracePt t="30015" x="7207250" y="2478088"/>
          <p14:tracePt t="30027" x="7242175" y="2478088"/>
          <p14:tracePt t="30039" x="7270750" y="2482850"/>
          <p14:tracePt t="30056" x="7275513" y="2482850"/>
          <p14:tracePt t="30522" x="7281863" y="2482850"/>
          <p14:tracePt t="30551" x="7281863" y="2489200"/>
          <p14:tracePt t="30561" x="7270750" y="2495550"/>
          <p14:tracePt t="30579" x="7258050" y="2500313"/>
          <p14:tracePt t="30642" x="7253288" y="2500313"/>
          <p14:tracePt t="30652" x="7246938" y="2500313"/>
          <p14:tracePt t="31569" x="7235825" y="2500313"/>
          <p14:tracePt t="31578" x="7224713" y="2500313"/>
          <p14:tracePt t="31594" x="7196138" y="2500313"/>
          <p14:tracePt t="31607" x="7185025" y="2500313"/>
          <p14:tracePt t="31623" x="7169150" y="2500313"/>
          <p14:tracePt t="31641" x="7140575" y="2495550"/>
          <p14:tracePt t="31660" x="7123113" y="2495550"/>
          <p14:tracePt t="31674" x="7118350" y="2489200"/>
          <p14:tracePt t="31786" x="7112000" y="2482850"/>
          <p14:tracePt t="31797" x="7129463" y="2471738"/>
          <p14:tracePt t="31809" x="7191375" y="2460625"/>
          <p14:tracePt t="31824" x="7253288" y="2449513"/>
          <p14:tracePt t="31842" x="7445375" y="2449513"/>
          <p14:tracePt t="31860" x="7512050" y="2449513"/>
          <p14:tracePt t="31874" x="7613650" y="2449513"/>
          <p14:tracePt t="31890" x="7766050" y="2455863"/>
          <p14:tracePt t="31907" x="7891463" y="2460625"/>
          <p14:tracePt t="31927" x="8070850" y="2478088"/>
          <p14:tracePt t="31940" x="8262938" y="2489200"/>
          <p14:tracePt t="31959" x="8455025" y="2506663"/>
          <p14:tracePt t="31979" x="8704263" y="2506663"/>
          <p14:tracePt t="31992" x="8748713" y="2506663"/>
          <p14:tracePt t="32007" x="8805863" y="2500313"/>
          <p14:tracePt t="32025" x="8861425" y="2471738"/>
          <p14:tracePt t="32041" x="8872538" y="2466975"/>
          <p14:tracePt t="32161" x="8878888" y="2466975"/>
          <p14:tracePt t="32193" x="8878888" y="2478088"/>
          <p14:tracePt t="32202" x="8878888" y="2482850"/>
          <p14:tracePt t="32233" x="8878888" y="2489200"/>
          <p14:tracePt t="32246" x="8867775" y="2495550"/>
          <p14:tracePt t="32258" x="8856663" y="2500313"/>
          <p14:tracePt t="32274" x="8805863" y="2500313"/>
          <p14:tracePt t="32291" x="8704263" y="2500313"/>
          <p14:tracePt t="32315" x="8483600" y="2455863"/>
          <p14:tracePt t="32331" x="8337550" y="2416175"/>
          <p14:tracePt t="32341" x="8262938" y="2398713"/>
          <p14:tracePt t="32358" x="8070850" y="2365375"/>
          <p14:tracePt t="32374" x="7845425" y="2354263"/>
          <p14:tracePt t="32391" x="7631113" y="2354263"/>
          <p14:tracePt t="32407" x="7450138" y="2354263"/>
          <p14:tracePt t="32427" x="7315200" y="2354263"/>
          <p14:tracePt t="32440" x="7270750" y="2354263"/>
          <p14:tracePt t="32457" x="7224713" y="2359025"/>
          <p14:tracePt t="32474" x="7173913" y="2359025"/>
          <p14:tracePt t="32490" x="7094538" y="2359025"/>
          <p14:tracePt t="32516" x="7016750" y="2359025"/>
          <p14:tracePt t="32530" x="6891338" y="2359025"/>
          <p14:tracePt t="32540" x="6869113" y="2359025"/>
          <p14:tracePt t="32557" x="6813550" y="2354263"/>
          <p14:tracePt t="32574" x="6773863" y="2347913"/>
          <p14:tracePt t="32592" x="6705600" y="2325688"/>
          <p14:tracePt t="32612" x="6615113" y="2308225"/>
          <p14:tracePt t="32625" x="6597650" y="2303463"/>
          <p14:tracePt t="32641" x="6535738" y="2303463"/>
          <p14:tracePt t="32657" x="6530975" y="2303463"/>
          <p14:tracePt t="32678" x="6524625" y="2303463"/>
          <p14:tracePt t="32694" x="6513513" y="2303463"/>
          <p14:tracePt t="32707" x="6508750" y="2308225"/>
          <p14:tracePt t="32724" x="6508750" y="2319338"/>
          <p14:tracePt t="32745" x="6502400" y="2330450"/>
          <p14:tracePt t="32756" x="6502400" y="2336800"/>
          <p14:tracePt t="32778" x="6502400" y="2343150"/>
          <p14:tracePt t="32796" x="6508750" y="2347913"/>
          <p14:tracePt t="32809" x="6524625" y="2365375"/>
          <p14:tracePt t="32824" x="6542088" y="2376488"/>
          <p14:tracePt t="32841" x="6621463" y="2393950"/>
          <p14:tracePt t="32863" x="6727825" y="2427288"/>
          <p14:tracePt t="32876" x="6813550" y="2444750"/>
          <p14:tracePt t="32893" x="6886575" y="2466975"/>
          <p14:tracePt t="32908" x="6926263" y="2478088"/>
          <p14:tracePt t="32926" x="6953250" y="2478088"/>
          <p14:tracePt t="32941" x="6970713" y="2489200"/>
          <p14:tracePt t="32957" x="6988175" y="2500313"/>
          <p14:tracePt t="32974" x="6992938" y="2500313"/>
          <p14:tracePt t="32990" x="7004050" y="2511425"/>
          <p14:tracePt t="33010" x="7016750" y="2528888"/>
          <p14:tracePt t="33024" x="7021513" y="2533650"/>
          <p14:tracePt t="33322" x="7027863" y="2533650"/>
          <p14:tracePt t="33499" x="7027863" y="2540000"/>
          <p14:tracePt t="33507" x="7038975" y="2546350"/>
          <p14:tracePt t="33525" x="7038975" y="2551113"/>
          <p14:tracePt t="33539" x="7043738" y="2557463"/>
          <p14:tracePt t="33555" x="7054850" y="2568575"/>
          <p14:tracePt t="34009" x="7061200" y="2579688"/>
          <p14:tracePt t="34082" x="7067550" y="2579688"/>
          <p14:tracePt t="34770" x="7078663" y="2590800"/>
          <p14:tracePt t="34803" x="7078663" y="2597150"/>
          <p14:tracePt t="34811" x="7078663" y="2601913"/>
          <p14:tracePt t="34828" x="7083425" y="2613025"/>
          <p14:tracePt t="34874" x="7089775" y="2619375"/>
          <p14:tracePt t="34881" x="7100888" y="2619375"/>
          <p14:tracePt t="34899" x="7123113" y="2619375"/>
          <p14:tracePt t="34912" x="7140575" y="2619375"/>
          <p14:tracePt t="34928" x="7145338" y="2619375"/>
          <p14:tracePt t="34944" x="7202488" y="2619375"/>
          <p14:tracePt t="34960" x="7304088" y="2619375"/>
          <p14:tracePt t="34976" x="7383463" y="2619375"/>
          <p14:tracePt t="34997" x="7500938" y="2613025"/>
          <p14:tracePt t="35011" x="7631113" y="2568575"/>
          <p14:tracePt t="35028" x="7743825" y="2562225"/>
          <p14:tracePt t="35044" x="7851775" y="2546350"/>
          <p14:tracePt t="35063" x="7935913" y="2540000"/>
          <p14:tracePt t="35077" x="8015288" y="2540000"/>
          <p14:tracePt t="35094" x="8066088" y="2540000"/>
          <p14:tracePt t="35111" x="8110538" y="2540000"/>
          <p14:tracePt t="35129" x="8161338" y="2540000"/>
          <p14:tracePt t="35145" x="8223250" y="2546350"/>
          <p14:tracePt t="35160" x="8251825" y="2546350"/>
          <p14:tracePt t="35178" x="8269288" y="2546350"/>
          <p14:tracePt t="35213" x="8280400" y="2551113"/>
          <p14:tracePt t="35227" x="8308975" y="2551113"/>
          <p14:tracePt t="35244" x="8370888" y="2562225"/>
          <p14:tracePt t="35260" x="8404225" y="2562225"/>
          <p14:tracePt t="35281" x="8426450" y="2568575"/>
          <p14:tracePt t="35561" x="8439150" y="2568575"/>
          <p14:tracePt t="35578" x="8443913" y="2568575"/>
          <p14:tracePt t="35587" x="8466138" y="2568575"/>
          <p14:tracePt t="35603" x="8494713" y="2573338"/>
          <p14:tracePt t="35617" x="8528050" y="2573338"/>
          <p14:tracePt t="35634" x="8591550" y="2573338"/>
          <p14:tracePt t="35650" x="8642350" y="2573338"/>
          <p14:tracePt t="35670" x="8704263" y="2573338"/>
          <p14:tracePt t="35684" x="8731250" y="2573338"/>
          <p14:tracePt t="35700" x="8766175" y="2573338"/>
          <p14:tracePt t="35717" x="8777288" y="2579688"/>
          <p14:tracePt t="35736" x="8782050" y="2579688"/>
          <p14:tracePt t="35750" x="8788400" y="2579688"/>
          <p14:tracePt t="35767" x="8805863" y="2579688"/>
          <p14:tracePt t="35786" x="8816975" y="2579688"/>
          <p14:tracePt t="35834" x="8828088" y="2579688"/>
          <p14:tracePt t="36657" x="8832850" y="2579688"/>
          <p14:tracePt t="36761" x="8839200" y="2579688"/>
          <p14:tracePt t="36777" x="8845550" y="2573338"/>
          <p14:tracePt t="36785" x="8850313" y="2573338"/>
          <p14:tracePt t="36798" x="8856663" y="2573338"/>
          <p14:tracePt t="36857" x="8867775" y="2573338"/>
          <p14:tracePt t="36865" x="8872538" y="2568575"/>
          <p14:tracePt t="36884" x="8878888" y="2568575"/>
          <p14:tracePt t="36945" x="8883650" y="2568575"/>
          <p14:tracePt t="36953" x="8883650" y="2562225"/>
          <p14:tracePt t="37289" x="8872538" y="2562225"/>
          <p14:tracePt t="37298" x="8856663" y="2562225"/>
          <p14:tracePt t="37318" x="8839200" y="2557463"/>
          <p14:tracePt t="37333" x="8810625" y="2551113"/>
          <p14:tracePt t="37348" x="8794750" y="2546350"/>
          <p14:tracePt t="37365" x="8777288" y="2546350"/>
          <p14:tracePt t="37381" x="8759825" y="2540000"/>
          <p14:tracePt t="41217" x="8755063" y="2540000"/>
          <p14:tracePt t="41225" x="8748713" y="2540000"/>
          <p14:tracePt t="41238" x="8737600" y="2540000"/>
          <p14:tracePt t="41259" x="8720138" y="2540000"/>
          <p14:tracePt t="41274" x="8704263" y="2540000"/>
          <p14:tracePt t="41289" x="8675688" y="2540000"/>
          <p14:tracePt t="41309" x="8653463" y="2540000"/>
          <p14:tracePt t="41323" x="8618538" y="2540000"/>
          <p14:tracePt t="41344" x="8596313" y="2540000"/>
          <p14:tracePt t="41356" x="8562975" y="2540000"/>
          <p14:tracePt t="41371" x="8516938" y="2528888"/>
          <p14:tracePt t="41389" x="8455025" y="2522538"/>
          <p14:tracePt t="41406" x="8353425" y="2522538"/>
          <p14:tracePt t="41423" x="8207375" y="2522538"/>
          <p14:tracePt t="41445" x="7885113" y="2522538"/>
          <p14:tracePt t="41463" x="7496175" y="2522538"/>
          <p14:tracePt t="41471" x="7196138" y="2522538"/>
          <p14:tracePt t="41489" x="5842000" y="2522538"/>
          <p14:tracePt t="41506" x="4972050" y="2522538"/>
          <p14:tracePt t="41524" x="4284663" y="2522538"/>
          <p14:tracePt t="41542" x="3821113" y="2522538"/>
          <p14:tracePt t="41559" x="3544888" y="2522538"/>
          <p14:tracePt t="41572" x="3341688" y="2522538"/>
          <p14:tracePt t="41588" x="3127375" y="2522538"/>
          <p14:tracePt t="41605" x="2917825" y="2522538"/>
          <p14:tracePt t="41621" x="2703513" y="2522538"/>
          <p14:tracePt t="41642" x="2365375" y="2522538"/>
          <p14:tracePt t="41655" x="2252663" y="2522538"/>
          <p14:tracePt t="41672" x="1981200" y="2546350"/>
          <p14:tracePt t="41689" x="1835150" y="2546350"/>
          <p14:tracePt t="41706" x="1789113" y="2546350"/>
          <p14:tracePt t="41727" x="1654175" y="2546350"/>
          <p14:tracePt t="41745" x="1546225" y="2546350"/>
          <p14:tracePt t="41771" x="1541463" y="2546350"/>
          <p14:tracePt t="41945" x="1535113" y="2551113"/>
          <p14:tracePt t="41961" x="1535113" y="2557463"/>
          <p14:tracePt t="41973" x="1546225" y="2568575"/>
          <p14:tracePt t="41995" x="1581150" y="2608263"/>
          <p14:tracePt t="42014" x="1603375" y="2635250"/>
          <p14:tracePt t="42024" x="1625600" y="2652713"/>
          <p14:tracePt t="42041" x="1647825" y="2674938"/>
          <p14:tracePt t="42055" x="1658938" y="2686050"/>
          <p14:tracePt t="42073" x="1687513" y="2709863"/>
          <p14:tracePt t="42090" x="1693863" y="2714625"/>
          <p14:tracePt t="42130" x="1698625" y="2720975"/>
          <p14:tracePt t="42141" x="1704975" y="2725738"/>
          <p14:tracePt t="42156" x="1727200" y="2732088"/>
          <p14:tracePt t="42173" x="1733550" y="2736850"/>
          <p14:tracePt t="42196" x="1738313" y="2736850"/>
          <p14:tracePt t="42211" x="1744663" y="2736850"/>
          <p14:tracePt t="42266" x="1749425" y="2736850"/>
          <p14:tracePt t="42275" x="1755775" y="2749550"/>
          <p14:tracePt t="42322" x="1760538" y="2754313"/>
          <p14:tracePt t="42339" x="1766888" y="2760663"/>
          <p14:tracePt t="42349" x="1771650" y="2760663"/>
          <p14:tracePt t="42361" x="1778000" y="2765425"/>
          <p14:tracePt t="42374" x="1784350" y="2765425"/>
          <p14:tracePt t="42402" x="1800225" y="2771775"/>
          <p14:tracePt t="42419" x="1817688" y="2776538"/>
          <p14:tracePt t="42440" x="1846263" y="2776538"/>
          <p14:tracePt t="42456" x="1857375" y="2787650"/>
          <p14:tracePt t="42478" x="1890713" y="2787650"/>
          <p14:tracePt t="42498" x="1936750" y="2811463"/>
          <p14:tracePt t="42510" x="1981200" y="2822575"/>
          <p14:tracePt t="42522" x="2020888" y="2827338"/>
          <p14:tracePt t="42539" x="2139950" y="2844800"/>
          <p14:tracePt t="42557" x="2241550" y="2844800"/>
          <p14:tracePt t="42579" x="2455863" y="2844800"/>
          <p14:tracePt t="42601" x="2749550" y="2844800"/>
          <p14:tracePt t="42611" x="2952750" y="2844800"/>
          <p14:tracePt t="42621" x="3233738" y="2873375"/>
          <p14:tracePt t="42639" x="3803650" y="2917825"/>
          <p14:tracePt t="42655" x="4159250" y="2940050"/>
          <p14:tracePt t="42681" x="4476750" y="2963863"/>
          <p14:tracePt t="42704" x="4565650" y="2963863"/>
          <p14:tracePt t="42711" x="4605338" y="2963863"/>
          <p14:tracePt t="42722" x="4645025" y="2963863"/>
          <p14:tracePt t="42738" x="4702175" y="2963863"/>
          <p14:tracePt t="42755" x="4735513" y="2957513"/>
          <p14:tracePt t="42773" x="4757738" y="2957513"/>
          <p14:tracePt t="42795" x="4764088" y="2957513"/>
          <p14:tracePt t="42842" x="4768850" y="2957513"/>
          <p14:tracePt t="42854" x="4775200" y="2952750"/>
          <p14:tracePt t="42875" x="4819650" y="2946400"/>
          <p14:tracePt t="42994" x="4832350" y="2946400"/>
          <p14:tracePt t="43007" x="4843463" y="2946400"/>
          <p14:tracePt t="43021" x="4870450" y="2946400"/>
          <p14:tracePt t="43395" x="4883150" y="2946400"/>
          <p14:tracePt t="43411" x="4967288" y="2946400"/>
          <p14:tracePt t="43423" x="5000625" y="2946400"/>
          <p14:tracePt t="43462" x="5153025" y="2946400"/>
          <p14:tracePt t="43480" x="5362575" y="2928938"/>
          <p14:tracePt t="43495" x="5543550" y="2901950"/>
          <p14:tracePt t="43509" x="5661025" y="2884488"/>
          <p14:tracePt t="43524" x="5707063" y="2878138"/>
          <p14:tracePt t="43550" x="5718175" y="2873375"/>
          <p14:tracePt t="43658" x="5722938" y="2873375"/>
          <p14:tracePt t="43673" x="5746750" y="2873375"/>
          <p14:tracePt t="43688" x="5762625" y="2867025"/>
          <p14:tracePt t="43755" x="5773738" y="2867025"/>
          <p14:tracePt t="43774" x="5780088" y="2867025"/>
          <p14:tracePt t="43796" x="5819775" y="2867025"/>
          <p14:tracePt t="43818" x="5875338" y="2867025"/>
          <p14:tracePt t="43837" x="5932488" y="2867025"/>
          <p14:tracePt t="43853" x="5994400" y="2867025"/>
          <p14:tracePt t="43871" x="6078538" y="2833688"/>
          <p14:tracePt t="43896" x="6226175" y="2805113"/>
          <p14:tracePt t="43925" x="6524625" y="2732088"/>
          <p14:tracePt t="43939" x="6626225" y="2714625"/>
          <p14:tracePt t="43956" x="6762750" y="2686050"/>
          <p14:tracePt t="43974" x="6915150" y="2670175"/>
          <p14:tracePt t="43989" x="7061200" y="2652713"/>
          <p14:tracePt t="44016" x="7185025" y="2630488"/>
          <p14:tracePt t="44048" x="7231063" y="2630488"/>
          <p14:tracePt t="44063" x="7258050" y="2630488"/>
          <p14:tracePt t="44077" x="7286625" y="2635250"/>
          <p14:tracePt t="44090" x="7308850" y="2641600"/>
          <p14:tracePt t="44116" x="7326313" y="2647950"/>
          <p14:tracePt t="44145" x="7348538" y="2659063"/>
          <p14:tracePt t="44161" x="7388225" y="2674938"/>
          <p14:tracePt t="44173" x="7405688" y="2692400"/>
          <p14:tracePt t="44189" x="7439025" y="2698750"/>
          <p14:tracePt t="44196" x="7456488" y="2709863"/>
          <p14:tracePt t="44221" x="7524750" y="2743200"/>
          <p14:tracePt t="44249" x="7575550" y="2743200"/>
          <p14:tracePt t="44263" x="7586663" y="2743200"/>
          <p14:tracePt t="44276" x="7613650" y="2743200"/>
          <p14:tracePt t="44289" x="7664450" y="2743200"/>
          <p14:tracePt t="44315" x="7739063" y="2743200"/>
          <p14:tracePt t="44350" x="7816850" y="2743200"/>
          <p14:tracePt t="44366" x="7880350" y="2743200"/>
          <p14:tracePt t="44378" x="7924800" y="2743200"/>
          <p14:tracePt t="44390" x="7958138" y="2743200"/>
          <p14:tracePt t="44405" x="7993063" y="2743200"/>
          <p14:tracePt t="44427" x="8083550" y="2743200"/>
          <p14:tracePt t="44447" x="8116888" y="2743200"/>
          <p14:tracePt t="44461" x="8134350" y="2743200"/>
          <p14:tracePt t="44472" x="8145463" y="2743200"/>
          <p14:tracePt t="44489" x="8161338" y="2743200"/>
          <p14:tracePt t="44512" x="8185150" y="2743200"/>
          <p14:tracePt t="44536" x="8201025" y="2743200"/>
          <p14:tracePt t="44555" x="8240713" y="2736850"/>
          <p14:tracePt t="44572" x="8251825" y="2732088"/>
          <p14:tracePt t="44589" x="8262938" y="2725738"/>
          <p14:tracePt t="44605" x="8291513" y="2709863"/>
          <p14:tracePt t="44634" x="8331200" y="2681288"/>
          <p14:tracePt t="44660" x="8353425" y="2670175"/>
          <p14:tracePt t="44688" x="8359775" y="2659063"/>
          <p14:tracePt t="44757" x="8364538" y="2652713"/>
          <p14:tracePt t="45441" x="8375650" y="2652713"/>
          <p14:tracePt t="45511" x="8370888" y="2652713"/>
          <p14:tracePt t="45534" x="8359775" y="2663825"/>
          <p14:tracePt t="45547" x="8353425" y="2663825"/>
          <p14:tracePt t="45560" x="8353425" y="2670175"/>
          <p14:tracePt t="45573" x="8348663" y="2681288"/>
          <p14:tracePt t="45596" x="8337550" y="2703513"/>
          <p14:tracePt t="45623" x="8324850" y="2732088"/>
          <p14:tracePt t="45745" x="8324850" y="2736850"/>
          <p14:tracePt t="45798" x="8324850" y="2743200"/>
          <p14:tracePt t="45832" x="8324850" y="2749550"/>
          <p14:tracePt t="45845" x="8324850" y="2754313"/>
          <p14:tracePt t="45891" x="8324850" y="2760663"/>
          <p14:tracePt t="45906" x="8324850" y="2771775"/>
          <p14:tracePt t="45922" x="8324850" y="2787650"/>
          <p14:tracePt t="45938" x="8324850" y="2822575"/>
          <p14:tracePt t="45955" x="8324850" y="2833688"/>
          <p14:tracePt t="45980" x="8324850" y="2855913"/>
          <p14:tracePt t="45995" x="8324850" y="2867025"/>
          <p14:tracePt t="46022" x="8324850" y="2878138"/>
          <p14:tracePt t="46037" x="8324850" y="2884488"/>
          <p14:tracePt t="46062" x="8324850" y="2906713"/>
          <p14:tracePt t="46090" x="8324850" y="2924175"/>
          <p14:tracePt t="46121" x="8324850" y="2935288"/>
          <p14:tracePt t="46875" x="8324850" y="2946400"/>
          <p14:tracePt t="46886" x="8324850" y="2952750"/>
          <p14:tracePt t="46911" x="8331200" y="2968625"/>
          <p14:tracePt t="46922" x="8337550" y="2997200"/>
          <p14:tracePt t="46939" x="8342313" y="3041650"/>
          <p14:tracePt t="46955" x="8342313" y="3081338"/>
          <p14:tracePt t="46980" x="8342313" y="3182938"/>
          <p14:tracePt t="46994" x="8223250" y="3268663"/>
          <p14:tracePt t="47005" x="8172450" y="3302000"/>
          <p14:tracePt t="47024" x="8134350" y="3359150"/>
          <p14:tracePt t="47218" x="8116888" y="3341688"/>
          <p14:tracePt t="47233" x="7942263" y="3268663"/>
          <p14:tracePt t="47246" x="7761288" y="3149600"/>
          <p14:tracePt t="47260" x="7140575" y="2968625"/>
          <p14:tracePt t="47271" x="6937375" y="2844800"/>
          <p14:tracePt t="47295" x="6750050" y="2703513"/>
          <p14:tracePt t="47314" x="6581775" y="2551113"/>
          <p14:tracePt t="47334" x="6389688" y="2427288"/>
          <p14:tracePt t="47345" x="6197600" y="2330450"/>
          <p14:tracePt t="47357" x="6107113" y="2314575"/>
          <p14:tracePt t="47371" x="6000750" y="2263775"/>
          <p14:tracePt t="47388" x="5937250" y="2206625"/>
          <p14:tracePt t="47414" x="5915025" y="2178050"/>
          <p14:tracePt t="47426" x="5915025" y="2173288"/>
          <p14:tracePt t="47437" x="5937250" y="2162175"/>
          <p14:tracePt t="47454" x="6078538" y="2116138"/>
          <p14:tracePt t="47471" x="6226175" y="2089150"/>
          <p14:tracePt t="47487" x="6469063" y="2049463"/>
          <p14:tracePt t="47529" x="6926263" y="1987550"/>
          <p14:tracePt t="47542" x="7004050" y="1987550"/>
          <p14:tracePt t="47554" x="7253288" y="1987550"/>
          <p14:tracePt t="47571" x="7783513" y="2054225"/>
          <p14:tracePt t="47594" x="8680450" y="2212975"/>
          <p14:tracePt t="47613" x="9126538" y="2308225"/>
          <p14:tracePt t="47625" x="9313863" y="2354263"/>
          <p14:tracePt t="47639" x="9594850" y="2444750"/>
          <p14:tracePt t="47655" x="9798050" y="2517775"/>
          <p14:tracePt t="47672" x="9963150" y="2573338"/>
          <p14:tracePt t="47689" x="10098088" y="2613025"/>
          <p14:tracePt t="47701" x="10120313" y="2619375"/>
          <p14:tracePt t="47722" x="10188575" y="2624138"/>
          <p14:tracePt t="47738" x="10233025" y="2630488"/>
          <p14:tracePt t="47754" x="10283825" y="2647950"/>
          <p14:tracePt t="47772" x="10352088" y="2674938"/>
          <p14:tracePt t="47796" x="10487025" y="2720975"/>
          <p14:tracePt t="47818" x="10588625" y="2765425"/>
          <p14:tracePt t="47832" x="10674350" y="2811463"/>
          <p14:tracePt t="47849" x="10848975" y="2917825"/>
          <p14:tracePt t="47861" x="10899775" y="2940050"/>
          <p14:tracePt t="47874" x="10944225" y="2963863"/>
          <p14:tracePt t="47890" x="10983913" y="2990850"/>
          <p14:tracePt t="47913" x="10995025" y="3003550"/>
          <p14:tracePt t="48073" x="11006138" y="3003550"/>
          <p14:tracePt t="48087" x="11012488" y="3003550"/>
          <p14:tracePt t="48110" x="11017250" y="2997200"/>
          <p14:tracePt t="48132" x="11029950" y="2990850"/>
          <p14:tracePt t="48156" x="11041063" y="2990850"/>
          <p14:tracePt t="48170" x="11052175" y="2979738"/>
          <p14:tracePt t="48189" x="11063288" y="2979738"/>
          <p14:tracePt t="48195" x="11063288" y="2974975"/>
          <p14:tracePt t="48208" x="11068050" y="2974975"/>
          <p14:tracePt t="48233" x="11091863" y="2952750"/>
          <p14:tracePt t="48249" x="11096625" y="2940050"/>
          <p14:tracePt t="48371" x="11096625" y="2928938"/>
          <p14:tracePt t="48410" x="11096625" y="2917825"/>
          <p14:tracePt t="48571" x="11102975" y="2913063"/>
          <p14:tracePt t="48587" x="11118850" y="2913063"/>
          <p14:tracePt t="48604" x="11147425" y="2913063"/>
          <p14:tracePt t="48622" x="11176000" y="2913063"/>
          <p14:tracePt t="48643" x="11233150" y="2913063"/>
          <p14:tracePt t="48666" x="11295063" y="2913063"/>
          <p14:tracePt t="48676" x="11317288" y="2913063"/>
          <p14:tracePt t="48688" x="11334750" y="2913063"/>
          <p14:tracePt t="48721" x="11368088" y="2913063"/>
          <p14:tracePt t="48732" x="11385550" y="2913063"/>
          <p14:tracePt t="48745" x="11390313" y="2901950"/>
          <p14:tracePt t="48766" x="11396663" y="2901950"/>
          <p14:tracePt t="48922" x="11401425" y="2901950"/>
          <p14:tracePt t="48931" x="11412538" y="2906713"/>
          <p14:tracePt t="49058" x="11418888" y="2913063"/>
          <p14:tracePt t="49074" x="11423650" y="2913063"/>
          <p14:tracePt t="49103" x="11436350" y="2913063"/>
          <p14:tracePt t="49125" x="11441113" y="2901950"/>
          <p14:tracePt t="49137" x="11447463" y="2901950"/>
          <p14:tracePt t="49218" x="11452225" y="2901950"/>
          <p14:tracePt t="49235" x="11463338" y="2906713"/>
          <p14:tracePt t="49257" x="11469688" y="2906713"/>
          <p14:tracePt t="49284" x="11469688" y="2913063"/>
          <p14:tracePt t="49310" x="11474450" y="2913063"/>
          <p14:tracePt t="49538" x="11480800" y="2917825"/>
          <p14:tracePt t="49548" x="11487150" y="2917825"/>
          <p14:tracePt t="49560" x="11487150" y="2924175"/>
          <p14:tracePt t="50035" x="11487150" y="2928938"/>
          <p14:tracePt t="50123" x="11480800" y="2928938"/>
          <p14:tracePt t="50135" x="11474450" y="2928938"/>
          <p14:tracePt t="50171" x="11469688" y="2928938"/>
          <p14:tracePt t="50178" x="11463338" y="2928938"/>
          <p14:tracePt t="50192" x="11458575" y="2928938"/>
          <p14:tracePt t="50234" x="11452225" y="2928938"/>
          <p14:tracePt t="50267" x="11447463" y="2928938"/>
          <p14:tracePt t="50298" x="11441113" y="2928938"/>
          <p14:tracePt t="50331" x="11436350" y="2928938"/>
          <p14:tracePt t="50410" x="11423650" y="2928938"/>
          <p14:tracePt t="50420" x="11418888" y="2928938"/>
          <p14:tracePt t="50438" x="11412538" y="2928938"/>
          <p14:tracePt t="50453" x="11407775" y="2928938"/>
          <p14:tracePt t="50469" x="11401425" y="2928938"/>
          <p14:tracePt t="50486" x="11390313" y="2935288"/>
          <p14:tracePt t="50546" x="11385550" y="2935288"/>
          <p14:tracePt t="50557" x="11379200" y="2935288"/>
          <p14:tracePt t="50570" x="11368088" y="2935288"/>
          <p14:tracePt t="50587" x="11361738" y="2935288"/>
          <p14:tracePt t="50603" x="11356975" y="2935288"/>
          <p14:tracePt t="50619" x="11345863" y="2928938"/>
          <p14:tracePt t="50637" x="11334750" y="2928938"/>
          <p14:tracePt t="50658" x="11322050" y="2924175"/>
          <p14:tracePt t="50681" x="11310938" y="2917825"/>
          <p14:tracePt t="50692" x="11306175" y="2913063"/>
          <p14:tracePt t="50722" x="11299825" y="2913063"/>
          <p14:tracePt t="50731" x="11295063" y="2901950"/>
          <p14:tracePt t="50743" x="11288713" y="2901950"/>
          <p14:tracePt t="50762" x="11283950" y="2901950"/>
          <p14:tracePt t="50781" x="11277600" y="2901950"/>
          <p14:tracePt t="50796" x="11271250" y="2901950"/>
          <p14:tracePt t="50811" x="11266488" y="2901950"/>
          <p14:tracePt t="50823" x="11260138" y="2901950"/>
          <p14:tracePt t="50825" x="11255375" y="2901950"/>
          <p14:tracePt t="50890" x="11255375" y="2895600"/>
          <p14:tracePt t="50898" x="11249025" y="2895600"/>
          <p14:tracePt t="50908" x="11244263" y="2889250"/>
          <p14:tracePt t="50969" x="11237913" y="2884488"/>
          <p14:tracePt t="50983" x="11226800" y="2878138"/>
          <p14:tracePt t="51065" x="11215688" y="2873375"/>
          <p14:tracePt t="51155" x="11209338" y="2873375"/>
          <p14:tracePt t="51170" x="11204575" y="2873375"/>
          <p14:tracePt t="51468" x="11198225" y="2873375"/>
          <p14:tracePt t="52010" x="11209338" y="2873375"/>
          <p14:tracePt t="52021" x="11220450" y="2873375"/>
          <p14:tracePt t="52036" x="11260138" y="2867025"/>
          <p14:tracePt t="52060" x="11299825" y="2862263"/>
          <p14:tracePt t="52084" x="11310938" y="2862263"/>
          <p14:tracePt t="52095" x="11322050" y="2855913"/>
          <p14:tracePt t="52107" x="11356975" y="2851150"/>
          <p14:tracePt t="52121" x="11372850" y="2833688"/>
          <p14:tracePt t="52136" x="11396663" y="2816225"/>
          <p14:tracePt t="52152" x="11401425" y="2811463"/>
          <p14:tracePt t="52195" x="11430000" y="2811463"/>
          <p14:tracePt t="52210" x="11463338" y="2811463"/>
          <p14:tracePt t="52235" x="11474450" y="2811463"/>
          <p14:tracePt t="52274" x="11487150" y="2805113"/>
          <p14:tracePt t="52377" x="11498263" y="2805113"/>
          <p14:tracePt t="52392" x="11503025" y="2805113"/>
          <p14:tracePt t="52411" x="11509375" y="2805113"/>
          <p14:tracePt t="52435" x="11514138" y="2805113"/>
          <p14:tracePt t="52444" x="11520488" y="2816225"/>
          <p14:tracePt t="52465" x="11520488" y="2822575"/>
          <p14:tracePt t="52476" x="11525250" y="2822575"/>
          <p14:tracePt t="52489" x="11525250" y="2827338"/>
          <p14:tracePt t="52697" x="11525250" y="2833688"/>
          <p14:tracePt t="53129" x="11525250" y="2838450"/>
          <p14:tracePt t="53498" x="11520488" y="2838450"/>
          <p14:tracePt t="53506" x="11503025" y="2838450"/>
          <p14:tracePt t="53545" x="11498263" y="2838450"/>
          <p14:tracePt t="53595" x="11491913" y="2838450"/>
          <p14:tracePt t="53603" x="11491913" y="2833688"/>
          <p14:tracePt t="53643" x="11491913" y="2827338"/>
          <p14:tracePt t="53729" x="11491913" y="2822575"/>
          <p14:tracePt t="53745" x="11503025" y="2822575"/>
          <p14:tracePt t="53766" x="11514138" y="2827338"/>
          <p14:tracePt t="53790" x="11520488" y="2833688"/>
          <p14:tracePt t="53839" x="11525250" y="2844800"/>
          <p14:tracePt t="53946" x="11525250" y="2855913"/>
          <p14:tracePt t="54273" x="11514138" y="2862263"/>
          <p14:tracePt t="54318" x="11503025" y="2862263"/>
          <p14:tracePt t="54330" x="11498263" y="2862263"/>
          <p14:tracePt t="54339" x="11491913" y="2862263"/>
          <p14:tracePt t="54351" x="11491913" y="2867025"/>
          <p14:tracePt t="54370" x="11480800" y="2878138"/>
          <p14:tracePt t="54392" x="11474450" y="2878138"/>
          <p14:tracePt t="54419" x="11463338" y="2878138"/>
          <p14:tracePt t="54435" x="11458575" y="2878138"/>
          <p14:tracePt t="54452" x="11447463" y="2884488"/>
          <p14:tracePt t="54475" x="11418888" y="2901950"/>
          <p14:tracePt t="54490" x="11412538" y="2913063"/>
          <p14:tracePt t="54503" x="11407775" y="2917825"/>
          <p14:tracePt t="54520" x="11396663" y="2928938"/>
          <p14:tracePt t="54538" x="11390313" y="2928938"/>
          <p14:tracePt t="54578" x="11385550" y="2935288"/>
          <p14:tracePt t="54592" x="11385550" y="2940050"/>
          <p14:tracePt t="54605" x="11379200" y="2946400"/>
          <p14:tracePt t="54619" x="11372850" y="2952750"/>
          <p14:tracePt t="54642" x="11350625" y="2963863"/>
          <p14:tracePt t="54674" x="11345863" y="2963863"/>
          <p14:tracePt t="54686" x="11339513" y="2974975"/>
          <p14:tracePt t="54703" x="11334750" y="2974975"/>
          <p14:tracePt t="54726" x="11317288" y="2979738"/>
          <p14:tracePt t="54748" x="11266488" y="2997200"/>
          <p14:tracePt t="54758" x="11237913" y="3019425"/>
          <p14:tracePt t="54770" x="11158538" y="3048000"/>
          <p14:tracePt t="54787" x="11063288" y="3092450"/>
          <p14:tracePt t="54804" x="10899775" y="3127375"/>
          <p14:tracePt t="54830" x="10690225" y="3171825"/>
          <p14:tracePt t="54854" x="10442575" y="3171825"/>
          <p14:tracePt t="54869" x="10193338" y="3171825"/>
          <p14:tracePt t="54885" x="9855200" y="3132138"/>
          <p14:tracePt t="54902" x="9404350" y="3092450"/>
          <p14:tracePt t="54927" x="8540750" y="3048000"/>
          <p14:tracePt t="54940" x="8054975" y="3048000"/>
          <p14:tracePt t="54954" x="7569200" y="3048000"/>
          <p14:tracePt t="54970" x="7134225" y="3048000"/>
          <p14:tracePt t="54987" x="6738938" y="3048000"/>
          <p14:tracePt t="55010" x="6157913" y="3048000"/>
          <p14:tracePt t="55030" x="5899150" y="3048000"/>
          <p14:tracePt t="55042" x="5683250" y="3048000"/>
          <p14:tracePt t="55057" x="5503863" y="3048000"/>
          <p14:tracePt t="55070" x="5424488" y="3048000"/>
          <p14:tracePt t="55086" x="5289550" y="3048000"/>
          <p14:tracePt t="55107" x="5086350" y="3048000"/>
          <p14:tracePt t="55130" x="4883150" y="3048000"/>
          <p14:tracePt t="55140" x="4803775" y="3048000"/>
          <p14:tracePt t="55154" x="4718050" y="3048000"/>
          <p14:tracePt t="55168" x="4651375" y="3048000"/>
          <p14:tracePt t="55187" x="4583113" y="3048000"/>
          <p14:tracePt t="55201" x="4503738" y="3048000"/>
          <p14:tracePt t="55220" x="4419600" y="3048000"/>
          <p14:tracePt t="55237" x="4362450" y="3048000"/>
          <p14:tracePt t="55264" x="4329113" y="3059113"/>
          <p14:tracePt t="55276" x="4311650" y="3059113"/>
          <p14:tracePt t="55294" x="4295775" y="3070225"/>
          <p14:tracePt t="55319" x="4289425" y="3092450"/>
          <p14:tracePt t="55345" x="4289425" y="3138488"/>
          <p14:tracePt t="55358" x="4306888" y="3167063"/>
          <p14:tracePt t="55369" x="4346575" y="3206750"/>
          <p14:tracePt t="55388" x="4419600" y="3257550"/>
          <p14:tracePt t="55403" x="4452938" y="3273425"/>
          <p14:tracePt t="55426" x="4684713" y="3330575"/>
          <p14:tracePt t="55448" x="4764088" y="3346450"/>
          <p14:tracePt t="55461" x="4819650" y="3352800"/>
          <p14:tracePt t="55473" x="4865688" y="3363913"/>
          <p14:tracePt t="55485" x="4894263" y="3375025"/>
          <p14:tracePt t="55504" x="4933950" y="3386138"/>
          <p14:tracePt t="55532" x="5097463" y="3409950"/>
          <p14:tracePt t="55555" x="5351463" y="3454400"/>
          <p14:tracePt t="55574" x="5384800" y="3460750"/>
          <p14:tracePt t="55588" x="5395913" y="3460750"/>
          <p14:tracePt t="55707" x="5402263" y="3460750"/>
          <p14:tracePt t="55738" x="5413375" y="3460750"/>
          <p14:tracePt t="55753" x="5424488" y="3460750"/>
          <p14:tracePt t="55770" x="5446713" y="3460750"/>
          <p14:tracePt t="55785" x="5537200" y="3460750"/>
          <p14:tracePt t="55809" x="5638800" y="3460750"/>
          <p14:tracePt t="55827" x="5870575" y="3498850"/>
          <p14:tracePt t="55853" x="6005513" y="3516313"/>
          <p14:tracePt t="55869" x="6288088" y="3538538"/>
          <p14:tracePt t="55886" x="6434138" y="3538538"/>
          <p14:tracePt t="55902" x="6535738" y="3538538"/>
          <p14:tracePt t="55924" x="6610350" y="3538538"/>
          <p14:tracePt t="55943" x="6637338" y="3538538"/>
          <p14:tracePt t="55953" x="6665913" y="3538538"/>
          <p14:tracePt t="55969" x="6688138" y="3556000"/>
          <p14:tracePt t="55986" x="6734175" y="3567113"/>
          <p14:tracePt t="56011" x="6773863" y="3573463"/>
          <p14:tracePt t="56033" x="6784975" y="3573463"/>
          <p14:tracePt t="56554" x="6789738" y="3573463"/>
          <p14:tracePt t="56610" x="6784975" y="3573463"/>
          <p14:tracePt t="56626" x="6778625" y="3573463"/>
          <p14:tracePt t="56637" x="6773863" y="3562350"/>
          <p14:tracePt t="56653" x="6762750" y="3556000"/>
          <p14:tracePt t="56669" x="6756400" y="3549650"/>
          <p14:tracePt t="56695" x="6727825" y="3533775"/>
          <p14:tracePt t="56701" x="6711950" y="3522663"/>
          <p14:tracePt t="56712" x="6688138" y="3511550"/>
          <p14:tracePt t="56724" x="6683375" y="3511550"/>
          <p14:tracePt t="56751" x="6677025" y="3511550"/>
          <p14:tracePt t="56768" x="6665913" y="3505200"/>
          <p14:tracePt t="56791" x="6626225" y="3498850"/>
          <p14:tracePt t="56815" x="6604000" y="3487738"/>
          <p14:tracePt t="56828" x="6586538" y="3487738"/>
          <p14:tracePt t="56841" x="6546850" y="3487738"/>
          <p14:tracePt t="56852" x="6524625" y="3487738"/>
          <p14:tracePt t="56867" x="6480175" y="3487738"/>
          <p14:tracePt t="56890" x="6394450" y="3487738"/>
          <p14:tracePt t="56911" x="6367463" y="3487738"/>
          <p14:tracePt t="56923" x="6350000" y="3476625"/>
          <p14:tracePt t="56952" x="6343650" y="3476625"/>
          <p14:tracePt t="56969" x="6327775" y="3465513"/>
          <p14:tracePt t="56986" x="6316663" y="3460750"/>
          <p14:tracePt t="57014" x="6288088" y="3454400"/>
          <p14:tracePt t="57029" x="6276975" y="3436938"/>
          <p14:tracePt t="57045" x="6254750" y="3425825"/>
          <p14:tracePt t="57059" x="6237288" y="3414713"/>
          <p14:tracePt t="57072" x="6237288" y="3409950"/>
          <p14:tracePt t="57091" x="6230938" y="3403600"/>
          <p14:tracePt t="57146" x="6226175" y="3392488"/>
          <p14:tracePt t="57159" x="6219825" y="3386138"/>
          <p14:tracePt t="57180" x="6208713" y="3386138"/>
          <p14:tracePt t="57538" x="6203950" y="3381375"/>
          <p14:tracePt t="57550" x="6197600" y="3381375"/>
          <p14:tracePt t="57569" x="6140450" y="3381375"/>
          <p14:tracePt t="57590" x="6102350" y="3370263"/>
          <p14:tracePt t="57613" x="6096000" y="3370263"/>
          <p14:tracePt t="57642" x="6089650" y="3370263"/>
          <p14:tracePt t="57653" x="6084888" y="3370263"/>
          <p14:tracePt t="57875" x="6084888" y="3375025"/>
          <p14:tracePt t="57898" x="6089650" y="3381375"/>
          <p14:tracePt t="57908" x="6096000" y="3386138"/>
          <p14:tracePt t="57944" x="6107113" y="3392488"/>
          <p14:tracePt t="57959" x="6118225" y="3397250"/>
          <p14:tracePt t="57971" x="6129338" y="3409950"/>
          <p14:tracePt t="57985" x="6146800" y="3425825"/>
          <p14:tracePt t="58009" x="6175375" y="3436938"/>
          <p14:tracePt t="58034" x="6197600" y="3448050"/>
          <p14:tracePt t="58053" x="6208713" y="3448050"/>
          <p14:tracePt t="58068" x="6237288" y="3454400"/>
          <p14:tracePt t="58087" x="6259513" y="3454400"/>
          <p14:tracePt t="58103" x="6270625" y="3454400"/>
          <p14:tracePt t="58124" x="6292850" y="3454400"/>
          <p14:tracePt t="58143" x="6305550" y="3454400"/>
          <p14:tracePt t="58154" x="6321425" y="3454400"/>
          <p14:tracePt t="58168" x="6327775" y="3454400"/>
          <p14:tracePt t="58569" x="6332538" y="3454400"/>
          <p14:tracePt t="58594" x="6361113" y="3454400"/>
          <p14:tracePt t="58610" x="6367463" y="3454400"/>
          <p14:tracePt t="58622" x="6367463" y="3460750"/>
          <p14:tracePt t="58634" x="6378575" y="3471863"/>
          <p14:tracePt t="58652" x="6400800" y="3482975"/>
          <p14:tracePt t="58673" x="6473825" y="3494088"/>
          <p14:tracePt t="58692" x="6535738" y="3511550"/>
          <p14:tracePt t="58697" x="6559550" y="3511550"/>
          <p14:tracePt t="58707" x="6592888" y="3522663"/>
          <p14:tracePt t="58719" x="6615113" y="3527425"/>
          <p14:tracePt t="58736" x="6677025" y="3538538"/>
          <p14:tracePt t="58753" x="6773863" y="3544888"/>
          <p14:tracePt t="58768" x="6796088" y="3544888"/>
          <p14:tracePt t="58790" x="6869113" y="3544888"/>
          <p14:tracePt t="58807" x="6891338" y="3544888"/>
          <p14:tracePt t="58823" x="6926263" y="3544888"/>
          <p14:tracePt t="58838" x="6953250" y="3544888"/>
          <p14:tracePt t="58851" x="6981825" y="3544888"/>
          <p14:tracePt t="58867" x="7010400" y="3544888"/>
          <p14:tracePt t="58889" x="7032625" y="3544888"/>
          <p14:tracePt t="58938" x="7043738" y="3544888"/>
          <p14:tracePt t="58946" x="7054850" y="3544888"/>
          <p14:tracePt t="58956" x="7067550" y="3544888"/>
          <p14:tracePt t="58969" x="7072313" y="3544888"/>
          <p14:tracePt t="58992" x="7089775" y="3533775"/>
          <p14:tracePt t="59138" x="7094538" y="3533775"/>
          <p14:tracePt t="59150" x="7100888" y="3533775"/>
          <p14:tracePt t="59169" x="7140575" y="3538538"/>
          <p14:tracePt t="59186" x="7191375" y="3544888"/>
          <p14:tracePt t="59199" x="7207250" y="3544888"/>
          <p14:tracePt t="59217" x="7304088" y="3544888"/>
          <p14:tracePt t="59237" x="7394575" y="3544888"/>
          <p14:tracePt t="59251" x="7518400" y="3538538"/>
          <p14:tracePt t="59269" x="7681913" y="3511550"/>
          <p14:tracePt t="59294" x="7896225" y="3494088"/>
          <p14:tracePt t="59322" x="8218488" y="3476625"/>
          <p14:tracePt t="59336" x="8302625" y="3476625"/>
          <p14:tracePt t="59352" x="8461375" y="3476625"/>
          <p14:tracePt t="59370" x="8680450" y="3476625"/>
          <p14:tracePt t="59817" x="8686800" y="3476625"/>
          <p14:tracePt t="59828" x="8697913" y="3476625"/>
          <p14:tracePt t="59839" x="8709025" y="3476625"/>
          <p14:tracePt t="59851" x="8720138" y="3476625"/>
          <p14:tracePt t="59868" x="8731250" y="3476625"/>
          <p14:tracePt t="60140" x="8737600" y="3476625"/>
          <p14:tracePt t="60150" x="8743950" y="3476625"/>
          <p14:tracePt t="60173" x="8856663" y="3482975"/>
          <p14:tracePt t="60193" x="9013825" y="3482975"/>
          <p14:tracePt t="60209" x="9132888" y="3471863"/>
          <p14:tracePt t="60219" x="9201150" y="3454400"/>
          <p14:tracePt t="60236" x="9318625" y="3432175"/>
          <p14:tracePt t="60255" x="9477375" y="3421063"/>
          <p14:tracePt t="60279" x="9720263" y="3370263"/>
          <p14:tracePt t="60291" x="9928225" y="3330575"/>
          <p14:tracePt t="60303" x="10018713" y="3302000"/>
          <p14:tracePt t="60320" x="10102850" y="3279775"/>
          <p14:tracePt t="60343" x="10171113" y="3244850"/>
          <p14:tracePt t="60364" x="10233025" y="3233738"/>
          <p14:tracePt t="60376" x="10261600" y="3228975"/>
          <p14:tracePt t="60387" x="10279063" y="3217863"/>
          <p14:tracePt t="60444" x="10283825" y="3217863"/>
          <p14:tracePt t="60459" x="10294938" y="3222625"/>
          <p14:tracePt t="60470" x="10301288" y="3228975"/>
          <p14:tracePt t="60484" x="10312400" y="3233738"/>
          <p14:tracePt t="60503" x="10318750" y="3240088"/>
          <p14:tracePt t="60586" x="10323513" y="3257550"/>
          <p14:tracePt t="61179" x="10323513" y="3262313"/>
          <p14:tracePt t="61191" x="10323513" y="3268663"/>
          <p14:tracePt t="61234" x="10323513" y="3273425"/>
          <p14:tracePt t="61246" x="10318750" y="3273425"/>
          <p14:tracePt t="61361" x="10312400" y="3273425"/>
          <p14:tracePt t="61417" x="10306050" y="3279775"/>
          <p14:tracePt t="61433" x="10301288" y="3290888"/>
          <p14:tracePt t="61458" x="10294938" y="3290888"/>
          <p14:tracePt t="61470" x="10290175" y="3295650"/>
          <p14:tracePt t="61484" x="10283825" y="3302000"/>
          <p14:tracePt t="61515" x="10279063" y="3308350"/>
          <p14:tracePt t="61551" x="10279063" y="3313113"/>
          <p14:tracePt t="61993" x="10279063" y="3319463"/>
          <p14:tracePt t="62005" x="10272713" y="3319463"/>
          <p14:tracePt t="62017" x="10233025" y="3352800"/>
          <p14:tracePt t="62034" x="10166350" y="3386138"/>
          <p14:tracePt t="62058" x="9979025" y="3421063"/>
          <p14:tracePt t="62079" x="9810750" y="3436938"/>
          <p14:tracePt t="62092" x="9488488" y="3482975"/>
          <p14:tracePt t="62103" x="9110663" y="3516313"/>
          <p14:tracePt t="62118" x="8059738" y="3516313"/>
          <p14:tracePt t="62133" x="7021513" y="3567113"/>
          <p14:tracePt t="62151" x="6140450" y="3600450"/>
          <p14:tracePt t="62170" x="5486400" y="3584575"/>
          <p14:tracePt t="62185" x="5192713" y="3516313"/>
          <p14:tracePt t="62201" x="4876800" y="3448050"/>
          <p14:tracePt t="62219" x="4476750" y="3359150"/>
          <p14:tracePt t="62235" x="4148138" y="3313113"/>
          <p14:tracePt t="62257" x="3905250" y="3268663"/>
          <p14:tracePt t="62274" x="3838575" y="3268663"/>
          <p14:tracePt t="62285" x="3832225" y="3257550"/>
          <p14:tracePt t="62305" x="3810000" y="3257550"/>
          <p14:tracePt t="62417" x="3803650" y="3262313"/>
          <p14:tracePt t="62443" x="3803650" y="3268663"/>
          <p14:tracePt t="62454" x="3803650" y="3273425"/>
          <p14:tracePt t="62477" x="3803650" y="3279775"/>
          <p14:tracePt t="62498" x="3803650" y="3290888"/>
          <p14:tracePt t="62516" x="3803650" y="3295650"/>
          <p14:tracePt t="62535" x="3803650" y="3319463"/>
          <p14:tracePt t="62549" x="3803650" y="3335338"/>
          <p14:tracePt t="62572" x="3803650" y="3346450"/>
          <p14:tracePt t="62590" x="3803650" y="3363913"/>
          <p14:tracePt t="62600" x="3798888" y="3370263"/>
          <p14:tracePt t="62618" x="3798888" y="3397250"/>
          <p14:tracePt t="62633" x="3787775" y="3409950"/>
          <p14:tracePt t="62683" x="3781425" y="3414713"/>
          <p14:tracePt t="62699" x="3781425" y="3421063"/>
          <p14:tracePt t="62718" x="3776663" y="3425825"/>
          <p14:tracePt t="62736" x="3776663" y="3432175"/>
          <p14:tracePt t="62794" x="3765550" y="3443288"/>
          <p14:tracePt t="62815" x="3759200" y="3460750"/>
          <p14:tracePt t="62833" x="3702050" y="3482975"/>
          <p14:tracePt t="62853" x="3663950" y="3498850"/>
          <p14:tracePt t="62868" x="3624263" y="3516313"/>
          <p14:tracePt t="62884" x="3562350" y="3527425"/>
          <p14:tracePt t="62900" x="3505200" y="3533775"/>
          <p14:tracePt t="62922" x="3392488" y="3573463"/>
          <p14:tracePt t="62942" x="3335338" y="3578225"/>
          <p14:tracePt t="62955" x="3290888" y="3584575"/>
          <p14:tracePt t="62984" x="3284538" y="3589338"/>
          <p14:tracePt t="63035" x="3284538" y="3595688"/>
          <p14:tracePt t="63057" x="3284538" y="3613150"/>
          <p14:tracePt t="63084" x="3341688" y="3646488"/>
          <p14:tracePt t="63110" x="3487738" y="3690938"/>
          <p14:tracePt t="63123" x="3606800" y="3725863"/>
          <p14:tracePt t="63134" x="3697288" y="3725863"/>
          <p14:tracePt t="63150" x="3838575" y="3730625"/>
          <p14:tracePt t="63170" x="4137025" y="3730625"/>
          <p14:tracePt t="63187" x="4306888" y="3730625"/>
          <p14:tracePt t="63198" x="4362450" y="3730625"/>
          <p14:tracePt t="63212" x="4425950" y="3741738"/>
          <p14:tracePt t="63223" x="4459288" y="3741738"/>
          <p14:tracePt t="63235" x="4543425" y="3748088"/>
          <p14:tracePt t="63251" x="4640263" y="3752850"/>
          <p14:tracePt t="63267" x="4752975" y="3765550"/>
          <p14:tracePt t="63292" x="4814888" y="3776663"/>
          <p14:tracePt t="63312" x="4848225" y="3776663"/>
          <p14:tracePt t="63327" x="4859338" y="3776663"/>
          <p14:tracePt t="63370" x="4865688" y="3776663"/>
          <p14:tracePt t="63378" x="4870450" y="3781425"/>
          <p14:tracePt t="63390" x="4876800" y="3781425"/>
          <p14:tracePt t="63401" x="4894263" y="3787775"/>
          <p14:tracePt t="63423" x="4945063" y="3792538"/>
          <p14:tracePt t="63449" x="5057775" y="3798888"/>
          <p14:tracePt t="63469" x="5210175" y="3798888"/>
          <p14:tracePt t="63485" x="5311775" y="3798888"/>
          <p14:tracePt t="63500" x="5407025" y="3781425"/>
          <p14:tracePt t="63523" x="5565775" y="3748088"/>
          <p14:tracePt t="63544" x="5616575" y="3736975"/>
          <p14:tracePt t="63558" x="5667375" y="3719513"/>
          <p14:tracePt t="63572" x="5689600" y="3714750"/>
          <p14:tracePt t="63762" x="5678488" y="3714750"/>
          <p14:tracePt t="63784" x="5559425" y="3714750"/>
          <p14:tracePt t="63805" x="5362575" y="3714750"/>
          <p14:tracePt t="63823" x="5203825" y="3714750"/>
          <p14:tracePt t="63839" x="5080000" y="3714750"/>
          <p14:tracePt t="63850" x="4933950" y="3714750"/>
          <p14:tracePt t="63867" x="4640263" y="3714750"/>
          <p14:tracePt t="63889" x="3860800" y="3714750"/>
          <p14:tracePt t="63913" x="3182938" y="3708400"/>
          <p14:tracePt t="63924" x="3070225" y="3708400"/>
          <p14:tracePt t="63936" x="2979738" y="3690938"/>
          <p14:tracePt t="63952" x="2906713" y="3675063"/>
          <p14:tracePt t="63968" x="2862263" y="3668713"/>
          <p14:tracePt t="63996" x="2771775" y="3646488"/>
          <p14:tracePt t="64011" x="2725738" y="3629025"/>
          <p14:tracePt t="64052" x="2709863" y="3624263"/>
          <p14:tracePt t="64092" x="2703513" y="3624263"/>
          <p14:tracePt t="64116" x="2670175" y="3624263"/>
          <p14:tracePt t="64133" x="2630488" y="3617913"/>
          <p14:tracePt t="64150" x="2613025" y="3617913"/>
          <p14:tracePt t="64167" x="2608263" y="3617913"/>
          <p14:tracePt t="64969" x="2608263" y="3624263"/>
          <p14:tracePt t="64983" x="2608263" y="3629025"/>
          <p14:tracePt t="65011" x="2619375" y="3640138"/>
          <p14:tracePt t="65026" x="2647950" y="3646488"/>
          <p14:tracePt t="65051" x="2652713" y="3646488"/>
          <p14:tracePt t="65427" x="2659063" y="3646488"/>
          <p14:tracePt t="65439" x="2670175" y="3651250"/>
          <p14:tracePt t="65450" x="2776538" y="3668713"/>
          <p14:tracePt t="65468" x="2855913" y="3675063"/>
          <p14:tracePt t="65485" x="2924175" y="3697288"/>
          <p14:tracePt t="65506" x="2986088" y="3697288"/>
          <p14:tracePt t="65520" x="2986088" y="3702050"/>
          <p14:tracePt t="65533" x="2990850" y="3714750"/>
          <p14:tracePt t="65550" x="2997200" y="3714750"/>
          <p14:tracePt t="65683" x="2979738" y="3714750"/>
          <p14:tracePt t="65697" x="2974975" y="3714750"/>
          <p14:tracePt t="65716" x="2895600" y="3714750"/>
          <p14:tracePt t="65733" x="2855913" y="3714750"/>
          <p14:tracePt t="65763" x="2822575" y="3719513"/>
          <p14:tracePt t="65858" x="2822575" y="3725863"/>
          <p14:tracePt t="65873" x="2844800" y="3730625"/>
          <p14:tracePt t="65901" x="2867025" y="3730625"/>
          <p14:tracePt t="65926" x="2895600" y="3736975"/>
          <p14:tracePt t="65938" x="2917825" y="3736975"/>
          <p14:tracePt t="65966" x="2924175" y="3736975"/>
          <p14:tracePt t="65984" x="2928938" y="3736975"/>
          <p14:tracePt t="66034" x="2935288" y="3736975"/>
          <p14:tracePt t="66049" x="2952750" y="3736975"/>
          <p14:tracePt t="66066" x="2957513" y="3736975"/>
          <p14:tracePt t="66714" x="2963863" y="3736975"/>
          <p14:tracePt t="66738" x="2968625" y="3736975"/>
          <p14:tracePt t="66748" x="2974975" y="3736975"/>
          <p14:tracePt t="66767" x="2986088" y="3736975"/>
          <p14:tracePt t="66796" x="3025775" y="3736975"/>
          <p14:tracePt t="66817" x="3065463" y="3736975"/>
          <p14:tracePt t="66832" x="3076575" y="3736975"/>
          <p14:tracePt t="66849" x="3127375" y="3736975"/>
          <p14:tracePt t="66866" x="3200400" y="3736975"/>
          <p14:tracePt t="66886" x="3233738" y="3736975"/>
          <p14:tracePt t="66906" x="3290888" y="3741738"/>
          <p14:tracePt t="66916" x="3308350" y="3741738"/>
          <p14:tracePt t="66934" x="3324225" y="3741738"/>
          <p14:tracePt t="66951" x="3363913" y="3748088"/>
          <p14:tracePt t="66967" x="3381375" y="3748088"/>
          <p14:tracePt t="66994" x="3421063" y="3748088"/>
          <p14:tracePt t="67017" x="3425825" y="3748088"/>
          <p14:tracePt t="67064" x="3436938" y="3748088"/>
          <p14:tracePt t="67083" x="3448050" y="3748088"/>
          <p14:tracePt t="67099" x="3454400" y="3748088"/>
          <p14:tracePt t="67116" x="3465513" y="3748088"/>
          <p14:tracePt t="67133" x="3471863" y="3748088"/>
          <p14:tracePt t="67149" x="3487738" y="3748088"/>
          <p14:tracePt t="67172" x="3511550" y="3748088"/>
          <p14:tracePt t="67193" x="3556000" y="3748088"/>
          <p14:tracePt t="67201" x="3589338" y="3748088"/>
          <p14:tracePt t="67211" x="3640138" y="3748088"/>
          <p14:tracePt t="67220" x="3663950" y="3748088"/>
          <p14:tracePt t="67234" x="3759200" y="3748088"/>
          <p14:tracePt t="67251" x="3854450" y="3748088"/>
          <p14:tracePt t="67273" x="3973513" y="3736975"/>
          <p14:tracePt t="67282" x="4006850" y="3736975"/>
          <p14:tracePt t="67300" x="4108450" y="3736975"/>
          <p14:tracePt t="67316" x="4198938" y="3736975"/>
          <p14:tracePt t="67333" x="4273550" y="3730625"/>
          <p14:tracePt t="67357" x="4329113" y="3714750"/>
          <p14:tracePt t="67602" x="4324350" y="3714750"/>
          <p14:tracePt t="67618" x="4318000" y="3714750"/>
          <p14:tracePt t="67637" x="4311650" y="3714750"/>
          <p14:tracePt t="67666" x="4306888" y="3708400"/>
          <p14:tracePt t="67676" x="4295775" y="3708400"/>
          <p14:tracePt t="67690" x="4289425" y="3708400"/>
          <p14:tracePt t="67737" x="4278313" y="3708400"/>
          <p14:tracePt t="67749" x="4273550" y="3702050"/>
          <p14:tracePt t="67766" x="4260850" y="3702050"/>
          <p14:tracePt t="67783" x="4256088" y="3697288"/>
          <p14:tracePt t="67812" x="4249738" y="3697288"/>
          <p14:tracePt t="67829" x="4216400" y="3690938"/>
          <p14:tracePt t="67843" x="4187825" y="3686175"/>
          <p14:tracePt t="67857" x="4114800" y="3663950"/>
          <p14:tracePt t="67868" x="4086225" y="3657600"/>
          <p14:tracePt t="67888" x="4002088" y="3640138"/>
          <p14:tracePt t="67909" x="3883025" y="3613150"/>
          <p14:tracePt t="67921" x="3827463" y="3600450"/>
          <p14:tracePt t="67933" x="3803650" y="3600450"/>
          <p14:tracePt t="67949" x="3748088" y="3573463"/>
          <p14:tracePt t="67971" x="3690938" y="3562350"/>
          <p14:tracePt t="67985" x="3651250" y="3556000"/>
          <p14:tracePt t="68000" x="3606800" y="3556000"/>
          <p14:tracePt t="68017" x="3567113" y="3544888"/>
          <p14:tracePt t="68033" x="3562350" y="3544888"/>
          <p14:tracePt t="68071" x="3556000" y="3544888"/>
          <p14:tracePt t="68091" x="3562350" y="3544888"/>
          <p14:tracePt t="68103" x="3589338" y="3544888"/>
          <p14:tracePt t="68116" x="3640138" y="3562350"/>
          <p14:tracePt t="68141" x="3798888" y="3600450"/>
          <p14:tracePt t="68166" x="4030663" y="3663950"/>
          <p14:tracePt t="68182" x="4137025" y="3697288"/>
          <p14:tracePt t="68201" x="4205288" y="3697288"/>
          <p14:tracePt t="68219" x="4227513" y="3702050"/>
          <p14:tracePt t="68234" x="4244975" y="3702050"/>
          <p14:tracePt t="68255" x="4267200" y="3702050"/>
          <p14:tracePt t="68276" x="4306888" y="3702050"/>
          <p14:tracePt t="68287" x="4311650" y="3702050"/>
          <p14:tracePt t="68299" x="4318000" y="3702050"/>
          <p14:tracePt t="68317" x="4324350" y="3702050"/>
          <p14:tracePt t="68332" x="4335463" y="3702050"/>
          <p14:tracePt t="68386" x="4340225" y="3702050"/>
          <p14:tracePt t="68402" x="4346575" y="3702050"/>
          <p14:tracePt t="68421" x="4375150" y="3702050"/>
          <p14:tracePt t="68446" x="4402138" y="3702050"/>
          <p14:tracePt t="68459" x="4419600" y="3702050"/>
          <p14:tracePt t="68470" x="4425950" y="3702050"/>
          <p14:tracePt t="68483" x="4441825" y="3702050"/>
          <p14:tracePt t="68500" x="4470400" y="3702050"/>
          <p14:tracePt t="68529" x="4532313" y="3702050"/>
          <p14:tracePt t="68539" x="4578350" y="3702050"/>
          <p14:tracePt t="68551" x="4594225" y="3702050"/>
          <p14:tracePt t="68565" x="4629150" y="3702050"/>
          <p14:tracePt t="68582" x="4645025" y="3702050"/>
          <p14:tracePt t="68600" x="4679950" y="3702050"/>
          <p14:tracePt t="68625" x="4718050" y="3702050"/>
          <p14:tracePt t="68647" x="4752975" y="3702050"/>
          <p14:tracePt t="68666" x="4768850" y="3702050"/>
          <p14:tracePt t="68684" x="4781550" y="3702050"/>
          <p14:tracePt t="68699" x="4792663" y="3702050"/>
          <p14:tracePt t="68706" x="4797425" y="3702050"/>
          <p14:tracePt t="68718" x="4803775" y="3702050"/>
          <p14:tracePt t="68732" x="4826000" y="3702050"/>
          <p14:tracePt t="68766" x="4859338" y="3714750"/>
          <p14:tracePt t="68784" x="4870450" y="3719513"/>
          <p14:tracePt t="68818" x="4887913" y="3719513"/>
          <p14:tracePt t="68833" x="4894263" y="3725863"/>
          <p14:tracePt t="69138" x="4899025" y="3725863"/>
          <p14:tracePt t="69154" x="4905375" y="3725863"/>
          <p14:tracePt t="69165" x="4916488" y="3719513"/>
          <p14:tracePt t="69183" x="4938713" y="3714750"/>
          <p14:tracePt t="69202" x="4956175" y="3708400"/>
          <p14:tracePt t="69209" x="4967288" y="3702050"/>
          <p14:tracePt t="69221" x="4984750" y="3697288"/>
          <p14:tracePt t="69235" x="5006975" y="3690938"/>
          <p14:tracePt t="69250" x="5040313" y="3679825"/>
          <p14:tracePt t="69266" x="5073650" y="3675063"/>
          <p14:tracePt t="69284" x="5119688" y="3663950"/>
          <p14:tracePt t="69313" x="5181600" y="3663950"/>
          <p14:tracePt t="69333" x="5243513" y="3663950"/>
          <p14:tracePt t="69349" x="5260975" y="3663950"/>
          <p14:tracePt t="69365" x="5272088" y="3663950"/>
          <p14:tracePt t="69383" x="5289550" y="3663950"/>
          <p14:tracePt t="69399" x="5300663" y="3663950"/>
          <p14:tracePt t="69421" x="5316538" y="3663950"/>
          <p14:tracePt t="69516" x="5322888" y="3657600"/>
          <p14:tracePt t="69577" x="5316538" y="3657600"/>
          <p14:tracePt t="69591" x="5311775" y="3657600"/>
          <p14:tracePt t="69603" x="5272088" y="3668713"/>
          <p14:tracePt t="69616" x="5260975" y="3668713"/>
          <p14:tracePt t="69638" x="5232400" y="3668713"/>
          <p14:tracePt t="69659" x="5164138" y="3657600"/>
          <p14:tracePt t="69670" x="5148263" y="3646488"/>
          <p14:tracePt t="69683" x="5137150" y="3646488"/>
          <p14:tracePt t="69699" x="5124450" y="3646488"/>
          <p14:tracePt t="69720" x="5102225" y="3646488"/>
          <p14:tracePt t="69741" x="5068888" y="3646488"/>
          <p14:tracePt t="69753" x="5051425" y="3646488"/>
          <p14:tracePt t="69819" x="5035550" y="3646488"/>
          <p14:tracePt t="69847" x="5018088" y="3635375"/>
          <p14:tracePt t="69899" x="5011738" y="3635375"/>
          <p14:tracePt t="69916" x="4995863" y="3635375"/>
          <p14:tracePt t="69938" x="4949825" y="3624263"/>
          <p14:tracePt t="69950" x="4938713" y="3624263"/>
          <p14:tracePt t="69966" x="4916488" y="3613150"/>
          <p14:tracePt t="69984" x="4894263" y="3606800"/>
          <p14:tracePt t="70000" x="4876800" y="3600450"/>
          <p14:tracePt t="70045" x="4843463" y="3595688"/>
          <p14:tracePt t="70061" x="4832350" y="3595688"/>
          <p14:tracePt t="70074" x="4814888" y="3589338"/>
          <p14:tracePt t="70087" x="4808538" y="3589338"/>
          <p14:tracePt t="70105" x="4792663" y="3578225"/>
          <p14:tracePt t="70363" x="4797425" y="3578225"/>
          <p14:tracePt t="70386" x="4803775" y="3578225"/>
          <p14:tracePt t="70402" x="4808538" y="3578225"/>
          <p14:tracePt t="70421" x="4814888" y="3578225"/>
          <p14:tracePt t="70459" x="4826000" y="3578225"/>
          <p14:tracePt t="70470" x="4832350" y="3578225"/>
          <p14:tracePt t="70482" x="4837113" y="3578225"/>
          <p14:tracePt t="70518" x="4870450" y="3584575"/>
          <p14:tracePt t="70535" x="4894263" y="3584575"/>
          <p14:tracePt t="70548" x="4933950" y="3589338"/>
          <p14:tracePt t="70566" x="4967288" y="3589338"/>
          <p14:tracePt t="70592" x="5051425" y="3600450"/>
          <p14:tracePt t="70619" x="5238750" y="3600450"/>
          <p14:tracePt t="70635" x="5327650" y="3600450"/>
          <p14:tracePt t="70649" x="5429250" y="3600450"/>
          <p14:tracePt t="70666" x="5588000" y="3600450"/>
          <p14:tracePt t="70682" x="5734050" y="3600450"/>
          <p14:tracePt t="70704" x="5830888" y="3600450"/>
          <p14:tracePt t="70716" x="5842000" y="3600450"/>
          <p14:tracePt t="71170" x="5848350" y="3600450"/>
          <p14:tracePt t="72833" x="5842000" y="3600450"/>
          <p14:tracePt t="72909" x="5835650" y="3600450"/>
          <p14:tracePt t="72998" x="5830888" y="3600450"/>
          <p14:tracePt t="73009" x="5824538" y="3600450"/>
          <p14:tracePt t="73226" x="5819775" y="3600450"/>
          <p14:tracePt t="73238" x="5813425" y="3595688"/>
          <p14:tracePt t="73249" x="5808663" y="3578225"/>
          <p14:tracePt t="73270" x="5808663" y="3567113"/>
          <p14:tracePt t="73316" x="5802313" y="3567113"/>
          <p14:tracePt t="73326" x="5797550" y="3562350"/>
          <p14:tracePt t="73337" x="5784850" y="3544888"/>
          <p14:tracePt t="81194" x="5762625" y="3544888"/>
          <p14:tracePt t="81203" x="5678488" y="3538538"/>
          <p14:tracePt t="81213" x="5526088" y="3527425"/>
          <p14:tracePt t="81230" x="4459288" y="3443288"/>
          <p14:tracePt t="81255" x="4041775" y="3471863"/>
          <p14:tracePt t="81268" x="4030663" y="3578225"/>
          <p14:tracePt t="81281" x="4030663" y="3776663"/>
          <p14:tracePt t="81297" x="4183063" y="4408488"/>
          <p14:tracePt t="81315" x="4216400" y="4764088"/>
          <p14:tracePt t="81738" x="4233863" y="4757738"/>
          <p14:tracePt t="81755" x="4233863" y="4724400"/>
          <p14:tracePt t="81766" x="4233863" y="4713288"/>
          <p14:tracePt t="81778" x="4210050" y="4640263"/>
          <p14:tracePt t="81796" x="4205288" y="4532313"/>
          <p14:tracePt t="81831" x="4205288" y="4510088"/>
          <p14:tracePt t="81850" x="4227513" y="4481513"/>
          <p14:tracePt t="81863" x="4238625" y="4476750"/>
          <p14:tracePt t="81879" x="4256088" y="4452938"/>
          <p14:tracePt t="81898" x="4267200" y="4448175"/>
          <p14:tracePt t="81915" x="4278313" y="4419600"/>
          <p14:tracePt t="81937" x="4318000" y="4391025"/>
          <p14:tracePt t="81953" x="4346575" y="4362450"/>
          <p14:tracePt t="81962" x="4368800" y="4346575"/>
          <p14:tracePt t="81980" x="4397375" y="4329113"/>
          <p14:tracePt t="81995" x="4437063" y="4306888"/>
          <p14:tracePt t="82013" x="4481513" y="4284663"/>
          <p14:tracePt t="82290" x="4510088" y="4284663"/>
          <p14:tracePt t="82300" x="4560888" y="4278313"/>
          <p14:tracePt t="82315" x="5080000" y="4183063"/>
          <p14:tracePt t="82329" x="6107113" y="4046538"/>
          <p14:tracePt t="82351" x="6694488" y="3933825"/>
          <p14:tracePt t="82367" x="6891338" y="3854450"/>
          <p14:tracePt t="82379" x="6999288" y="3821113"/>
          <p14:tracePt t="82396" x="7094538" y="3781425"/>
          <p14:tracePt t="82412" x="7191375" y="3752850"/>
          <p14:tracePt t="82429" x="7258050" y="3725863"/>
          <p14:tracePt t="82450" x="7410450" y="3708400"/>
          <p14:tracePt t="82472" x="7626350" y="3708400"/>
          <p14:tracePt t="82482" x="7739063" y="3708400"/>
          <p14:tracePt t="82495" x="7907338" y="3708400"/>
          <p14:tracePt t="82511" x="8167688" y="3708400"/>
          <p14:tracePt t="82531" x="8404225" y="3708400"/>
          <p14:tracePt t="82555" x="8551863" y="3725863"/>
          <p14:tracePt t="82568" x="8596313" y="3725863"/>
          <p14:tracePt t="82579" x="8720138" y="3736975"/>
          <p14:tracePt t="82596" x="8901113" y="3725863"/>
          <p14:tracePt t="82612" x="9064625" y="3668713"/>
          <p14:tracePt t="82636" x="9137650" y="3606800"/>
          <p14:tracePt t="82659" x="9183688" y="3589338"/>
          <p14:tracePt t="82670" x="9188450" y="3584575"/>
          <p14:tracePt t="82706" x="9194800" y="3584575"/>
          <p14:tracePt t="82716" x="9201150" y="3584575"/>
          <p14:tracePt t="82728" x="9228138" y="3584575"/>
          <p14:tracePt t="82751" x="9296400" y="3584575"/>
          <p14:tracePt t="82764" x="9369425" y="3584575"/>
          <p14:tracePt t="82778" x="9482138" y="3595688"/>
          <p14:tracePt t="82797" x="9590088" y="3617913"/>
          <p14:tracePt t="82813" x="9663113" y="3635375"/>
          <p14:tracePt t="82829" x="9696450" y="3646488"/>
          <p14:tracePt t="82856" x="9709150" y="3646488"/>
          <p14:tracePt t="82868" x="9725025" y="3646488"/>
          <p14:tracePt t="82879" x="9742488" y="3646488"/>
          <p14:tracePt t="82896" x="9810750" y="3646488"/>
          <p14:tracePt t="82912" x="9917113" y="3646488"/>
          <p14:tracePt t="82930" x="9963150" y="3651250"/>
          <p14:tracePt t="82946" x="10007600" y="3657600"/>
          <p14:tracePt t="82963" x="10058400" y="3668713"/>
          <p14:tracePt t="82979" x="10091738" y="3679825"/>
          <p14:tracePt t="83002" x="10131425" y="3686175"/>
          <p14:tracePt t="83023" x="10142538" y="3690938"/>
          <p14:tracePt t="83049" x="10148888" y="3690938"/>
          <p14:tracePt t="83061" x="10153650" y="3690938"/>
          <p14:tracePt t="83084" x="10171113" y="3690938"/>
          <p14:tracePt t="83105" x="10193338" y="3690938"/>
          <p14:tracePt t="83117" x="10199688" y="3690938"/>
          <p14:tracePt t="83190" x="10204450" y="3690938"/>
          <p14:tracePt t="83274" x="10210800" y="3690938"/>
          <p14:tracePt t="83378" x="10210800" y="3675063"/>
          <p14:tracePt t="83386" x="10210800" y="3663950"/>
          <p14:tracePt t="83396" x="10217150" y="3657600"/>
          <p14:tracePt t="83412" x="10228263" y="3651250"/>
          <p14:tracePt t="83432" x="10279063" y="3629025"/>
          <p14:tracePt t="83451" x="10312400" y="3624263"/>
          <p14:tracePt t="83464" x="10323513" y="3624263"/>
          <p14:tracePt t="83478" x="10374313" y="3624263"/>
          <p14:tracePt t="83494" x="10402888" y="3624263"/>
          <p14:tracePt t="83518" x="10425113" y="3624263"/>
          <p14:tracePt t="83538" x="10464800" y="3617913"/>
          <p14:tracePt t="83550" x="10471150" y="3617913"/>
          <p14:tracePt t="83562" x="10487025" y="3617913"/>
          <p14:tracePt t="83579" x="10487025" y="3613150"/>
          <p14:tracePt t="83596" x="10487025" y="3606800"/>
          <p14:tracePt t="83613" x="10498138" y="3606800"/>
          <p14:tracePt t="83706" x="10498138" y="3600450"/>
          <p14:tracePt t="83906" x="10493375" y="3600450"/>
          <p14:tracePt t="83938" x="10487025" y="3606800"/>
          <p14:tracePt t="83954" x="10482263" y="3613150"/>
          <p14:tracePt t="84538" x="10487025" y="3613150"/>
          <p14:tracePt t="84553" x="10493375" y="3613150"/>
          <p14:tracePt t="84563" x="10498138" y="3613150"/>
          <p14:tracePt t="84596" x="10504488" y="3613150"/>
          <p14:tracePt t="84605" x="10515600" y="3613150"/>
          <p14:tracePt t="84613" x="10521950" y="3613150"/>
          <p14:tracePt t="84627" x="10548938" y="3613150"/>
          <p14:tracePt t="84644" x="10572750" y="3613150"/>
          <p14:tracePt t="84662" x="10588625" y="3606800"/>
          <p14:tracePt t="84683" x="10617200" y="3606800"/>
          <p14:tracePt t="84700" x="10634663" y="3606800"/>
          <p14:tracePt t="84712" x="10650538" y="3606800"/>
          <p14:tracePt t="84730" x="10725150" y="3606800"/>
          <p14:tracePt t="84746" x="10758488" y="3589338"/>
          <p14:tracePt t="84762" x="10769600" y="3589338"/>
          <p14:tracePt t="84897" x="10787063" y="3589338"/>
          <p14:tracePt t="84907" x="10791825" y="3589338"/>
          <p14:tracePt t="84917" x="10798175" y="3589338"/>
          <p14:tracePt t="85483" x="10798175" y="3595688"/>
          <p14:tracePt t="85802" x="10798175" y="3600450"/>
          <p14:tracePt t="85816" x="10791825" y="3606800"/>
          <p14:tracePt t="85829" x="10769600" y="3606800"/>
          <p14:tracePt t="85844" x="10685463" y="3629025"/>
          <p14:tracePt t="85866" x="10487025" y="3657600"/>
          <p14:tracePt t="85886" x="10244138" y="3657600"/>
          <p14:tracePt t="85899" x="9709150" y="3668713"/>
          <p14:tracePt t="85910" x="9409113" y="3686175"/>
          <p14:tracePt t="85929" x="8556625" y="3752850"/>
          <p14:tracePt t="85946" x="8212138" y="3752850"/>
          <p14:tracePt t="85963" x="7794625" y="3752850"/>
          <p14:tracePt t="85979" x="7399338" y="3752850"/>
          <p14:tracePt t="85994" x="6891338" y="3752850"/>
          <p14:tracePt t="86011" x="6288088" y="3781425"/>
          <p14:tracePt t="86033" x="5570538" y="3849688"/>
          <p14:tracePt t="86056" x="5402263" y="3860800"/>
          <p14:tracePt t="86068" x="5322888" y="3860800"/>
          <p14:tracePt t="86079" x="5289550" y="3860800"/>
          <p14:tracePt t="86094" x="5203825" y="3867150"/>
          <p14:tracePt t="86112" x="5086350" y="3883025"/>
          <p14:tracePt t="86133" x="4933950" y="3917950"/>
          <p14:tracePt t="86152" x="4859338" y="3940175"/>
          <p14:tracePt t="86165" x="4832350" y="3956050"/>
          <p14:tracePt t="86194" x="4819650" y="3962400"/>
          <p14:tracePt t="86211" x="4797425" y="3968750"/>
          <p14:tracePt t="86235" x="4752975" y="4006850"/>
          <p14:tracePt t="86250" x="4718050" y="4030663"/>
          <p14:tracePt t="86263" x="4691063" y="4052888"/>
          <p14:tracePt t="86278" x="4662488" y="4070350"/>
          <p14:tracePt t="86297" x="4594225" y="4108450"/>
          <p14:tracePt t="86317" x="4527550" y="4143375"/>
          <p14:tracePt t="86347" x="4391025" y="4183063"/>
          <p14:tracePt t="86363" x="4318000" y="4198938"/>
          <p14:tracePt t="86378" x="4289425" y="4198938"/>
          <p14:tracePt t="86397" x="4267200" y="4205288"/>
          <p14:tracePt t="86420" x="4260850" y="4205288"/>
          <p14:tracePt t="86762" x="4273550" y="4205288"/>
          <p14:tracePt t="86781" x="4284663" y="4205288"/>
          <p14:tracePt t="86800" x="4289425" y="4205288"/>
          <p14:tracePt t="86814" x="4295775" y="4205288"/>
          <p14:tracePt t="86831" x="4306888" y="4205288"/>
          <p14:tracePt t="86844" x="4311650" y="4205288"/>
          <p14:tracePt t="86861" x="4324350" y="4222750"/>
          <p14:tracePt t="86886" x="4329113" y="4227513"/>
          <p14:tracePt t="86910" x="4335463" y="4233863"/>
          <p14:tracePt t="86929" x="4346575" y="4238625"/>
          <p14:tracePt t="86945" x="4357688" y="4256088"/>
          <p14:tracePt t="86962" x="4362450" y="4273550"/>
          <p14:tracePt t="86984" x="4368800" y="4278313"/>
          <p14:tracePt t="87007" x="4379913" y="4284663"/>
          <p14:tracePt t="87018" x="4379913" y="4306888"/>
          <p14:tracePt t="87029" x="4386263" y="4306888"/>
          <p14:tracePt t="87044" x="4397375" y="4324350"/>
          <p14:tracePt t="87063" x="4413250" y="4346575"/>
          <p14:tracePt t="87091" x="4430713" y="4368800"/>
          <p14:tracePt t="87109" x="4430713" y="4386263"/>
          <p14:tracePt t="87128" x="4437063" y="4391025"/>
          <p14:tracePt t="87145" x="4437063" y="4402138"/>
          <p14:tracePt t="87171" x="4437063" y="4419600"/>
          <p14:tracePt t="87190" x="4437063" y="4430713"/>
          <p14:tracePt t="87204" x="4437063" y="4437063"/>
          <p14:tracePt t="87345" x="4441825" y="4441825"/>
          <p14:tracePt t="87357" x="4448175" y="4448175"/>
          <p14:tracePt t="87369" x="4452938" y="4448175"/>
          <p14:tracePt t="87385" x="4459288" y="4448175"/>
          <p14:tracePt t="87403" x="4481513" y="4448175"/>
          <p14:tracePt t="87424" x="4510088" y="4448175"/>
          <p14:tracePt t="87435" x="4549775" y="4459288"/>
          <p14:tracePt t="87447" x="4565650" y="4464050"/>
          <p14:tracePt t="87462" x="4611688" y="4487863"/>
          <p14:tracePt t="87478" x="4645025" y="4498975"/>
          <p14:tracePt t="87501" x="4662488" y="4521200"/>
          <p14:tracePt t="87526" x="4695825" y="4538663"/>
          <p14:tracePt t="87546" x="4702175" y="4543425"/>
          <p14:tracePt t="87659" x="4706938" y="4543425"/>
          <p14:tracePt t="87737" x="4713288" y="4543425"/>
          <p14:tracePt t="87752" x="4724400" y="4543425"/>
          <p14:tracePt t="87763" x="4735513" y="4554538"/>
          <p14:tracePt t="87780" x="4757738" y="4554538"/>
          <p14:tracePt t="87805" x="4819650" y="4578350"/>
          <p14:tracePt t="87823" x="4832350" y="4578350"/>
          <p14:tracePt t="87837" x="4848225" y="4589463"/>
          <p14:tracePt t="87897" x="4859338" y="4600575"/>
          <p14:tracePt t="87929" x="4865688" y="4605338"/>
          <p14:tracePt t="87955" x="4865688" y="4611688"/>
          <p14:tracePt t="87970" x="4876800" y="4611688"/>
          <p14:tracePt t="87994" x="4883150" y="4611688"/>
          <p14:tracePt t="88013" x="4887913" y="4611688"/>
          <p14:tracePt t="88091" x="4894263" y="4611688"/>
          <p14:tracePt t="88123" x="4899025" y="4611688"/>
          <p14:tracePt t="88151" x="4927600" y="4611688"/>
          <p14:tracePt t="88166" x="4972050" y="4611688"/>
          <p14:tracePt t="88178" x="5000625" y="4611688"/>
          <p14:tracePt t="88195" x="5029200" y="4611688"/>
          <p14:tracePt t="88203" x="5035550" y="4611688"/>
          <p14:tracePt t="88230" x="5068888" y="4622800"/>
          <p14:tracePt t="88247" x="5141913" y="4651375"/>
          <p14:tracePt t="88261" x="5232400" y="4656138"/>
          <p14:tracePt t="88277" x="5316538" y="4656138"/>
          <p14:tracePt t="88301" x="5418138" y="4656138"/>
          <p14:tracePt t="88330" x="5543550" y="4656138"/>
          <p14:tracePt t="88344" x="5565775" y="4656138"/>
          <p14:tracePt t="88361" x="5683250" y="4656138"/>
          <p14:tracePt t="88382" x="5773738" y="4662488"/>
          <p14:tracePt t="88405" x="5835650" y="4662488"/>
          <p14:tracePt t="88417" x="5926138" y="4679950"/>
          <p14:tracePt t="88430" x="5961063" y="4679950"/>
          <p14:tracePt t="88445" x="5972175" y="4679950"/>
          <p14:tracePt t="88460" x="5983288" y="4679950"/>
          <p14:tracePt t="88476" x="6016625" y="4679950"/>
          <p14:tracePt t="88499" x="6089650" y="4673600"/>
          <p14:tracePt t="88526" x="6226175" y="4611688"/>
          <p14:tracePt t="88545" x="6316663" y="4549775"/>
          <p14:tracePt t="88561" x="6343650" y="4514850"/>
          <p14:tracePt t="88581" x="6423025" y="4448175"/>
          <p14:tracePt t="88602" x="6457950" y="4413250"/>
          <p14:tracePt t="88624" x="6484938" y="4402138"/>
          <p14:tracePt t="88645" x="6496050" y="4402138"/>
          <p14:tracePt t="88662" x="6535738" y="4402138"/>
          <p14:tracePt t="88677" x="6615113" y="4402138"/>
          <p14:tracePt t="88698" x="6716713" y="4402138"/>
          <p14:tracePt t="88713" x="6762750" y="4402138"/>
          <p14:tracePt t="88730" x="6784975" y="4402138"/>
          <p14:tracePt t="88744" x="6796088" y="4402138"/>
          <p14:tracePt t="88763" x="6818313" y="4402138"/>
          <p14:tracePt t="88782" x="6858000" y="4402138"/>
          <p14:tracePt t="88808" x="6919913" y="4402138"/>
          <p14:tracePt t="88829" x="7032625" y="4402138"/>
          <p14:tracePt t="88844" x="7112000" y="4402138"/>
          <p14:tracePt t="88861" x="7173913" y="4402138"/>
          <p14:tracePt t="88885" x="7207250" y="4391025"/>
          <p14:tracePt t="88913" x="7308850" y="4351338"/>
          <p14:tracePt t="88929" x="7434263" y="4306888"/>
          <p14:tracePt t="88945" x="7540625" y="4284663"/>
          <p14:tracePt t="88963" x="7591425" y="4260850"/>
          <p14:tracePt t="88986" x="7620000" y="4260850"/>
          <p14:tracePt t="89826" x="7626350" y="4260850"/>
          <p14:tracePt t="89844" x="7620000" y="4260850"/>
          <p14:tracePt t="90569" x="7608888" y="4260850"/>
          <p14:tracePt t="90595" x="7602538" y="4256088"/>
          <p14:tracePt t="90617" x="7562850" y="4227513"/>
          <p14:tracePt t="90644" x="7540625" y="4216400"/>
          <p14:tracePt t="90661" x="7500938" y="4205288"/>
          <p14:tracePt t="90678" x="7461250" y="4194175"/>
          <p14:tracePt t="90697" x="7388225" y="4183063"/>
          <p14:tracePt t="90705" x="7372350" y="4183063"/>
          <p14:tracePt t="90718" x="7354888" y="4183063"/>
          <p14:tracePt t="90727" x="7337425" y="4183063"/>
          <p14:tracePt t="90743" x="7321550" y="4183063"/>
          <p14:tracePt t="90759" x="7304088" y="4183063"/>
          <p14:tracePt t="90786" x="7286625" y="4183063"/>
          <p14:tracePt t="90803" x="7270750" y="4176713"/>
          <p14:tracePt t="90819" x="7253288" y="4165600"/>
          <p14:tracePt t="91059" x="7264400" y="4165600"/>
          <p14:tracePt t="91069" x="7270750" y="4165600"/>
          <p14:tracePt t="91077" x="7275513" y="4171950"/>
          <p14:tracePt t="91095" x="7286625" y="4171950"/>
          <p14:tracePt t="91112" x="7292975" y="4171950"/>
          <p14:tracePt t="91132" x="7297738" y="4171950"/>
          <p14:tracePt t="91142" x="7304088" y="4171950"/>
          <p14:tracePt t="91161" x="7326313" y="4176713"/>
          <p14:tracePt t="91176" x="7343775" y="4176713"/>
          <p14:tracePt t="91194" x="7366000" y="4183063"/>
          <p14:tracePt t="91217" x="7383463" y="4187825"/>
          <p14:tracePt t="91282" x="7394575" y="4187825"/>
          <p14:tracePt t="91290" x="7399338" y="4198938"/>
          <p14:tracePt t="91306" x="7405688" y="4198938"/>
          <p14:tracePt t="91324" x="7434263" y="4205288"/>
          <p14:tracePt t="91345" x="7456488" y="4216400"/>
          <p14:tracePt t="91360" x="7467600" y="4222750"/>
          <p14:tracePt t="91378" x="7518400" y="4244975"/>
          <p14:tracePt t="91395" x="7546975" y="4249738"/>
          <p14:tracePt t="91416" x="7602538" y="4267200"/>
          <p14:tracePt t="91428" x="7637463" y="4278313"/>
          <p14:tracePt t="91444" x="7659688" y="4284663"/>
          <p14:tracePt t="91460" x="7699375" y="4284663"/>
          <p14:tracePt t="91476" x="7704138" y="4284663"/>
          <p14:tracePt t="91498" x="7750175" y="4284663"/>
          <p14:tracePt t="91523" x="7794625" y="4295775"/>
          <p14:tracePt t="91534" x="7805738" y="4295775"/>
          <p14:tracePt t="91546" x="7829550" y="4300538"/>
          <p14:tracePt t="91560" x="7845425" y="4300538"/>
          <p14:tracePt t="91578" x="7891463" y="4306888"/>
          <p14:tracePt t="91603" x="7907338" y="4311650"/>
          <p14:tracePt t="91619" x="7924800" y="4318000"/>
          <p14:tracePt t="91753" x="7913688" y="4318000"/>
          <p14:tracePt t="91764" x="7907338" y="4318000"/>
          <p14:tracePt t="91777" x="7891463" y="4318000"/>
          <p14:tracePt t="91797" x="7867650" y="4318000"/>
          <p14:tracePt t="91815" x="7851775" y="4318000"/>
          <p14:tracePt t="91844" x="7845425" y="4318000"/>
          <p14:tracePt t="91860" x="7840663" y="4318000"/>
          <p14:tracePt t="91878" x="7829550" y="4318000"/>
          <p14:tracePt t="92530" x="7823200" y="4318000"/>
          <p14:tracePt t="93113" x="7816850" y="4318000"/>
          <p14:tracePt t="93259" x="7812088" y="4318000"/>
          <p14:tracePt t="93649" x="7812088" y="4324350"/>
          <p14:tracePt t="94674" x="7812088" y="4329113"/>
          <p14:tracePt t="94681" x="7812088" y="4335463"/>
          <p14:tracePt t="94693" x="7805738" y="4340225"/>
          <p14:tracePt t="94843" x="7794625" y="4346575"/>
          <p14:tracePt t="94890" x="7789863" y="4351338"/>
          <p14:tracePt t="94906" x="7783513" y="4357688"/>
          <p14:tracePt t="96377" x="7783513" y="4362450"/>
          <p14:tracePt t="96395" x="7789863" y="4368800"/>
          <p14:tracePt t="97970" x="7783513" y="4368800"/>
          <p14:tracePt t="98082" x="7783513" y="4379913"/>
          <p14:tracePt t="98106" x="7783513" y="4386263"/>
          <p14:tracePt t="98121" x="7783513" y="4391025"/>
          <p14:tracePt t="98189" x="7778750" y="4397375"/>
          <p14:tracePt t="98244" x="7772400" y="4402138"/>
          <p14:tracePt t="98266" x="7772400" y="4413250"/>
          <p14:tracePt t="98276" x="7766050" y="4419600"/>
          <p14:tracePt t="98293" x="7754938" y="4425950"/>
          <p14:tracePt t="98311" x="7739063" y="4430713"/>
          <p14:tracePt t="98326" x="7727950" y="4437063"/>
          <p14:tracePt t="98349" x="7653338" y="4459288"/>
          <p14:tracePt t="98360" x="7642225" y="4459288"/>
          <p14:tracePt t="98375" x="7540625" y="4476750"/>
          <p14:tracePt t="98392" x="7405688" y="4481513"/>
          <p14:tracePt t="98409" x="7191375" y="4481513"/>
          <p14:tracePt t="98429" x="7072313" y="4481513"/>
          <p14:tracePt t="98446" x="6992938" y="4481513"/>
          <p14:tracePt t="98459" x="6942138" y="4481513"/>
          <p14:tracePt t="98475" x="6915150" y="4487863"/>
          <p14:tracePt t="98491" x="6897688" y="4487863"/>
          <p14:tracePt t="98508" x="6880225" y="4487863"/>
          <p14:tracePt t="98529" x="6818313" y="4487863"/>
          <p14:tracePt t="98547" x="6789738" y="4487863"/>
          <p14:tracePt t="98558" x="6773863" y="4481513"/>
          <p14:tracePt t="98577" x="6750050" y="4464050"/>
          <p14:tracePt t="98592" x="6723063" y="4452938"/>
          <p14:tracePt t="98615" x="6711950" y="4448175"/>
          <p14:tracePt t="98706" x="6711950" y="4441825"/>
          <p14:tracePt t="98717" x="6711950" y="4437063"/>
          <p14:tracePt t="98728" x="6745288" y="4437063"/>
          <p14:tracePt t="98741" x="6846888" y="4437063"/>
          <p14:tracePt t="98757" x="6948488" y="4437063"/>
          <p14:tracePt t="98784" x="7308850" y="4459288"/>
          <p14:tracePt t="98798" x="7423150" y="4459288"/>
          <p14:tracePt t="98811" x="7659688" y="4459288"/>
          <p14:tracePt t="98824" x="7794625" y="4459288"/>
          <p14:tracePt t="98842" x="8235950" y="4459288"/>
          <p14:tracePt t="98859" x="8461375" y="4459288"/>
          <p14:tracePt t="98884" x="8720138" y="4459288"/>
          <p14:tracePt t="98898" x="8901113" y="4419600"/>
          <p14:tracePt t="98909" x="9009063" y="4402138"/>
          <p14:tracePt t="98925" x="9217025" y="4391025"/>
          <p14:tracePt t="98942" x="9488488" y="4375150"/>
          <p14:tracePt t="98967" x="9956800" y="4362450"/>
          <p14:tracePt t="98987" x="10217150" y="4335463"/>
          <p14:tracePt t="98999" x="10267950" y="4335463"/>
          <p14:tracePt t="99009" x="10374313" y="4306888"/>
          <p14:tracePt t="99024" x="10442575" y="4300538"/>
          <p14:tracePt t="99043" x="10560050" y="4267200"/>
          <p14:tracePt t="99068" x="10690225" y="4244975"/>
          <p14:tracePt t="99093" x="10712450" y="4238625"/>
          <p14:tracePt t="99300" x="10718800" y="4227513"/>
          <p14:tracePt t="99316" x="10725150" y="4210050"/>
          <p14:tracePt t="99334" x="10729913" y="4187825"/>
          <p14:tracePt t="99356" x="10729913" y="4143375"/>
          <p14:tracePt t="99366" x="10729913" y="4137025"/>
          <p14:tracePt t="99375" x="10736263" y="4125913"/>
          <p14:tracePt t="99392" x="10747375" y="4097338"/>
          <p14:tracePt t="99410" x="10758488" y="4075113"/>
          <p14:tracePt t="99425" x="10775950" y="4070350"/>
          <p14:tracePt t="99447" x="10780713" y="4064000"/>
          <p14:tracePt t="99466" x="10791825" y="4052888"/>
          <p14:tracePt t="99479" x="10798175" y="4052888"/>
          <p14:tracePt t="99492" x="10809288" y="4052888"/>
          <p14:tracePt t="99508" x="10820400" y="4052888"/>
          <p14:tracePt t="99529" x="10831513" y="4052888"/>
          <p14:tracePt t="99611" x="10820400" y="4057650"/>
          <p14:tracePt t="99637" x="10758488" y="4064000"/>
          <p14:tracePt t="99650" x="10696575" y="4075113"/>
          <p14:tracePt t="99660" x="10617200" y="4075113"/>
          <p14:tracePt t="99676" x="10493375" y="4075113"/>
          <p14:tracePt t="99691" x="10228263" y="4075113"/>
          <p14:tracePt t="99696" x="10018713" y="4075113"/>
          <p14:tracePt t="99714" x="9420225" y="4075113"/>
          <p14:tracePt t="99732" x="8596313" y="4075113"/>
          <p14:tracePt t="99745" x="7885113" y="4075113"/>
          <p14:tracePt t="99757" x="7608888" y="4075113"/>
          <p14:tracePt t="99775" x="7123113" y="4075113"/>
          <p14:tracePt t="99805" x="6203950" y="4075113"/>
          <p14:tracePt t="99829" x="5441950" y="4075113"/>
          <p14:tracePt t="99845" x="4046538" y="4075113"/>
          <p14:tracePt t="99858" x="3460750" y="4103688"/>
          <p14:tracePt t="99878" x="3132138" y="4125913"/>
          <p14:tracePt t="99897" x="2913063" y="4143375"/>
          <p14:tracePt t="99913" x="2800350" y="4143375"/>
          <p14:tracePt t="99924" x="2743200" y="4148138"/>
          <p14:tracePt t="99942" x="2647950" y="4159250"/>
          <p14:tracePt t="99967" x="2540000" y="4183063"/>
          <p14:tracePt t="99988" x="2533650" y="4187825"/>
          <p14:tracePt t="100000" x="2528888" y="4187825"/>
          <p14:tracePt t="100194" x="2528888" y="4198938"/>
          <p14:tracePt t="100209" x="2528888" y="4222750"/>
          <p14:tracePt t="100224" x="2528888" y="4227513"/>
          <p14:tracePt t="100247" x="2540000" y="4238625"/>
          <p14:tracePt t="100269" x="2546350" y="4244975"/>
          <p14:tracePt t="100283" x="2557463" y="4249738"/>
          <p14:tracePt t="100354" x="2562225" y="4267200"/>
          <p14:tracePt t="100371" x="2568575" y="4273550"/>
          <p14:tracePt t="100384" x="2568575" y="4278313"/>
          <p14:tracePt t="100401" x="2573338" y="4278313"/>
          <p14:tracePt t="100570" x="2573338" y="4284663"/>
          <p14:tracePt t="100580" x="2573338" y="4289425"/>
          <p14:tracePt t="100592" x="2551113" y="4289425"/>
          <p14:tracePt t="100609" x="2405063" y="4295775"/>
          <p14:tracePt t="100635" x="2089150" y="4295775"/>
          <p14:tracePt t="100647" x="1974850" y="4295775"/>
          <p14:tracePt t="100658" x="1766888" y="4295775"/>
          <p14:tracePt t="100675" x="1625600" y="4295775"/>
          <p14:tracePt t="100691" x="1574800" y="4295775"/>
          <p14:tracePt t="100709" x="1546225" y="4295775"/>
          <p14:tracePt t="100725" x="1512888" y="4300538"/>
          <p14:tracePt t="100750" x="1466850" y="4306888"/>
          <p14:tracePt t="100773" x="1428750" y="4306888"/>
          <p14:tracePt t="100791" x="1422400" y="4311650"/>
          <p14:tracePt t="100833" x="1411288" y="4324350"/>
          <p14:tracePt t="100854" x="1404938" y="4329113"/>
          <p14:tracePt t="100875" x="1400175" y="4346575"/>
          <p14:tracePt t="100908" x="1393825" y="4351338"/>
          <p14:tracePt t="100919" x="1393825" y="4357688"/>
          <p14:tracePt t="100932" x="1389063" y="4368800"/>
          <p14:tracePt t="101010" x="1389063" y="4375150"/>
          <p14:tracePt t="101026" x="1389063" y="4386263"/>
          <p14:tracePt t="101418" x="1389063" y="4391025"/>
          <p14:tracePt t="101469" x="1393825" y="4391025"/>
          <p14:tracePt t="101484" x="1404938" y="4397375"/>
          <p14:tracePt t="101507" x="1411288" y="4397375"/>
          <p14:tracePt t="101523" x="1416050" y="4402138"/>
          <p14:tracePt t="101545" x="1428750" y="4408488"/>
          <p14:tracePt t="101642" x="1433513" y="4408488"/>
          <p14:tracePt t="101651" x="1439863" y="4408488"/>
          <p14:tracePt t="101699" x="1444625" y="4408488"/>
          <p14:tracePt t="101713" x="1455738" y="4408488"/>
          <p14:tracePt t="101725" x="1466850" y="4408488"/>
          <p14:tracePt t="101740" x="1484313" y="4408488"/>
          <p14:tracePt t="101757" x="1501775" y="4408488"/>
          <p14:tracePt t="101774" x="1512888" y="4408488"/>
          <p14:tracePt t="101797" x="1524000" y="4408488"/>
          <p14:tracePt t="101819" x="1541463" y="4408488"/>
          <p14:tracePt t="101841" x="1546225" y="4408488"/>
          <p14:tracePt t="101858" x="1563688" y="4425950"/>
          <p14:tracePt t="101875" x="1581150" y="4430713"/>
          <p14:tracePt t="101894" x="1585913" y="4437063"/>
          <p14:tracePt t="101916" x="1608138" y="4441825"/>
          <p14:tracePt t="101929" x="1619250" y="4448175"/>
          <p14:tracePt t="101942" x="1631950" y="4448175"/>
          <p14:tracePt t="101958" x="1665288" y="4448175"/>
          <p14:tracePt t="101975" x="1755775" y="4448175"/>
          <p14:tracePt t="101997" x="2071688" y="4448175"/>
          <p14:tracePt t="102024" x="4064000" y="4448175"/>
          <p14:tracePt t="102041" x="6484938" y="4448175"/>
          <p14:tracePt t="102059" x="7562850" y="4481513"/>
          <p14:tracePt t="102075" x="8382000" y="4543425"/>
          <p14:tracePt t="102091" x="9042400" y="4622800"/>
          <p14:tracePt t="102107" x="9550400" y="4622800"/>
          <p14:tracePt t="102132" x="9753600" y="4622800"/>
          <p14:tracePt t="102155" x="9861550" y="4605338"/>
          <p14:tracePt t="102174" x="9928225" y="4589463"/>
          <p14:tracePt t="102191" x="9939338" y="4589463"/>
          <p14:tracePt t="102216" x="9967913" y="4589463"/>
          <p14:tracePt t="102242" x="9990138" y="4594225"/>
          <p14:tracePt t="102257" x="10001250" y="4616450"/>
          <p14:tracePt t="102275" x="10007600" y="4622800"/>
          <p14:tracePt t="102338" x="10013950" y="4622800"/>
          <p14:tracePt t="102425" x="10018713" y="4622800"/>
          <p14:tracePt t="102442" x="10018713" y="4616450"/>
          <p14:tracePt t="102457" x="10018713" y="4611688"/>
          <p14:tracePt t="102480" x="10007600" y="4611688"/>
          <p14:tracePt t="102504" x="9974263" y="4611688"/>
          <p14:tracePt t="102516" x="9899650" y="4622800"/>
          <p14:tracePt t="102530" x="9821863" y="4622800"/>
          <p14:tracePt t="102541" x="9775825" y="4622800"/>
          <p14:tracePt t="102557" x="9674225" y="4622800"/>
          <p14:tracePt t="102574" x="9629775" y="4622800"/>
          <p14:tracePt t="102596" x="9539288" y="4611688"/>
          <p14:tracePt t="102624" x="9528175" y="4605338"/>
          <p14:tracePt t="103042" x="9532938" y="4605338"/>
          <p14:tracePt t="103058" x="9544050" y="4605338"/>
          <p14:tracePt t="103074" x="9550400" y="4605338"/>
          <p14:tracePt t="103146" x="9561513" y="4622800"/>
          <p14:tracePt t="103179" x="9561513" y="4633913"/>
          <p14:tracePt t="103215" x="9561513" y="4640263"/>
          <p14:tracePt t="103235" x="9561513" y="4645025"/>
          <p14:tracePt t="103258" x="9567863" y="4645025"/>
          <p14:tracePt t="103269" x="9567863" y="4656138"/>
          <p14:tracePt t="103281" x="9572625" y="4667250"/>
          <p14:tracePt t="103315" x="9601200" y="4695825"/>
          <p14:tracePt t="103331" x="9601200" y="4702175"/>
          <p14:tracePt t="103546" x="9601200" y="4706938"/>
          <p14:tracePt t="103563" x="9594850" y="4713288"/>
          <p14:tracePt t="103579" x="9583738" y="4718050"/>
          <p14:tracePt t="103593" x="9572625" y="4724400"/>
          <p14:tracePt t="103607" x="9567863" y="4730750"/>
          <p14:tracePt t="103632" x="9556750" y="4741863"/>
          <p14:tracePt t="103652" x="9550400" y="4741863"/>
          <p14:tracePt t="103924" x="9539288" y="4746625"/>
          <p14:tracePt t="103940" x="9532938" y="4746625"/>
          <p14:tracePt t="103957" x="9528175" y="4752975"/>
          <p14:tracePt t="103981" x="9517063" y="4752975"/>
          <p14:tracePt t="104007" x="9505950" y="4752975"/>
          <p14:tracePt t="104024" x="9499600" y="4757738"/>
          <p14:tracePt t="104044" x="9493250" y="4757738"/>
          <p14:tracePt t="104060" x="9488488" y="4764088"/>
          <p14:tracePt t="104074" x="9482138" y="4764088"/>
          <p14:tracePt t="104092" x="9471025" y="4764088"/>
          <p14:tracePt t="104258" x="9455150" y="4775200"/>
          <p14:tracePt t="104282" x="9448800" y="4775200"/>
          <p14:tracePt t="104746" x="9442450" y="4775200"/>
          <p14:tracePt t="104850" x="9437688" y="4781550"/>
          <p14:tracePt t="104865" x="9437688" y="4786313"/>
          <p14:tracePt t="104876" x="9437688" y="4792663"/>
          <p14:tracePt t="104923" x="9431338" y="4792663"/>
          <p14:tracePt t="104993" x="9426575" y="4792663"/>
          <p14:tracePt t="105002" x="9420225" y="4792663"/>
          <p14:tracePt t="105058" x="9409113" y="4797425"/>
          <p14:tracePt t="105139" x="9404350" y="4797425"/>
          <p14:tracePt t="105151" x="9398000" y="4803775"/>
          <p14:tracePt t="105167" x="9398000" y="4819650"/>
          <p14:tracePt t="105206" x="9386888" y="4826000"/>
          <p14:tracePt t="105345" x="9375775" y="4837113"/>
          <p14:tracePt t="105578" x="9369425" y="4837113"/>
          <p14:tracePt t="105597" x="9364663" y="4837113"/>
          <p14:tracePt t="105610" x="9358313" y="4837113"/>
          <p14:tracePt t="105623" x="9347200" y="4837113"/>
          <p14:tracePt t="105639" x="9329738" y="4837113"/>
          <p14:tracePt t="105657" x="9251950" y="4837113"/>
          <p14:tracePt t="105681" x="9082088" y="4837113"/>
          <p14:tracePt t="105696" x="8934450" y="4837113"/>
          <p14:tracePt t="105712" x="8715375" y="4837113"/>
          <p14:tracePt t="105723" x="8523288" y="4837113"/>
          <p14:tracePt t="105740" x="8066088" y="4837113"/>
          <p14:tracePt t="105761" x="7304088" y="4837113"/>
          <p14:tracePt t="105778" x="6840538" y="4837113"/>
          <p14:tracePt t="105789" x="6610350" y="4837113"/>
          <p14:tracePt t="105808" x="6327775" y="4859338"/>
          <p14:tracePt t="105823" x="6157913" y="4876800"/>
          <p14:tracePt t="105844" x="5965825" y="4876800"/>
          <p14:tracePt t="105858" x="5853113" y="4876800"/>
          <p14:tracePt t="105874" x="5718175" y="4876800"/>
          <p14:tracePt t="105891" x="5559425" y="4876800"/>
          <p14:tracePt t="105906" x="5464175" y="4876800"/>
          <p14:tracePt t="105930" x="5418138" y="4876800"/>
          <p14:tracePt t="106010" x="5424488" y="4865688"/>
          <p14:tracePt t="106024" x="5429250" y="4859338"/>
          <p14:tracePt t="106042" x="5514975" y="4814888"/>
          <p14:tracePt t="106056" x="5588000" y="4792663"/>
          <p14:tracePt t="106075" x="5678488" y="4752975"/>
          <p14:tracePt t="106099" x="5773738" y="4746625"/>
          <p14:tracePt t="106111" x="5802313" y="4741863"/>
          <p14:tracePt t="106124" x="5842000" y="4735513"/>
          <p14:tracePt t="106141" x="5870575" y="4730750"/>
          <p14:tracePt t="106157" x="5886450" y="4730750"/>
          <p14:tracePt t="106185" x="5949950" y="4702175"/>
          <p14:tracePt t="106194" x="5961063" y="4702175"/>
          <p14:tracePt t="106204" x="5972175" y="4695825"/>
          <p14:tracePt t="106215" x="5988050" y="4684713"/>
          <p14:tracePt t="106227" x="6027738" y="4673600"/>
          <p14:tracePt t="106241" x="6051550" y="4662488"/>
          <p14:tracePt t="106261" x="6067425" y="4651375"/>
          <p14:tracePt t="106278" x="6078538" y="4640263"/>
          <p14:tracePt t="106291" x="6102350" y="4633913"/>
          <p14:tracePt t="106310" x="6107113" y="4629150"/>
          <p14:tracePt t="106324" x="6124575" y="4616450"/>
          <p14:tracePt t="106346" x="6226175" y="4611688"/>
          <p14:tracePt t="106365" x="6356350" y="4589463"/>
          <p14:tracePt t="106379" x="6434138" y="4578350"/>
          <p14:tracePt t="106390" x="6496050" y="4560888"/>
          <p14:tracePt t="106409" x="6767513" y="4560888"/>
          <p14:tracePt t="106425" x="7140575" y="4560888"/>
          <p14:tracePt t="106444" x="7597775" y="4560888"/>
          <p14:tracePt t="106464" x="7969250" y="4560888"/>
          <p14:tracePt t="106475" x="8229600" y="4560888"/>
          <p14:tracePt t="106490" x="8455025" y="4560888"/>
          <p14:tracePt t="106506" x="8545513" y="4560888"/>
          <p14:tracePt t="106523" x="8737600" y="4560888"/>
          <p14:tracePt t="106544" x="8828088" y="4560888"/>
          <p14:tracePt t="106565" x="8947150" y="4560888"/>
          <p14:tracePt t="106577" x="8963025" y="4560888"/>
          <p14:tracePt t="106589" x="8974138" y="4560888"/>
          <p14:tracePt t="106714" x="8980488" y="4565650"/>
          <p14:tracePt t="106762" x="8980488" y="4572000"/>
          <p14:tracePt t="106778" x="8974138" y="4578350"/>
          <p14:tracePt t="106790" x="8963025" y="4583113"/>
          <p14:tracePt t="106809" x="8861425" y="4605338"/>
          <p14:tracePt t="106824" x="8766175" y="4629150"/>
          <p14:tracePt t="106844" x="8675688" y="4645025"/>
          <p14:tracePt t="106863" x="8545513" y="4656138"/>
          <p14:tracePt t="106876" x="8421688" y="4656138"/>
          <p14:tracePt t="106890" x="8110538" y="4656138"/>
          <p14:tracePt t="106906" x="7467600" y="4656138"/>
          <p14:tracePt t="106929" x="5932488" y="4656138"/>
          <p14:tracePt t="106949" x="5192713" y="4684713"/>
          <p14:tracePt t="106961" x="4826000" y="4718050"/>
          <p14:tracePt t="106972" x="4735513" y="4730750"/>
          <p14:tracePt t="106990" x="4713288" y="4730750"/>
          <p14:tracePt t="107013" x="4706938" y="4735513"/>
          <p14:tracePt t="107036" x="4684713" y="4741863"/>
          <p14:tracePt t="107050" x="4667250" y="4746625"/>
          <p14:tracePt t="107063" x="4662488" y="4746625"/>
          <p14:tracePt t="107074" x="4656138" y="4752975"/>
          <p14:tracePt t="107092" x="4651375" y="4775200"/>
          <p14:tracePt t="107108" x="4622800" y="4832350"/>
          <p14:tracePt t="107136" x="4600575" y="4933950"/>
          <p14:tracePt t="107151" x="4594225" y="5040313"/>
          <p14:tracePt t="107164" x="4594225" y="5199063"/>
          <p14:tracePt t="107178" x="4594225" y="5345113"/>
          <p14:tracePt t="107189" x="4594225" y="5446713"/>
          <p14:tracePt t="107195" x="4600575" y="5537200"/>
          <p14:tracePt t="107215" x="4605338" y="5621338"/>
          <p14:tracePt t="107242" x="4605338" y="5667375"/>
          <p14:tracePt t="107256" x="4605338" y="5672138"/>
          <p14:tracePt t="107272" x="4622800" y="5700713"/>
          <p14:tracePt t="107291" x="4622800" y="5711825"/>
          <p14:tracePt t="107315" x="4633913" y="5734050"/>
          <p14:tracePt t="107336" x="4640263" y="5746750"/>
          <p14:tracePt t="108745" x="4645025" y="5746750"/>
          <p14:tracePt t="109362" x="4622800" y="5734050"/>
          <p14:tracePt t="109373" x="4605338" y="5718175"/>
          <p14:tracePt t="109389" x="4565650" y="5707063"/>
          <p14:tracePt t="109414" x="4464050" y="5667375"/>
          <p14:tracePt t="109427" x="4368800" y="5632450"/>
          <p14:tracePt t="109439" x="4284663" y="5605463"/>
          <p14:tracePt t="109457" x="4154488" y="5543550"/>
          <p14:tracePt t="109472" x="3776663" y="5453063"/>
          <p14:tracePt t="109491" x="3556000" y="5407025"/>
          <p14:tracePt t="109511" x="3421063" y="5373688"/>
          <p14:tracePt t="109524" x="3330575" y="5351463"/>
          <p14:tracePt t="109539" x="3268663" y="5327650"/>
          <p14:tracePt t="109555" x="3200400" y="5300663"/>
          <p14:tracePt t="109573" x="3155950" y="5283200"/>
          <p14:tracePt t="109594" x="3121025" y="5272088"/>
          <p14:tracePt t="109697" x="3116263" y="5265738"/>
          <p14:tracePt t="109708" x="3116263" y="5260975"/>
          <p14:tracePt t="109723" x="3121025" y="5254625"/>
          <p14:tracePt t="109743" x="3143250" y="5232400"/>
          <p14:tracePt t="109759" x="3171825" y="5221288"/>
          <p14:tracePt t="109772" x="3211513" y="5187950"/>
          <p14:tracePt t="109789" x="3290888" y="5170488"/>
          <p14:tracePt t="109810" x="3392488" y="5130800"/>
          <p14:tracePt t="109824" x="3425825" y="5130800"/>
          <p14:tracePt t="109843" x="3527425" y="5102225"/>
          <p14:tracePt t="109863" x="3600450" y="5073650"/>
          <p14:tracePt t="109875" x="3663950" y="5068888"/>
          <p14:tracePt t="109890" x="3752850" y="5068888"/>
          <p14:tracePt t="109907" x="3854450" y="5062538"/>
          <p14:tracePt t="109932" x="4019550" y="5035550"/>
          <p14:tracePt t="109953" x="4159250" y="5011738"/>
          <p14:tracePt t="109964" x="4284663" y="5011738"/>
          <p14:tracePt t="109976" x="4594225" y="5000625"/>
          <p14:tracePt t="109989" x="4916488" y="5000625"/>
          <p14:tracePt t="110006" x="5722938" y="4984750"/>
          <p14:tracePt t="110026" x="6807200" y="4859338"/>
          <p14:tracePt t="110050" x="7478713" y="4662488"/>
          <p14:tracePt t="110061" x="7670800" y="4583113"/>
          <p14:tracePt t="110073" x="8077200" y="4425950"/>
          <p14:tracePt t="110089" x="8370888" y="4318000"/>
          <p14:tracePt t="110111" x="8821738" y="4176713"/>
          <p14:tracePt t="110123" x="9296400" y="4081463"/>
          <p14:tracePt t="110139" x="9685338" y="4030663"/>
          <p14:tracePt t="110156" x="10120313" y="3990975"/>
          <p14:tracePt t="110172" x="10482263" y="3956050"/>
          <p14:tracePt t="110189" x="10763250" y="3917950"/>
          <p14:tracePt t="110202" x="10933113" y="3889375"/>
          <p14:tracePt t="110223" x="10990263" y="3860800"/>
          <p14:tracePt t="110240" x="11006138" y="3843338"/>
          <p14:tracePt t="110257" x="11136313" y="3765550"/>
          <p14:tracePt t="110273" x="11277600" y="3686175"/>
          <p14:tracePt t="110302" x="11401425" y="3606800"/>
          <p14:tracePt t="110325" x="11491913" y="3538538"/>
          <p14:tracePt t="110346" x="11576050" y="3471863"/>
          <p14:tracePt t="110358" x="11626850" y="3421063"/>
          <p14:tracePt t="110373" x="11712575" y="3335338"/>
          <p14:tracePt t="110389" x="11752263" y="3268663"/>
          <p14:tracePt t="110417" x="11791950" y="3171825"/>
          <p14:tracePt t="110437" x="11791950" y="3167063"/>
          <p14:tracePt t="110455" x="11791950" y="3155950"/>
          <p14:tracePt t="110473" x="11818938" y="3121025"/>
          <p14:tracePt t="110490" x="11830050" y="3121025"/>
          <p14:tracePt t="110618" x="11836400" y="3116263"/>
          <p14:tracePt t="110628" x="11825288" y="3109913"/>
          <p14:tracePt t="110641" x="11734800" y="3098800"/>
          <p14:tracePt t="110656" x="11588750" y="3098800"/>
          <p14:tracePt t="110674" x="11372850" y="3121025"/>
          <p14:tracePt t="110703" x="11091863" y="3228975"/>
          <p14:tracePt t="110710" x="11034713" y="3262313"/>
          <p14:tracePt t="110723" x="10933113" y="3302000"/>
          <p14:tracePt t="110739" x="10798175" y="3319463"/>
          <p14:tracePt t="110756" x="10645775" y="3346450"/>
          <p14:tracePt t="110773" x="10356850" y="3370263"/>
          <p14:tracePt t="110796" x="9883775" y="3421063"/>
          <p14:tracePt t="110817" x="9510713" y="3476625"/>
          <p14:tracePt t="110829" x="9380538" y="3498850"/>
          <p14:tracePt t="110844" x="9144000" y="3538538"/>
          <p14:tracePt t="110855" x="9042400" y="3567113"/>
          <p14:tracePt t="110875" x="8832850" y="3595688"/>
          <p14:tracePt t="110898" x="8607425" y="3613150"/>
          <p14:tracePt t="110911" x="8551863" y="3617913"/>
          <p14:tracePt t="110924" x="8291513" y="3657600"/>
          <p14:tracePt t="110939" x="7885113" y="3748088"/>
          <p14:tracePt t="110962" x="7461250" y="3838575"/>
          <p14:tracePt t="110980" x="6723063" y="4064000"/>
          <p14:tracePt t="110993" x="6230938" y="4233863"/>
          <p14:tracePt t="111007" x="6016625" y="4311650"/>
          <p14:tracePt t="111023" x="5740400" y="4386263"/>
          <p14:tracePt t="111044" x="5464175" y="4441825"/>
          <p14:tracePt t="111067" x="5243513" y="4476750"/>
          <p14:tracePt t="111083" x="5097463" y="4492625"/>
          <p14:tracePt t="111095" x="5022850" y="4510088"/>
          <p14:tracePt t="111107" x="4865688" y="4532313"/>
          <p14:tracePt t="111123" x="4724400" y="4565650"/>
          <p14:tracePt t="111151" x="4633913" y="4589463"/>
          <p14:tracePt t="111166" x="4611688" y="4594225"/>
          <p14:tracePt t="111180" x="4583113" y="4594225"/>
          <p14:tracePt t="111194" x="4554538" y="4600575"/>
          <p14:tracePt t="111214" x="4503738" y="4605338"/>
          <p14:tracePt t="111233" x="4346575" y="4629150"/>
          <p14:tracePt t="111247" x="4267200" y="4645025"/>
          <p14:tracePt t="111258" x="4205288" y="4656138"/>
          <p14:tracePt t="111273" x="4176713" y="4656138"/>
          <p14:tracePt t="111297" x="4137025" y="4656138"/>
          <p14:tracePt t="111326" x="4057650" y="4656138"/>
          <p14:tracePt t="111342" x="4035425" y="4667250"/>
          <p14:tracePt t="111357" x="4006850" y="4684713"/>
          <p14:tracePt t="111373" x="3951288" y="4713288"/>
          <p14:tracePt t="111390" x="3911600" y="4735513"/>
          <p14:tracePt t="111414" x="3889375" y="4752975"/>
          <p14:tracePt t="111426" x="3878263" y="4757738"/>
          <p14:tracePt t="111442" x="3878263" y="4764088"/>
          <p14:tracePt t="111473" x="3860800" y="4775200"/>
          <p14:tracePt t="111495" x="3843338" y="4792663"/>
          <p14:tracePt t="111520" x="3838575" y="4797425"/>
          <p14:tracePt t="111538" x="3827463" y="4819650"/>
          <p14:tracePt t="111603" x="3827463" y="4832350"/>
          <p14:tracePt t="111621" x="3827463" y="4843463"/>
          <p14:tracePt t="111639" x="3827463" y="4848225"/>
          <p14:tracePt t="111666" x="3827463" y="4854575"/>
          <p14:tracePt t="111682" x="3827463" y="4859338"/>
          <p14:tracePt t="111695" x="3827463" y="4865688"/>
          <p14:tracePt t="111705" x="3832225" y="4870450"/>
          <p14:tracePt t="111723" x="3832225" y="4883150"/>
          <p14:tracePt t="111740" x="3838575" y="4883150"/>
          <p14:tracePt t="111766" x="3843338" y="4899025"/>
          <p14:tracePt t="111803" x="3849688" y="4905375"/>
          <p14:tracePt t="111822" x="3854450" y="4905375"/>
          <p14:tracePt t="111844" x="3860800" y="4916488"/>
          <p14:tracePt t="111866" x="3867150" y="4921250"/>
          <p14:tracePt t="111986" x="3878263" y="4938713"/>
          <p14:tracePt t="112024" x="3883025" y="4938713"/>
          <p14:tracePt t="112125" x="3889375" y="4938713"/>
          <p14:tracePt t="112141" x="3894138" y="4938713"/>
          <p14:tracePt t="112156" x="3900488" y="4938713"/>
          <p14:tracePt t="112171" x="3911600" y="4945063"/>
          <p14:tracePt t="112190" x="3990975" y="4945063"/>
          <p14:tracePt t="112196" x="4024313" y="4945063"/>
          <p14:tracePt t="112218" x="4216400" y="4945063"/>
          <p14:tracePt t="112241" x="4735513" y="4843463"/>
          <p14:tracePt t="112254" x="5305425" y="4684713"/>
          <p14:tracePt t="112271" x="7258050" y="4256088"/>
          <p14:tracePt t="112289" x="9894888" y="3657600"/>
          <p14:tracePt t="112311" x="11052175" y="3392488"/>
          <p14:tracePt t="112336" x="11995150" y="3211513"/>
          <p14:tracePt t="112359" x="12185650" y="3109913"/>
          <p14:tracePt t="112373" x="12185650" y="3054350"/>
          <p14:tracePt t="112391" x="12185650" y="3036888"/>
          <p14:tracePt t="112406" x="12185650" y="3030538"/>
          <p14:tracePt t="112546" x="12185650" y="3025775"/>
          <p14:tracePt t="112562" x="12185650" y="3008313"/>
          <p14:tracePt t="112580" x="12185650" y="2990850"/>
          <p14:tracePt t="112611" x="12147550" y="2990850"/>
          <p14:tracePt t="112623" x="12090400" y="2990850"/>
          <p14:tracePt t="112637" x="11836400" y="2990850"/>
          <p14:tracePt t="112654" x="11553825" y="2990850"/>
          <p14:tracePt t="112678" x="11401425" y="2990850"/>
          <p14:tracePt t="112698" x="11322050" y="2963863"/>
          <p14:tracePt t="112716" x="11283950" y="2952750"/>
          <p14:tracePt t="112729" x="11260138" y="2940050"/>
          <p14:tracePt t="112898" x="11249025" y="2935288"/>
          <p14:tracePt t="112971" x="11237913" y="2935288"/>
          <p14:tracePt t="112984" x="11233150" y="2935288"/>
          <p14:tracePt t="112994" x="11226800" y="2940050"/>
          <p14:tracePt t="113014" x="11193463" y="2957513"/>
          <p14:tracePt t="113036" x="11131550" y="2990850"/>
          <p14:tracePt t="113055" x="10922000" y="3098800"/>
          <p14:tracePt t="113073" x="10188575" y="3352800"/>
          <p14:tracePt t="113088" x="9798050" y="3482975"/>
          <p14:tracePt t="113110" x="8540750" y="3816350"/>
          <p14:tracePt t="113126" x="7823200" y="3956050"/>
          <p14:tracePt t="113139" x="7202488" y="4046538"/>
          <p14:tracePt t="113155" x="6716713" y="4097338"/>
          <p14:tracePt t="113172" x="6321425" y="4159250"/>
          <p14:tracePt t="113188" x="5813425" y="4227513"/>
          <p14:tracePt t="113205" x="5254625" y="4329113"/>
          <p14:tracePt t="113226" x="4589463" y="4514850"/>
          <p14:tracePt t="113239" x="4464050" y="4565650"/>
          <p14:tracePt t="113255" x="4273550" y="4662488"/>
          <p14:tracePt t="113273" x="4114800" y="4730750"/>
          <p14:tracePt t="113293" x="4092575" y="4746625"/>
          <p14:tracePt t="113317" x="4075113" y="4757738"/>
          <p14:tracePt t="113335" x="4057650" y="4768850"/>
          <p14:tracePt t="113355" x="4046538" y="4781550"/>
          <p14:tracePt t="113373" x="4035425" y="4797425"/>
          <p14:tracePt t="113388" x="4024313" y="4814888"/>
          <p14:tracePt t="113416" x="4019550" y="4826000"/>
          <p14:tracePt t="113430" x="3990975" y="4848225"/>
          <p14:tracePt t="113443" x="3968750" y="4854575"/>
          <p14:tracePt t="113456" x="3933825" y="4859338"/>
          <p14:tracePt t="113478" x="3827463" y="4899025"/>
          <p14:tracePt t="113498" x="3792538" y="4916488"/>
          <p14:tracePt t="113527" x="3787775" y="4921250"/>
          <p14:tracePt t="113898" x="3787775" y="4927600"/>
          <p14:tracePt t="113912" x="3792538" y="4933950"/>
          <p14:tracePt t="114116" x="3792538" y="4938713"/>
          <p14:tracePt t="114142" x="3821113" y="4949825"/>
          <p14:tracePt t="114156" x="3821113" y="4956175"/>
          <p14:tracePt t="114450" x="3827463" y="4960938"/>
          <p14:tracePt t="114465" x="3838575" y="4960938"/>
          <p14:tracePt t="114487" x="3849688" y="4967288"/>
          <p14:tracePt t="114506" x="3867150" y="4978400"/>
          <p14:tracePt t="114522" x="3883025" y="4978400"/>
          <p14:tracePt t="114546" x="3905250" y="4984750"/>
          <p14:tracePt t="114602" x="3911600" y="4984750"/>
          <p14:tracePt t="114613" x="3929063" y="4984750"/>
          <p14:tracePt t="114626" x="3940175" y="4984750"/>
          <p14:tracePt t="114648" x="3956050" y="4984750"/>
          <p14:tracePt t="114691" x="3962400" y="4984750"/>
          <p14:tracePt t="114706" x="3973513" y="4984750"/>
          <p14:tracePt t="114716" x="3984625" y="4984750"/>
          <p14:tracePt t="114745" x="4046538" y="4984750"/>
          <p14:tracePt t="114760" x="4103688" y="4984750"/>
          <p14:tracePt t="114770" x="4125913" y="4984750"/>
          <p14:tracePt t="114788" x="4187825" y="4984750"/>
          <p14:tracePt t="114804" x="4227513" y="4984750"/>
          <p14:tracePt t="114833" x="4335463" y="4989513"/>
          <p14:tracePt t="114855" x="4510088" y="5006975"/>
          <p14:tracePt t="114871" x="4656138" y="5022850"/>
          <p14:tracePt t="114889" x="4792663" y="5040313"/>
          <p14:tracePt t="114905" x="4967288" y="5040313"/>
          <p14:tracePt t="114925" x="5080000" y="5051425"/>
          <p14:tracePt t="114952" x="5276850" y="5073650"/>
          <p14:tracePt t="114973" x="5418138" y="5091113"/>
          <p14:tracePt t="114991" x="5526088" y="5108575"/>
          <p14:tracePt t="115005" x="5661025" y="5113338"/>
          <p14:tracePt t="115028" x="5853113" y="5113338"/>
          <p14:tracePt t="115049" x="6113463" y="5113338"/>
          <p14:tracePt t="115063" x="6191250" y="5113338"/>
          <p14:tracePt t="115076" x="6305550" y="5113338"/>
          <p14:tracePt t="115087" x="6321425" y="5113338"/>
          <p14:tracePt t="115104" x="6361113" y="5113338"/>
          <p14:tracePt t="115290" x="6367463" y="5113338"/>
          <p14:tracePt t="115311" x="6367463" y="5119688"/>
          <p14:tracePt t="115323" x="6367463" y="5124450"/>
          <p14:tracePt t="115818" x="6372225" y="5130800"/>
          <p14:tracePt t="115828" x="6394450" y="5141913"/>
          <p14:tracePt t="115842" x="6400800" y="5153025"/>
          <p14:tracePt t="116202" x="6400800" y="5159375"/>
          <p14:tracePt t="116257" x="6400800" y="5164138"/>
          <p14:tracePt t="116309" x="6400800" y="5170488"/>
          <p14:tracePt t="116338" x="6394450" y="5170488"/>
          <p14:tracePt t="116457" x="6389688" y="5175250"/>
          <p14:tracePt t="116530" x="6383338" y="5187950"/>
          <p14:tracePt t="116603" x="6378575" y="5192713"/>
          <p14:tracePt t="116650" x="6372225" y="5199063"/>
          <p14:tracePt t="116691" x="6372225" y="5203825"/>
          <p14:tracePt t="116745" x="6372225" y="5210175"/>
          <p14:tracePt t="116929" x="6361113" y="5226050"/>
          <p14:tracePt t="116955" x="6356350" y="5232400"/>
          <p14:tracePt t="116971" x="6343650" y="5232400"/>
          <p14:tracePt t="116979" x="6338888" y="5232400"/>
          <p14:tracePt t="116996" x="6332538" y="5232400"/>
          <p14:tracePt t="117015" x="6316663" y="5232400"/>
          <p14:tracePt t="117024" x="6276975" y="5226050"/>
          <p14:tracePt t="117039" x="6248400" y="5221288"/>
          <p14:tracePt t="117053" x="6215063" y="5214938"/>
          <p14:tracePt t="117071" x="6191250" y="5199063"/>
          <p14:tracePt t="117092" x="6146800" y="5170488"/>
          <p14:tracePt t="117111" x="6096000" y="5159375"/>
          <p14:tracePt t="117123" x="6078538" y="5153025"/>
          <p14:tracePt t="117139" x="6056313" y="5148263"/>
          <p14:tracePt t="117155" x="6034088" y="5137150"/>
          <p14:tracePt t="117175" x="5994400" y="5130800"/>
          <p14:tracePt t="117187" x="5983288" y="5130800"/>
          <p14:tracePt t="117203" x="5972175" y="5130800"/>
          <p14:tracePt t="117221" x="5949950" y="5130800"/>
          <p14:tracePt t="117236" x="5910263" y="5119688"/>
          <p14:tracePt t="117260" x="5848350" y="5097463"/>
          <p14:tracePt t="117282" x="5808663" y="5080000"/>
          <p14:tracePt t="117292" x="5802313" y="5073650"/>
          <p14:tracePt t="117310" x="5802313" y="5062538"/>
          <p14:tracePt t="117323" x="5802313" y="5000625"/>
          <p14:tracePt t="117337" x="5864225" y="4887913"/>
          <p14:tracePt t="117358" x="5926138" y="4752975"/>
          <p14:tracePt t="117381" x="6067425" y="4565650"/>
          <p14:tracePt t="117393" x="6164263" y="4464050"/>
          <p14:tracePt t="117404" x="6197600" y="4425950"/>
          <p14:tracePt t="117420" x="6259513" y="4351338"/>
          <p14:tracePt t="117437" x="6299200" y="4300538"/>
          <p14:tracePt t="117455" x="6367463" y="4227513"/>
          <p14:tracePt t="117478" x="6394450" y="4165600"/>
          <p14:tracePt t="117489" x="6400800" y="4125913"/>
          <p14:tracePt t="117505" x="6400800" y="4097338"/>
          <p14:tracePt t="117519" x="6411913" y="4086225"/>
          <p14:tracePt t="117536" x="6411913" y="4070350"/>
          <p14:tracePt t="117557" x="6411913" y="4052888"/>
          <p14:tracePt t="117579" x="6411913" y="4041775"/>
          <p14:tracePt t="117591" x="6411913" y="4035425"/>
          <p14:tracePt t="117603" x="6418263" y="4024313"/>
          <p14:tracePt t="117620" x="6423025" y="3990975"/>
          <p14:tracePt t="117639" x="6440488" y="3905250"/>
          <p14:tracePt t="117658" x="6440488" y="3730625"/>
          <p14:tracePt t="117672" x="6440488" y="3595688"/>
          <p14:tracePt t="117687" x="6440488" y="3538538"/>
          <p14:tracePt t="117692" x="6429375" y="3471863"/>
          <p14:tracePt t="117704" x="6423025" y="3421063"/>
          <p14:tracePt t="117721" x="6418263" y="3324225"/>
          <p14:tracePt t="117739" x="6411913" y="3324225"/>
          <p14:tracePt t="117937" x="6411913" y="3319463"/>
          <p14:tracePt t="117947" x="6394450" y="3319463"/>
          <p14:tracePt t="117965" x="6338888" y="3363913"/>
          <p14:tracePt t="117991" x="6124575" y="3522663"/>
          <p14:tracePt t="118003" x="5976938" y="3640138"/>
          <p14:tracePt t="118022" x="5819775" y="3770313"/>
          <p14:tracePt t="118041" x="5576888" y="3940175"/>
          <p14:tracePt t="118063" x="5300663" y="4057650"/>
          <p14:tracePt t="118082" x="4916488" y="4187825"/>
          <p14:tracePt t="118091" x="4837113" y="4205288"/>
          <p14:tracePt t="118103" x="4797425" y="4227513"/>
          <p14:tracePt t="118122" x="4746625" y="4249738"/>
          <p14:tracePt t="118139" x="4724400" y="4278313"/>
          <p14:tracePt t="118154" x="4706938" y="4295775"/>
          <p14:tracePt t="118181" x="4684713" y="4318000"/>
          <p14:tracePt t="118194" x="4679950" y="4329113"/>
          <p14:tracePt t="118211" x="4673600" y="4340225"/>
          <p14:tracePt t="118225" x="4673600" y="4346575"/>
          <p14:tracePt t="118257" x="4662488" y="4357688"/>
          <p14:tracePt t="118274" x="4651375" y="4368800"/>
          <p14:tracePt t="118287" x="4640263" y="4379913"/>
          <p14:tracePt t="118305" x="4565650" y="4419600"/>
          <p14:tracePt t="118321" x="4538663" y="4441825"/>
          <p14:tracePt t="118339" x="4419600" y="4492625"/>
          <p14:tracePt t="118360" x="4335463" y="4543425"/>
          <p14:tracePt t="118380" x="4249738" y="4572000"/>
          <p14:tracePt t="118394" x="4216400" y="4594225"/>
          <p14:tracePt t="118405" x="4205288" y="4594225"/>
          <p14:tracePt t="118420" x="4198938" y="4600575"/>
          <p14:tracePt t="118437" x="4187825" y="4600575"/>
          <p14:tracePt t="118461" x="4176713" y="4605338"/>
          <p14:tracePt t="118603" x="4176713" y="4611688"/>
          <p14:tracePt t="118618" x="4176713" y="4629150"/>
          <p14:tracePt t="118636" x="4176713" y="4640263"/>
          <p14:tracePt t="118653" x="4183063" y="4640263"/>
          <p14:tracePt t="118678" x="4194175" y="4656138"/>
          <p14:tracePt t="118694" x="4210050" y="4673600"/>
          <p14:tracePt t="118699" x="4222750" y="4679950"/>
          <p14:tracePt t="118713" x="4222750" y="4684713"/>
          <p14:tracePt t="118725" x="4227513" y="4691063"/>
          <p14:tracePt t="118738" x="4284663" y="4713288"/>
          <p14:tracePt t="118755" x="4351338" y="4752975"/>
          <p14:tracePt t="118771" x="4437063" y="4797425"/>
          <p14:tracePt t="118796" x="4651375" y="4883150"/>
          <p14:tracePt t="118814" x="4814888" y="4927600"/>
          <p14:tracePt t="118828" x="4967288" y="4949825"/>
          <p14:tracePt t="118842" x="5102225" y="4978400"/>
          <p14:tracePt t="118868" x="5221288" y="4989513"/>
          <p14:tracePt t="118889" x="5418138" y="5011738"/>
          <p14:tracePt t="118905" x="5475288" y="5011738"/>
          <p14:tracePt t="118921" x="5588000" y="5011738"/>
          <p14:tracePt t="118937" x="5599113" y="5011738"/>
          <p14:tracePt t="118978" x="5605463" y="5011738"/>
          <p14:tracePt t="118996" x="5616575" y="5011738"/>
          <p14:tracePt t="119010" x="5632450" y="5011738"/>
          <p14:tracePt t="119024" x="5645150" y="5006975"/>
          <p14:tracePt t="119039" x="5649913" y="5006975"/>
          <p14:tracePt t="119070" x="5667375" y="5006975"/>
          <p14:tracePt t="119083" x="5700713" y="5006975"/>
          <p14:tracePt t="119094" x="5711825" y="5006975"/>
          <p14:tracePt t="119109" x="5762625" y="5006975"/>
          <p14:tracePt t="119120" x="5813425" y="5006975"/>
          <p14:tracePt t="119138" x="5864225" y="5006975"/>
          <p14:tracePt t="119161" x="5926138" y="4972050"/>
          <p14:tracePt t="119181" x="5965825" y="4972050"/>
          <p14:tracePt t="119194" x="5988050" y="4960938"/>
          <p14:tracePt t="119203" x="6000750" y="4960938"/>
          <p14:tracePt t="119217" x="6005513" y="4960938"/>
          <p14:tracePt t="119230" x="6011863" y="4956175"/>
          <p14:tracePt t="119330" x="6011863" y="4949825"/>
          <p14:tracePt t="119348" x="6011863" y="4938713"/>
          <p14:tracePt t="119388" x="6016625" y="4938713"/>
          <p14:tracePt t="119405" x="6022975" y="4933950"/>
          <p14:tracePt t="119421" x="6034088" y="4927600"/>
          <p14:tracePt t="119437" x="6034088" y="4916488"/>
          <p14:tracePt t="119460" x="6034088" y="4883150"/>
          <p14:tracePt t="119477" x="6034088" y="4854575"/>
          <p14:tracePt t="119491" x="6051550" y="4826000"/>
          <p14:tracePt t="119505" x="6096000" y="4803775"/>
          <p14:tracePt t="119521" x="6191250" y="4768850"/>
          <p14:tracePt t="119537" x="6292850" y="4718050"/>
          <p14:tracePt t="119564" x="6445250" y="4679950"/>
          <p14:tracePt t="119593" x="6716713" y="4605338"/>
          <p14:tracePt t="119609" x="6864350" y="4578350"/>
          <p14:tracePt t="119623" x="6937375" y="4554538"/>
          <p14:tracePt t="119639" x="7129463" y="4527550"/>
          <p14:tracePt t="119668" x="7489825" y="4448175"/>
          <p14:tracePt t="119682" x="7778750" y="4351338"/>
          <p14:tracePt t="119695" x="7840663" y="4329113"/>
          <p14:tracePt t="119701" x="7896225" y="4318000"/>
          <p14:tracePt t="119715" x="7997825" y="4278313"/>
          <p14:tracePt t="119741" x="8156575" y="4222750"/>
          <p14:tracePt t="119756" x="8229600" y="4198938"/>
          <p14:tracePt t="119772" x="8331200" y="4154488"/>
          <p14:tracePt t="119788" x="8426450" y="4114800"/>
          <p14:tracePt t="119804" x="8489950" y="4097338"/>
          <p14:tracePt t="119832" x="8501063" y="4086225"/>
          <p14:tracePt t="119970" x="8501063" y="4092575"/>
          <p14:tracePt t="119994" x="8494713" y="4097338"/>
          <p14:tracePt t="120028" x="8489950" y="4103688"/>
          <p14:tracePt t="120046" x="8489950" y="4108450"/>
          <p14:tracePt t="120060" x="8483600" y="4121150"/>
          <p14:tracePt t="120071" x="8483600" y="4125913"/>
          <p14:tracePt t="120091" x="8461375" y="4125913"/>
          <p14:tracePt t="120107" x="8455025" y="4132263"/>
          <p14:tracePt t="120136" x="8450263" y="4132263"/>
          <p14:tracePt t="120171" x="8443913" y="4137025"/>
          <p14:tracePt t="120192" x="8432800" y="4143375"/>
          <p14:tracePt t="120203" x="8426450" y="4159250"/>
          <p14:tracePt t="120232" x="8421688" y="4176713"/>
          <p14:tracePt t="120245" x="8421688" y="4187825"/>
          <p14:tracePt t="120270" x="8421688" y="4194175"/>
          <p14:tracePt t="120286" x="8421688" y="4198938"/>
          <p14:tracePt t="120308" x="8421688" y="4210050"/>
          <p14:tracePt t="120333" x="8421688" y="4222750"/>
          <p14:tracePt t="120351" x="8421688" y="4227513"/>
          <p14:tracePt t="120371" x="8421688" y="4244975"/>
          <p14:tracePt t="120385" x="8421688" y="4249738"/>
          <p14:tracePt t="120404" x="8421688" y="4256088"/>
          <p14:tracePt t="120468" x="8421688" y="4260850"/>
          <p14:tracePt t="120478" x="8415338" y="4273550"/>
          <p14:tracePt t="120492" x="8410575" y="4295775"/>
          <p14:tracePt t="120511" x="8410575" y="4318000"/>
          <p14:tracePt t="120536" x="8404225" y="4351338"/>
          <p14:tracePt t="120548" x="8382000" y="4379913"/>
          <p14:tracePt t="120561" x="8382000" y="4397375"/>
          <p14:tracePt t="120574" x="8382000" y="4408488"/>
          <p14:tracePt t="120587" x="8375650" y="4425950"/>
          <p14:tracePt t="120609" x="8359775" y="4481513"/>
          <p14:tracePt t="120635" x="8353425" y="4514850"/>
          <p14:tracePt t="120654" x="8337550" y="4572000"/>
          <p14:tracePt t="120672" x="8324850" y="4611688"/>
          <p14:tracePt t="120689" x="8324850" y="4640263"/>
          <p14:tracePt t="120705" x="8320088" y="4667250"/>
          <p14:tracePt t="120725" x="8308975" y="4702175"/>
          <p14:tracePt t="120748" x="8286750" y="4730750"/>
          <p14:tracePt t="120758" x="8286750" y="4741863"/>
          <p14:tracePt t="120772" x="8280400" y="4752975"/>
          <p14:tracePt t="120788" x="8269288" y="4786313"/>
          <p14:tracePt t="120814" x="8251825" y="4843463"/>
          <p14:tracePt t="120837" x="8240713" y="4883150"/>
          <p14:tracePt t="120857" x="8235950" y="4916488"/>
          <p14:tracePt t="120871" x="8229600" y="4927600"/>
          <p14:tracePt t="120888" x="8223250" y="4938713"/>
          <p14:tracePt t="120903" x="8212138" y="4949825"/>
          <p14:tracePt t="120927" x="8212138" y="4960938"/>
          <p14:tracePt t="120939" x="8207375" y="4967288"/>
          <p14:tracePt t="120955" x="8201025" y="4972050"/>
          <p14:tracePt t="120972" x="8196263" y="4978400"/>
          <p14:tracePt t="120988" x="8185150" y="4984750"/>
          <p14:tracePt t="121010" x="8178800" y="4995863"/>
          <p14:tracePt t="121031" x="8172450" y="5000625"/>
          <p14:tracePt t="121046" x="8172450" y="5006975"/>
          <p14:tracePt t="121066" x="8172450" y="5011738"/>
          <p14:tracePt t="121194" x="8161338" y="5018088"/>
          <p14:tracePt t="121210" x="8156575" y="5022850"/>
          <p14:tracePt t="121231" x="8150225" y="5035550"/>
          <p14:tracePt t="121254" x="8145463" y="5040313"/>
          <p14:tracePt t="121271" x="8134350" y="5046663"/>
          <p14:tracePt t="121286" x="8128000" y="5057775"/>
          <p14:tracePt t="121303" x="8121650" y="5057775"/>
          <p14:tracePt t="121325" x="8116888" y="5062538"/>
          <p14:tracePt t="121344" x="8105775" y="5073650"/>
          <p14:tracePt t="121358" x="8099425" y="5086350"/>
          <p14:tracePt t="121372" x="8083550" y="5091113"/>
          <p14:tracePt t="121386" x="8070850" y="5102225"/>
          <p14:tracePt t="121404" x="8054975" y="5119688"/>
          <p14:tracePt t="121421" x="8048625" y="5130800"/>
          <p14:tracePt t="121437" x="8037513" y="5130800"/>
          <p14:tracePt t="121521" x="8026400" y="5137150"/>
          <p14:tracePt t="122106" x="8020050" y="5141913"/>
          <p14:tracePt t="122133" x="8026400" y="5175250"/>
          <p14:tracePt t="122153" x="8043863" y="5203825"/>
          <p14:tracePt t="122169" x="8048625" y="5221288"/>
          <p14:tracePt t="122187" x="8059738" y="5238750"/>
          <p14:tracePt t="122313" x="8059738" y="5243513"/>
          <p14:tracePt t="122341" x="8054975" y="5243513"/>
          <p14:tracePt t="122358" x="8043863" y="5249863"/>
          <p14:tracePt t="122371" x="8026400" y="5260975"/>
          <p14:tracePt t="122387" x="8015288" y="5265738"/>
          <p14:tracePt t="122404" x="7997825" y="5276850"/>
          <p14:tracePt t="122428" x="7969250" y="5305425"/>
          <p14:tracePt t="122441" x="7964488" y="5311775"/>
          <p14:tracePt t="122553" x="7958138" y="5305425"/>
          <p14:tracePt t="122571" x="7953375" y="5305425"/>
          <p14:tracePt t="122592" x="7947025" y="5300663"/>
          <p14:tracePt t="122665" x="7942263" y="5300663"/>
          <p14:tracePt t="122818" x="7935913" y="5300663"/>
          <p14:tracePt t="122836" x="7935913" y="5305425"/>
          <p14:tracePt t="123002" x="7935913" y="5311775"/>
          <p14:tracePt t="123014" x="7935913" y="5316538"/>
          <p14:tracePt t="123058" x="7935913" y="5322888"/>
          <p14:tracePt t="123362" x="7935913" y="5334000"/>
          <p14:tracePt t="123530" x="7935913" y="5340350"/>
          <p14:tracePt t="123542" x="7935913" y="5345113"/>
          <p14:tracePt t="123552" x="7935913" y="5351463"/>
          <p14:tracePt t="123753" x="7935913" y="5356225"/>
          <p14:tracePt t="123763" x="7935913" y="5367338"/>
          <p14:tracePt t="123850" x="7942263" y="5373688"/>
          <p14:tracePt t="123865" x="7947025" y="5384800"/>
          <p14:tracePt t="123883" x="7953375" y="5391150"/>
          <p14:tracePt t="124163" x="7953375" y="5395913"/>
          <p14:tracePt t="124187" x="7958138" y="5407025"/>
          <p14:tracePt t="125313" x="7964488" y="5407025"/>
          <p14:tracePt t="125324" x="7953375" y="5402263"/>
          <p14:tracePt t="125339" x="7907338" y="5373688"/>
          <p14:tracePt t="125358" x="7856538" y="5340350"/>
          <p14:tracePt t="125370" x="7829550" y="5316538"/>
          <p14:tracePt t="125385" x="7812088" y="5294313"/>
          <p14:tracePt t="125401" x="7783513" y="5283200"/>
          <p14:tracePt t="125452" x="7783513" y="5276850"/>
          <p14:tracePt t="125463" x="7783513" y="5272088"/>
          <p14:tracePt t="125472" x="7840663" y="5254625"/>
          <p14:tracePt t="125484" x="7880350" y="5249863"/>
          <p14:tracePt t="125509" x="8032750" y="5226050"/>
          <p14:tracePt t="125530" x="8178800" y="5214938"/>
          <p14:tracePt t="125540" x="8286750" y="5199063"/>
          <p14:tracePt t="125551" x="8404225" y="5199063"/>
          <p14:tracePt t="125569" x="8766175" y="5199063"/>
          <p14:tracePt t="125591" x="8991600" y="5199063"/>
          <p14:tracePt t="125610" x="9296400" y="5199063"/>
          <p14:tracePt t="125619" x="9375775" y="5199063"/>
          <p14:tracePt t="125635" x="9466263" y="5210175"/>
          <p14:tracePt t="125653" x="9499600" y="5210175"/>
          <p14:tracePt t="125721" x="9505950" y="5210175"/>
          <p14:tracePt t="125730" x="9510713" y="5214938"/>
          <p14:tracePt t="125777" x="9510713" y="5221288"/>
          <p14:tracePt t="125835" x="9505950" y="5226050"/>
          <p14:tracePt t="125890" x="9499600" y="5232400"/>
          <p14:tracePt t="125900" x="9493250" y="5238750"/>
          <p14:tracePt t="125921" x="9482138" y="5243513"/>
          <p14:tracePt t="125953" x="9466263" y="5254625"/>
          <p14:tracePt t="125969" x="9448800" y="5260975"/>
          <p14:tracePt t="125994" x="9426575" y="5276850"/>
          <p14:tracePt t="126010" x="9409113" y="5294313"/>
          <p14:tracePt t="126052" x="9409113" y="5300663"/>
          <p14:tracePt t="126066" x="9415463" y="5300663"/>
          <p14:tracePt t="126077" x="9420225" y="5311775"/>
          <p14:tracePt t="126104" x="9448800" y="5316538"/>
          <p14:tracePt t="126119" x="9477375" y="5316538"/>
          <p14:tracePt t="126136" x="9528175" y="5316538"/>
          <p14:tracePt t="126152" x="9590088" y="5316538"/>
          <p14:tracePt t="126170" x="9629775" y="5316538"/>
          <p14:tracePt t="126194" x="9674225" y="5311775"/>
          <p14:tracePt t="126201" x="9685338" y="5311775"/>
          <p14:tracePt t="126212" x="9702800" y="5311775"/>
          <p14:tracePt t="126224" x="9747250" y="5311775"/>
          <p14:tracePt t="126235" x="9775825" y="5311775"/>
          <p14:tracePt t="126251" x="9815513" y="5311775"/>
          <p14:tracePt t="126269" x="9888538" y="5311775"/>
          <p14:tracePt t="126295" x="10025063" y="5311775"/>
          <p14:tracePt t="126312" x="10115550" y="5311775"/>
          <p14:tracePt t="126325" x="10199688" y="5294313"/>
          <p14:tracePt t="126336" x="10279063" y="5249863"/>
          <p14:tracePt t="126353" x="10369550" y="5221288"/>
          <p14:tracePt t="126375" x="10487025" y="5187950"/>
          <p14:tracePt t="126396" x="10560050" y="5175250"/>
          <p14:tracePt t="126408" x="10594975" y="5170488"/>
          <p14:tracePt t="126602" x="10583863" y="5170488"/>
          <p14:tracePt t="126617" x="10533063" y="5170488"/>
          <p14:tracePt t="126634" x="10493375" y="5170488"/>
          <p14:tracePt t="126651" x="10458450" y="5170488"/>
          <p14:tracePt t="126667" x="10396538" y="5170488"/>
          <p14:tracePt t="126684" x="10374313" y="5170488"/>
          <p14:tracePt t="126701" x="10369550" y="5170488"/>
          <p14:tracePt t="126718" x="10356850" y="5170488"/>
          <p14:tracePt t="126738" x="10352088" y="5170488"/>
          <p14:tracePt t="126751" x="10345738" y="5170488"/>
          <p14:tracePt t="126794" x="10356850" y="5170488"/>
          <p14:tracePt t="126810" x="10369550" y="5170488"/>
          <p14:tracePt t="126822" x="10374313" y="5170488"/>
          <p14:tracePt t="126834" x="10425113" y="5170488"/>
          <p14:tracePt t="126852" x="10509250" y="5170488"/>
          <p14:tracePt t="126867" x="10606088" y="5141913"/>
          <p14:tracePt t="126890" x="10718800" y="5137150"/>
          <p14:tracePt t="126915" x="10837863" y="5137150"/>
          <p14:tracePt t="126926" x="10882313" y="5137150"/>
          <p14:tracePt t="126937" x="10950575" y="5137150"/>
          <p14:tracePt t="126951" x="10966450" y="5137150"/>
          <p14:tracePt t="126969" x="11041063" y="5137150"/>
          <p14:tracePt t="126984" x="11052175" y="5137150"/>
          <p14:tracePt t="127001" x="11091863" y="5137150"/>
          <p14:tracePt t="127019" x="11102975" y="5137150"/>
          <p14:tracePt t="127036" x="11107738" y="5137150"/>
          <p14:tracePt t="127051" x="11114088" y="5137150"/>
          <p14:tracePt t="127189" x="11118850" y="5137150"/>
          <p14:tracePt t="127210" x="11125200" y="5137150"/>
          <p14:tracePt t="127291" x="11118850" y="5141913"/>
          <p14:tracePt t="127301" x="11114088" y="5141913"/>
          <p14:tracePt t="127329" x="11096625" y="5159375"/>
          <p14:tracePt t="127353" x="11056938" y="5192713"/>
          <p14:tracePt t="127368" x="11045825" y="5199063"/>
          <p14:tracePt t="127384" x="11023600" y="5203825"/>
          <p14:tracePt t="127403" x="10990263" y="5214938"/>
          <p14:tracePt t="127420" x="10939463" y="5232400"/>
          <p14:tracePt t="127436" x="10864850" y="5249863"/>
          <p14:tracePt t="127457" x="10758488" y="5294313"/>
          <p14:tracePt t="127468" x="10736263" y="5300663"/>
          <p14:tracePt t="127485" x="10685463" y="5305425"/>
          <p14:tracePt t="127505" x="10588625" y="5334000"/>
          <p14:tracePt t="127518" x="10555288" y="5345113"/>
          <p14:tracePt t="127542" x="10420350" y="5384800"/>
          <p14:tracePt t="127568" x="10177463" y="5468938"/>
          <p14:tracePt t="127587" x="10047288" y="5530850"/>
          <p14:tracePt t="127601" x="9861550" y="5605463"/>
          <p14:tracePt t="127619" x="9674225" y="5661025"/>
          <p14:tracePt t="127641" x="9172575" y="5661025"/>
          <p14:tracePt t="127661" x="8574088" y="5661025"/>
          <p14:tracePt t="127672" x="8240713" y="5621338"/>
          <p14:tracePt t="127683" x="7664450" y="5530850"/>
          <p14:tracePt t="127701" x="7219950" y="5457825"/>
          <p14:tracePt t="127707" x="7050088" y="5429250"/>
          <p14:tracePt t="127719" x="6869113" y="5395913"/>
          <p14:tracePt t="127737" x="6226175" y="5345113"/>
          <p14:tracePt t="127764" x="5119688" y="5345113"/>
          <p14:tracePt t="127779" x="4594225" y="5345113"/>
          <p14:tracePt t="127791" x="4386263" y="5345113"/>
          <p14:tracePt t="127810" x="4057650" y="5327650"/>
          <p14:tracePt t="127825" x="3889375" y="5311775"/>
          <p14:tracePt t="127853" x="3578225" y="5283200"/>
          <p14:tracePt t="127870" x="3363913" y="5272088"/>
          <p14:tracePt t="127886" x="3149600" y="5272088"/>
          <p14:tracePt t="127901" x="3003550" y="5272088"/>
          <p14:tracePt t="127922" x="2844800" y="5272088"/>
          <p14:tracePt t="127946" x="2630488" y="5265738"/>
          <p14:tracePt t="127958" x="2528888" y="5254625"/>
          <p14:tracePt t="127971" x="2370138" y="5243513"/>
          <p14:tracePt t="127986" x="2257425" y="5243513"/>
          <p14:tracePt t="128002" x="2173288" y="5243513"/>
          <p14:tracePt t="128022" x="2127250" y="5243513"/>
          <p14:tracePt t="128047" x="2032000" y="5249863"/>
          <p14:tracePt t="128061" x="1952625" y="5260975"/>
          <p14:tracePt t="128076" x="1901825" y="5289550"/>
          <p14:tracePt t="128091" x="1862138" y="5300663"/>
          <p14:tracePt t="128104" x="1835150" y="5334000"/>
          <p14:tracePt t="128125" x="1806575" y="5345113"/>
          <p14:tracePt t="128147" x="1749425" y="5373688"/>
          <p14:tracePt t="128161" x="1720850" y="5384800"/>
          <p14:tracePt t="128174" x="1693863" y="5395913"/>
          <p14:tracePt t="128188" x="1682750" y="5402263"/>
          <p14:tracePt t="128195" x="1670050" y="5418138"/>
          <p14:tracePt t="128221" x="1647825" y="5435600"/>
          <p14:tracePt t="128250" x="1608138" y="5464175"/>
          <p14:tracePt t="128270" x="1597025" y="5486400"/>
          <p14:tracePt t="128285" x="1585913" y="5492750"/>
          <p14:tracePt t="128308" x="1585913" y="5514975"/>
          <p14:tracePt t="128332" x="1585913" y="5526088"/>
          <p14:tracePt t="128357" x="1585913" y="5559425"/>
          <p14:tracePt t="128370" x="1614488" y="5594350"/>
          <p14:tracePt t="128385" x="1636713" y="5610225"/>
          <p14:tracePt t="128401" x="1654175" y="5621338"/>
          <p14:tracePt t="128424" x="1670050" y="5627688"/>
          <p14:tracePt t="128448" x="1704975" y="5649913"/>
          <p14:tracePt t="128468" x="1766888" y="5672138"/>
          <p14:tracePt t="128485" x="1800225" y="5695950"/>
          <p14:tracePt t="128511" x="1868488" y="5711825"/>
          <p14:tracePt t="128538" x="1958975" y="5740400"/>
          <p14:tracePt t="128552" x="2020888" y="5746750"/>
          <p14:tracePt t="128569" x="2133600" y="5757863"/>
          <p14:tracePt t="128585" x="2228850" y="5757863"/>
          <p14:tracePt t="128602" x="2286000" y="5757863"/>
          <p14:tracePt t="128625" x="2365375" y="5762625"/>
          <p14:tracePt t="128651" x="2460625" y="5768975"/>
          <p14:tracePt t="128668" x="2562225" y="5780088"/>
          <p14:tracePt t="128684" x="2635250" y="5784850"/>
          <p14:tracePt t="128691" x="2681288" y="5784850"/>
          <p14:tracePt t="128704" x="2776538" y="5802313"/>
          <p14:tracePt t="128719" x="2822575" y="5802313"/>
          <p14:tracePt t="128735" x="2940050" y="5824538"/>
          <p14:tracePt t="128769" x="3319463" y="5881688"/>
          <p14:tracePt t="128785" x="3465513" y="5899150"/>
          <p14:tracePt t="128802" x="3613150" y="5899150"/>
          <p14:tracePt t="128820" x="3725863" y="5899150"/>
          <p14:tracePt t="128842" x="3922713" y="5899150"/>
          <p14:tracePt t="128866" x="4046538" y="5899150"/>
          <p14:tracePt t="128884" x="4244975" y="5932488"/>
          <p14:tracePt t="128901" x="4335463" y="5937250"/>
          <p14:tracePt t="128917" x="4357688" y="5937250"/>
          <p14:tracePt t="128936" x="4368800" y="5937250"/>
          <p14:tracePt t="128975" x="4375150" y="5937250"/>
          <p14:tracePt t="128986" x="4408488" y="5937250"/>
          <p14:tracePt t="129002" x="4459288" y="5937250"/>
          <p14:tracePt t="129018" x="4503738" y="5937250"/>
          <p14:tracePt t="129037" x="4538663" y="5937250"/>
          <p14:tracePt t="129072" x="4572000" y="5937250"/>
          <p14:tracePt t="129089" x="4605338" y="5937250"/>
          <p14:tracePt t="129101" x="4640263" y="5937250"/>
          <p14:tracePt t="129118" x="4662488" y="5937250"/>
          <p14:tracePt t="129141" x="4691063" y="5937250"/>
          <p14:tracePt t="129168" x="4695825" y="5937250"/>
          <p14:tracePt t="130242" x="4695825" y="5943600"/>
          <p14:tracePt t="130268" x="4695825" y="5949950"/>
          <p14:tracePt t="130277" x="4695825" y="5954713"/>
          <p14:tracePt t="130288" x="4691063" y="5961063"/>
          <p14:tracePt t="130308" x="4684713" y="5972175"/>
          <p14:tracePt t="130754" x="4679950" y="5972175"/>
          <p14:tracePt t="130765" x="4673600" y="5976938"/>
          <p14:tracePt t="130787" x="4656138" y="5976938"/>
          <p14:tracePt t="130801" x="4651375" y="5983288"/>
          <p14:tracePt t="130842" x="4640263" y="5988050"/>
          <p14:tracePt t="130852" x="4640263" y="5994400"/>
          <p14:tracePt t="130872" x="4633913" y="5994400"/>
          <p14:tracePt t="130887" x="4616450" y="6000750"/>
          <p14:tracePt t="130901" x="4605338" y="6000750"/>
          <p14:tracePt t="131353" x="4611688" y="6000750"/>
          <p14:tracePt t="131363" x="4622800" y="6011863"/>
          <p14:tracePt t="131373" x="4629150" y="6011863"/>
          <p14:tracePt t="131398" x="4645025" y="6011863"/>
          <p14:tracePt t="131427" x="4651375" y="6011863"/>
          <p14:tracePt t="131437" x="4656138" y="6005513"/>
          <p14:tracePt t="131450" x="4662488" y="5994400"/>
          <p14:tracePt t="131471" x="4679950" y="5972175"/>
          <p14:tracePt t="131484" x="4691063" y="5961063"/>
          <p14:tracePt t="131500" x="4702175" y="5949950"/>
          <p14:tracePt t="131517" x="4702175" y="5926138"/>
          <p14:tracePt t="131541" x="4718050" y="5870575"/>
          <p14:tracePt t="131563" x="4724400" y="5802313"/>
          <p14:tracePt t="131574" x="4724400" y="5773738"/>
          <p14:tracePt t="131589" x="4724400" y="5729288"/>
          <p14:tracePt t="131600" x="4724400" y="5711825"/>
          <p14:tracePt t="131617" x="4724400" y="5672138"/>
          <p14:tracePt t="131637" x="4724400" y="5661025"/>
          <p14:tracePt t="131668" x="4735513" y="5632450"/>
          <p14:tracePt t="131683" x="4746625" y="5627688"/>
          <p14:tracePt t="131702" x="4768850" y="5616575"/>
          <p14:tracePt t="131707" x="4781550" y="5610225"/>
          <p14:tracePt t="131729" x="4826000" y="5594350"/>
          <p14:tracePt t="131746" x="4870450" y="5588000"/>
          <p14:tracePt t="131758" x="4883150" y="5588000"/>
          <p14:tracePt t="131769" x="4938713" y="5588000"/>
          <p14:tracePt t="131783" x="4949825" y="5588000"/>
          <p14:tracePt t="131802" x="5029200" y="5588000"/>
          <p14:tracePt t="131831" x="5097463" y="5588000"/>
          <p14:tracePt t="131852" x="5137150" y="5588000"/>
          <p14:tracePt t="131866" x="5153025" y="5588000"/>
          <p14:tracePt t="132115" x="5159375" y="5588000"/>
          <p14:tracePt t="132128" x="5164138" y="5588000"/>
          <p14:tracePt t="132418" x="5170488" y="5594350"/>
          <p14:tracePt t="132438" x="5170488" y="5599113"/>
          <p14:tracePt t="132455" x="5175250" y="5599113"/>
          <p14:tracePt t="132771" x="5175250" y="5605463"/>
          <p14:tracePt t="134057" x="5175250" y="5610225"/>
          <p14:tracePt t="135025" x="5181600" y="5610225"/>
          <p14:tracePt t="135042" x="5181600" y="5616575"/>
          <p14:tracePt t="135066" x="5175250" y="5632450"/>
          <p14:tracePt t="135090" x="5170488" y="5645150"/>
          <p14:tracePt t="135102" x="5164138" y="5649913"/>
          <p14:tracePt t="135170" x="5159375" y="5649913"/>
          <p14:tracePt t="135186" x="5153025" y="5649913"/>
          <p14:tracePt t="135204" x="5141913" y="5661025"/>
          <p14:tracePt t="135220" x="5130800" y="5678488"/>
          <p14:tracePt t="135245" x="5097463" y="5707063"/>
          <p14:tracePt t="135260" x="5062538" y="5734050"/>
          <p14:tracePt t="135275" x="5035550" y="5768975"/>
          <p14:tracePt t="135289" x="4978400" y="5802313"/>
          <p14:tracePt t="135309" x="4859338" y="5853113"/>
          <p14:tracePt t="135333" x="4656138" y="5926138"/>
          <p14:tracePt t="135357" x="4452938" y="5983288"/>
          <p14:tracePt t="135370" x="4335463" y="6016625"/>
          <p14:tracePt t="135384" x="4289425" y="6034088"/>
          <p14:tracePt t="135414" x="4114800" y="6045200"/>
          <p14:tracePt t="135435" x="4006850" y="6051550"/>
          <p14:tracePt t="135463" x="3900488" y="6056313"/>
          <p14:tracePt t="135479" x="3871913" y="6062663"/>
          <p14:tracePt t="135617" x="3878263" y="6056313"/>
          <p14:tracePt t="135641" x="3894138" y="6056313"/>
          <p14:tracePt t="135668" x="3951288" y="6045200"/>
          <p14:tracePt t="135682" x="3990975" y="6045200"/>
          <p14:tracePt t="135700" x="4006850" y="6045200"/>
          <p14:tracePt t="135707" x="4024313" y="6045200"/>
          <p14:tracePt t="135730" x="4052888" y="6045200"/>
          <p14:tracePt t="135751" x="4125913" y="6034088"/>
          <p14:tracePt t="135767" x="4176713" y="6027738"/>
          <p14:tracePt t="135783" x="4249738" y="6027738"/>
          <p14:tracePt t="135801" x="4284663" y="6022975"/>
          <p14:tracePt t="135883" x="4295775" y="6022975"/>
          <p14:tracePt t="135922" x="4335463" y="6022975"/>
          <p14:tracePt t="135949" x="4340225" y="6022975"/>
          <p14:tracePt t="135966" x="4346575" y="6022975"/>
          <p14:tracePt t="136178" x="4351338" y="6022975"/>
          <p14:tracePt t="136195" x="4362450" y="6022975"/>
          <p14:tracePt t="136242" x="4368800" y="6022975"/>
          <p14:tracePt t="136257" x="4375150" y="6016625"/>
          <p14:tracePt t="136285" x="4386263" y="6005513"/>
          <p14:tracePt t="136312" x="4419600" y="5983288"/>
          <p14:tracePt t="136340" x="4498975" y="5921375"/>
          <p14:tracePt t="136359" x="4527550" y="5886450"/>
          <p14:tracePt t="136373" x="4554538" y="5859463"/>
          <p14:tracePt t="136389" x="4589463" y="5808663"/>
          <p14:tracePt t="136402" x="4622800" y="5780088"/>
          <p14:tracePt t="136423" x="4662488" y="5751513"/>
          <p14:tracePt t="136449" x="4741863" y="5678488"/>
          <p14:tracePt t="136467" x="4775200" y="5645150"/>
          <p14:tracePt t="136484" x="4797425" y="5621338"/>
          <p14:tracePt t="136500" x="4837113" y="5576888"/>
          <p14:tracePt t="136528" x="4905375" y="5514975"/>
          <p14:tracePt t="136543" x="4967288" y="5457825"/>
          <p14:tracePt t="136557" x="5022850" y="5407025"/>
          <p14:tracePt t="136571" x="5086350" y="5356225"/>
          <p14:tracePt t="136585" x="5137150" y="5311775"/>
          <p14:tracePt t="136615" x="5226050" y="5265738"/>
          <p14:tracePt t="136637" x="5367338" y="5159375"/>
          <p14:tracePt t="136651" x="5413375" y="5137150"/>
          <p14:tracePt t="136679" x="5464175" y="5091113"/>
          <p14:tracePt t="136709" x="5559425" y="5022850"/>
          <p14:tracePt t="136726" x="5672138" y="4984750"/>
          <p14:tracePt t="136744" x="5848350" y="4916488"/>
          <p14:tracePt t="136758" x="5899150" y="4899025"/>
          <p14:tracePt t="136771" x="5976938" y="4876800"/>
          <p14:tracePt t="136785" x="6034088" y="4865688"/>
          <p14:tracePt t="136803" x="6056313" y="4854575"/>
          <p14:tracePt t="136833" x="6102350" y="4848225"/>
          <p14:tracePt t="136861" x="6107113" y="4848225"/>
          <p14:tracePt t="136906" x="6113463" y="4848225"/>
          <p14:tracePt t="136918" x="6124575" y="4848225"/>
          <p14:tracePt t="136950" x="6129338" y="4848225"/>
          <p14:tracePt t="137084" x="6135688" y="4848225"/>
          <p14:tracePt t="137117" x="6140450" y="4848225"/>
          <p14:tracePt t="137155" x="6146800" y="4848225"/>
          <p14:tracePt t="137214" x="6153150" y="4848225"/>
          <p14:tracePt t="137251" x="6157913" y="4848225"/>
          <p14:tracePt t="137354" x="6164263" y="4848225"/>
          <p14:tracePt t="137458" x="6164263" y="4854575"/>
          <p14:tracePt t="137473" x="6164263" y="4921250"/>
          <p14:tracePt t="137486" x="6164263" y="4938713"/>
          <p14:tracePt t="137513" x="6164263" y="5068888"/>
          <p14:tracePt t="137530" x="6124575" y="5254625"/>
          <p14:tracePt t="137548" x="6102350" y="5413375"/>
          <p14:tracePt t="137568" x="6096000" y="5554663"/>
          <p14:tracePt t="137586" x="6096000" y="5638800"/>
          <p14:tracePt t="137615" x="6096000" y="5656263"/>
          <p14:tracePt t="137753" x="6084888" y="5667375"/>
          <p14:tracePt t="137770" x="6073775" y="5672138"/>
          <p14:tracePt t="137810" x="6062663" y="5683250"/>
          <p14:tracePt t="137835" x="6062663" y="5695950"/>
          <p14:tracePt t="137882" x="6051550" y="5700713"/>
          <p14:tracePt t="137900" x="6038850" y="5707063"/>
          <p14:tracePt t="137925" x="5976938" y="5718175"/>
          <p14:tracePt t="137951" x="5848350" y="5773738"/>
          <p14:tracePt t="137966" x="5762625" y="5813425"/>
          <p14:tracePt t="137983" x="5638800" y="5864225"/>
          <p14:tracePt t="138001" x="5413375" y="5972175"/>
          <p14:tracePt t="138032" x="4995863" y="6157913"/>
          <p14:tracePt t="138054" x="4565650" y="6305550"/>
          <p14:tracePt t="138070" x="4375150" y="6350000"/>
          <p14:tracePt t="138106" x="4227513" y="6383338"/>
          <p14:tracePt t="138130" x="4222750" y="6383338"/>
          <p14:tracePt t="138161" x="4176713" y="6383338"/>
          <p14:tracePt t="138195" x="4165600" y="6383338"/>
          <p14:tracePt t="138224" x="4137025" y="6361113"/>
          <p14:tracePt t="138242" x="4132263" y="6361113"/>
          <p14:tracePt t="138272" x="4132263" y="6356350"/>
          <p14:tracePt t="138289" x="4108450" y="6338888"/>
          <p14:tracePt t="138313" x="4103688" y="6327775"/>
          <p14:tracePt t="138338" x="4092575" y="6305550"/>
          <p14:tracePt t="138682" x="4097338" y="6305550"/>
          <p14:tracePt t="138704" x="4103688" y="6305550"/>
          <p14:tracePt t="138736" x="4114800" y="6305550"/>
          <p14:tracePt t="138749" x="4121150" y="6305550"/>
          <p14:tracePt t="138785" x="4132263" y="6305550"/>
          <p14:tracePt t="138806" x="4148138" y="6305550"/>
          <p14:tracePt t="138822" x="4154488" y="6305550"/>
          <p14:tracePt t="138835" x="4159250" y="6305550"/>
          <p14:tracePt t="138916" x="4165600" y="6305550"/>
          <p14:tracePt t="138930" x="4171950" y="6305550"/>
          <p14:tracePt t="138948" x="4176713" y="6305550"/>
          <p14:tracePt t="138964" x="4187825" y="6305550"/>
          <p14:tracePt t="138987" x="4194175" y="6305550"/>
          <p14:tracePt t="139156" x="4198938" y="6305550"/>
          <p14:tracePt t="139170" x="4227513" y="6305550"/>
          <p14:tracePt t="139183" x="4238625" y="6310313"/>
          <p14:tracePt t="139206" x="4278313" y="6327775"/>
          <p14:tracePt t="139225" x="4311650" y="6343650"/>
          <p14:tracePt t="139244" x="4329113" y="6350000"/>
          <p14:tracePt t="139258" x="4340225" y="6356350"/>
          <p14:tracePt t="139271" x="4357688" y="6361113"/>
          <p14:tracePt t="139402" x="4362450" y="6356350"/>
          <p14:tracePt t="139492" x="4368800" y="6350000"/>
          <p14:tracePt t="139507" x="4375150" y="6350000"/>
          <p14:tracePt t="139519" x="4379913" y="6343650"/>
          <p14:tracePt t="139533" x="4391025" y="6321425"/>
          <p14:tracePt t="139566" x="4430713" y="6310313"/>
          <p14:tracePt t="139583" x="4464050" y="6276975"/>
          <p14:tracePt t="139600" x="4503738" y="6265863"/>
          <p14:tracePt t="139615" x="4532313" y="6254750"/>
          <p14:tracePt t="139639" x="4554538" y="6230938"/>
          <p14:tracePt t="139666" x="4583113" y="6230938"/>
          <p14:tracePt t="139682" x="4616450" y="6230938"/>
          <p14:tracePt t="139698" x="4629150" y="6237288"/>
          <p14:tracePt t="139704" x="4640263" y="6248400"/>
          <p14:tracePt t="139718" x="4645025" y="6254750"/>
          <p14:tracePt t="139734" x="4651375" y="6259513"/>
          <p14:tracePt t="139779" x="4656138" y="6259513"/>
          <p14:tracePt t="139790" x="4656138" y="6265863"/>
          <p14:tracePt t="139804" x="4656138" y="6276975"/>
          <p14:tracePt t="139823" x="4656138" y="6281738"/>
          <p14:tracePt t="139841" x="4662488" y="6288088"/>
          <p14:tracePt t="140042" x="4667250" y="6288088"/>
          <p14:tracePt t="140079" x="4679950" y="6288088"/>
          <p14:tracePt t="140101" x="4684713" y="6281738"/>
          <p14:tracePt t="140116" x="4691063" y="6281738"/>
          <p14:tracePt t="140308" x="4695825" y="6281738"/>
          <p14:tracePt t="140336" x="4702175" y="6288088"/>
          <p14:tracePt t="140367" x="4702175" y="6299200"/>
          <p14:tracePt t="140383" x="4706938" y="6321425"/>
          <p14:tracePt t="140398" x="4706938" y="6332538"/>
          <p14:tracePt t="140415" x="4706938" y="6338888"/>
          <p14:tracePt t="140432" x="4713288" y="6356350"/>
          <p14:tracePt t="140453" x="4713288" y="6367463"/>
          <p14:tracePt t="140534" x="4718050" y="6372225"/>
          <p14:tracePt t="140560" x="4724400" y="6378575"/>
          <p14:tracePt t="140572" x="4730750" y="6378575"/>
          <p14:tracePt t="140610" x="4735513" y="6378575"/>
          <p14:tracePt t="140621" x="4746625" y="6378575"/>
          <p14:tracePt t="140642" x="4764088" y="6378575"/>
          <p14:tracePt t="140662" x="4792663" y="6361113"/>
          <p14:tracePt t="140682" x="4819650" y="6343650"/>
          <p14:tracePt t="140699" x="4843463" y="6332538"/>
          <p14:tracePt t="140705" x="4859338" y="6327775"/>
          <p14:tracePt t="140721" x="4876800" y="6316663"/>
          <p14:tracePt t="140739" x="4887913" y="6299200"/>
          <p14:tracePt t="140787" x="4894263" y="6292850"/>
          <p14:tracePt t="141141" x="4894263" y="6281738"/>
          <p14:tracePt t="141179" x="4887913" y="6226175"/>
          <p14:tracePt t="141181" x="4865688" y="6203950"/>
          <p14:tracePt t="141204" x="4819650" y="6102350"/>
          <p14:tracePt t="141212" x="4797425" y="6038850"/>
          <p14:tracePt t="141227" x="4741863" y="5875338"/>
          <p14:tracePt t="141241" x="4679950" y="5711825"/>
          <p14:tracePt t="141262" x="4633913" y="5581650"/>
          <p14:tracePt t="141284" x="4594225" y="5300663"/>
          <p14:tracePt t="141300" x="4594225" y="5119688"/>
          <p14:tracePt t="141317" x="4594225" y="5006975"/>
          <p14:tracePt t="141336" x="4594225" y="4960938"/>
          <p14:tracePt t="141387" x="4622800" y="4995863"/>
          <p14:tracePt t="141410" x="4684713" y="5068888"/>
          <p14:tracePt t="141421" x="4713288" y="5091113"/>
          <p14:tracePt t="141436" x="4741863" y="5124450"/>
          <p14:tracePt t="141449" x="4792663" y="5153025"/>
          <p14:tracePt t="141466" x="4819650" y="5187950"/>
          <p14:tracePt t="141494" x="4883150" y="5243513"/>
          <p14:tracePt t="141507" x="4910138" y="5276850"/>
          <p14:tracePt t="141520" x="4921250" y="5289550"/>
          <p14:tracePt t="141533" x="4945063" y="5305425"/>
          <p14:tracePt t="141550" x="4956175" y="5322888"/>
          <p14:tracePt t="141578" x="5000625" y="5373688"/>
          <p14:tracePt t="141596" x="5022850" y="5384800"/>
          <p14:tracePt t="141615" x="5057775" y="5402263"/>
          <p14:tracePt t="141633" x="5113338" y="5435600"/>
          <p14:tracePt t="141649" x="5181600" y="5480050"/>
          <p14:tracePt t="141671" x="5272088" y="5537200"/>
          <p14:tracePt t="141687" x="5367338" y="5605463"/>
          <p14:tracePt t="141697" x="5407025" y="5627688"/>
          <p14:tracePt t="141711" x="5475288" y="5672138"/>
          <p14:tracePt t="141735" x="5537200" y="5718175"/>
          <p14:tracePt t="141750" x="5537200" y="5722938"/>
          <p14:tracePt t="141779" x="5543550" y="5729288"/>
          <p14:tracePt t="141796" x="5543550" y="5740400"/>
          <p14:tracePt t="141818" x="5543550" y="5751513"/>
          <p14:tracePt t="141839" x="5543550" y="5773738"/>
          <p14:tracePt t="141860" x="5508625" y="5784850"/>
          <p14:tracePt t="141875" x="5464175" y="5797550"/>
          <p14:tracePt t="141889" x="5418138" y="5813425"/>
          <p14:tracePt t="141903" x="5373688" y="5813425"/>
          <p14:tracePt t="141916" x="5260975" y="5819775"/>
          <p14:tracePt t="141932" x="5130800" y="5830888"/>
          <p14:tracePt t="141957" x="4945063" y="5870575"/>
          <p14:tracePt t="141978" x="4814888" y="5886450"/>
          <p14:tracePt t="141999" x="4695825" y="5903913"/>
          <p14:tracePt t="142015" x="4594225" y="5910263"/>
          <p14:tracePt t="142031" x="4510088" y="5926138"/>
          <p14:tracePt t="142049" x="4470400" y="5932488"/>
          <p14:tracePt t="142075" x="4437063" y="5937250"/>
          <p14:tracePt t="142103" x="4397375" y="5961063"/>
          <p14:tracePt t="142116" x="4391025" y="5972175"/>
          <p14:tracePt t="142133" x="4391025" y="5976938"/>
          <p14:tracePt t="142149" x="4391025" y="5988050"/>
          <p14:tracePt t="142171" x="4391025" y="6000750"/>
          <p14:tracePt t="142215" x="4391025" y="6011863"/>
          <p14:tracePt t="142231" x="4397375" y="6022975"/>
          <p14:tracePt t="142248" x="4408488" y="6034088"/>
          <p14:tracePt t="142279" x="4459288" y="6045200"/>
          <p14:tracePt t="142301" x="4503738" y="6051550"/>
          <p14:tracePt t="142317" x="4510088" y="6051550"/>
          <p14:tracePt t="142331" x="4521200" y="6051550"/>
          <p14:tracePt t="142347" x="4560888" y="6051550"/>
          <p14:tracePt t="142364" x="4629150" y="6051550"/>
          <p14:tracePt t="142389" x="4691063" y="6051550"/>
          <p14:tracePt t="142410" x="4718050" y="6051550"/>
          <p14:tracePt t="142421" x="4724400" y="6051550"/>
          <p14:tracePt t="142434" x="4746625" y="6051550"/>
          <p14:tracePt t="142449" x="4775200" y="6051550"/>
          <p14:tracePt t="142468" x="4797425" y="6051550"/>
          <p14:tracePt t="142488" x="4826000" y="6051550"/>
          <p14:tracePt t="142500" x="4843463" y="6045200"/>
          <p14:tracePt t="142515" x="4859338" y="6038850"/>
          <p14:tracePt t="142532" x="4876800" y="6034088"/>
          <p14:tracePt t="142554" x="4883150" y="6034088"/>
          <p14:tracePt t="142579" x="4887913" y="6034088"/>
          <p14:tracePt t="142634" x="4894263" y="6027738"/>
          <p14:tracePt t="142648" x="4905375" y="6016625"/>
          <p14:tracePt t="142684" x="4916488" y="6005513"/>
          <p14:tracePt t="142690" x="4921250" y="6005513"/>
          <p14:tracePt t="142717" x="4956175" y="5994400"/>
          <p14:tracePt t="142732" x="4984750" y="5988050"/>
          <p14:tracePt t="142748" x="5018088" y="5988050"/>
          <p14:tracePt t="142764" x="5062538" y="5983288"/>
          <p14:tracePt t="142782" x="5108575" y="5972175"/>
          <p14:tracePt t="142806" x="5175250" y="5949950"/>
          <p14:tracePt t="142835" x="5249863" y="5915025"/>
          <p14:tracePt t="142849" x="5276850" y="5910263"/>
          <p14:tracePt t="142865" x="5289550" y="5910263"/>
          <p14:tracePt t="142883" x="5305425" y="5910263"/>
          <p14:tracePt t="142898" x="5322888" y="5910263"/>
          <p14:tracePt t="142962" x="5327650" y="5910263"/>
          <p14:tracePt t="142972" x="5334000" y="5910263"/>
          <p14:tracePt t="142986" x="5340350" y="5903913"/>
          <p14:tracePt t="143008" x="5345113" y="5899150"/>
          <p14:tracePt t="143066" x="5351463" y="5899150"/>
          <p14:tracePt t="143162" x="5351463" y="5892800"/>
          <p14:tracePt t="143322" x="5356225" y="5881688"/>
          <p14:tracePt t="143571" x="5362575" y="5875338"/>
          <p14:tracePt t="143588" x="5367338" y="5875338"/>
          <p14:tracePt t="143602" x="5373688" y="5870575"/>
          <p14:tracePt t="143629" x="5378450" y="5864225"/>
          <p14:tracePt t="143647" x="5384800" y="5859463"/>
          <p14:tracePt t="143664" x="5391150" y="5842000"/>
          <p14:tracePt t="143680" x="5402263" y="5830888"/>
          <p14:tracePt t="143826" x="5391150" y="5830888"/>
          <p14:tracePt t="143837" x="5391150" y="5835650"/>
          <p14:tracePt t="143870" x="5384800" y="5842000"/>
          <p14:tracePt t="143892" x="5373688" y="5848350"/>
          <p14:tracePt t="143905" x="5362575" y="5853113"/>
          <p14:tracePt t="143938" x="5356225" y="5853113"/>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4DAEA-925D-4E33-80D0-5762EE5D22B1}"/>
              </a:ext>
            </a:extLst>
          </p:cNvPr>
          <p:cNvSpPr>
            <a:spLocks noGrp="1"/>
          </p:cNvSpPr>
          <p:nvPr>
            <p:ph type="title"/>
          </p:nvPr>
        </p:nvSpPr>
        <p:spPr>
          <a:xfrm>
            <a:off x="228599" y="237670"/>
            <a:ext cx="3124201" cy="1580243"/>
          </a:xfrm>
        </p:spPr>
        <p:txBody>
          <a:bodyPr>
            <a:normAutofit fontScale="90000"/>
          </a:bodyPr>
          <a:lstStyle/>
          <a:p>
            <a:r>
              <a:rPr lang="en-US" altLang="zh-CN" sz="2800" dirty="0">
                <a:latin typeface="Arial Black" panose="020B0A04020102020204" pitchFamily="34" charset="0"/>
              </a:rPr>
              <a:t>a high-level pseudocode for the algorithm for Lights Out</a:t>
            </a:r>
            <a:endParaRPr lang="zh-CN" altLang="en-US" sz="2800" dirty="0">
              <a:latin typeface="Arial Black" panose="020B0A04020102020204" pitchFamily="34" charset="0"/>
            </a:endParaRPr>
          </a:p>
        </p:txBody>
      </p:sp>
      <p:sp>
        <p:nvSpPr>
          <p:cNvPr id="5" name="矩形 4">
            <a:extLst>
              <a:ext uri="{FF2B5EF4-FFF2-40B4-BE49-F238E27FC236}">
                <a16:creationId xmlns:a16="http://schemas.microsoft.com/office/drawing/2014/main" id="{1C844294-AB1E-4316-BD89-F570B6C3FF3B}"/>
              </a:ext>
            </a:extLst>
          </p:cNvPr>
          <p:cNvSpPr/>
          <p:nvPr/>
        </p:nvSpPr>
        <p:spPr>
          <a:xfrm>
            <a:off x="3439887" y="166568"/>
            <a:ext cx="8523514" cy="6524863"/>
          </a:xfrm>
          <a:prstGeom prst="rect">
            <a:avLst/>
          </a:prstGeom>
          <a:solidFill>
            <a:schemeClr val="accent4">
              <a:lumMod val="20000"/>
              <a:lumOff val="80000"/>
            </a:schemeClr>
          </a:solidFill>
        </p:spPr>
        <p:txBody>
          <a:bodyPr wrap="square">
            <a:spAutoFit/>
          </a:bodyPr>
          <a:lstStyle/>
          <a:p>
            <a:r>
              <a:rPr lang="en-US" altLang="zh-CN" sz="2200" dirty="0"/>
              <a:t>while(!</a:t>
            </a:r>
            <a:r>
              <a:rPr lang="en-US" altLang="zh-CN" sz="2200" dirty="0" err="1"/>
              <a:t>queue_empty</a:t>
            </a:r>
            <a:r>
              <a:rPr lang="en-US" altLang="zh-CN" sz="2200" dirty="0"/>
              <a:t>(Q)) {</a:t>
            </a:r>
          </a:p>
          <a:p>
            <a:pPr marL="174625"/>
            <a:r>
              <a:rPr lang="en-US" altLang="zh-CN" sz="2200" dirty="0"/>
              <a:t>B = </a:t>
            </a:r>
            <a:r>
              <a:rPr lang="en-US" altLang="zh-CN" sz="2200" dirty="0" err="1"/>
              <a:t>deq</a:t>
            </a:r>
            <a:r>
              <a:rPr lang="en-US" altLang="zh-CN" sz="2200" dirty="0"/>
              <a:t>(Q);  </a:t>
            </a:r>
            <a:r>
              <a:rPr lang="en-US" altLang="zh-CN" sz="2200" dirty="0">
                <a:solidFill>
                  <a:srgbClr val="00B050"/>
                </a:solidFill>
              </a:rPr>
              <a:t>// Find a board that we haven’t looked at yet</a:t>
            </a:r>
          </a:p>
          <a:p>
            <a:pPr marL="174625"/>
            <a:r>
              <a:rPr lang="en-US" altLang="zh-CN" sz="2200" dirty="0"/>
              <a:t>for (row = 0; row &lt; height; row++) for (col = 0; col &lt; width; col++) {</a:t>
            </a:r>
          </a:p>
          <a:p>
            <a:pPr marL="358775"/>
            <a:r>
              <a:rPr lang="en-US" altLang="zh-CN" sz="2200" dirty="0" err="1"/>
              <a:t>i</a:t>
            </a:r>
            <a:r>
              <a:rPr lang="en-US" altLang="zh-CN" sz="2200" dirty="0"/>
              <a:t> = </a:t>
            </a:r>
            <a:r>
              <a:rPr lang="en-US" altLang="zh-CN" sz="2200" dirty="0" err="1"/>
              <a:t>get_index</a:t>
            </a:r>
            <a:r>
              <a:rPr lang="en-US" altLang="zh-CN" sz="2200" dirty="0"/>
              <a:t>(row, col, width, height);   </a:t>
            </a:r>
            <a:r>
              <a:rPr lang="en-US" altLang="zh-CN" sz="2200" dirty="0">
                <a:solidFill>
                  <a:srgbClr val="00B050"/>
                </a:solidFill>
              </a:rPr>
              <a:t>//Consider all the moves </a:t>
            </a:r>
          </a:p>
          <a:p>
            <a:pPr marL="358775"/>
            <a:r>
              <a:rPr lang="en-US" altLang="zh-CN" sz="2200" dirty="0" err="1"/>
              <a:t>bitarray</a:t>
            </a:r>
            <a:r>
              <a:rPr lang="en-US" altLang="zh-CN" sz="2200" dirty="0"/>
              <a:t> </a:t>
            </a:r>
            <a:r>
              <a:rPr lang="en-US" altLang="zh-CN" sz="2200" dirty="0" err="1"/>
              <a:t>newboard</a:t>
            </a:r>
            <a:r>
              <a:rPr lang="en-US" altLang="zh-CN" sz="2200" dirty="0"/>
              <a:t> = </a:t>
            </a:r>
            <a:r>
              <a:rPr lang="en-US" altLang="zh-CN" sz="2200" dirty="0" err="1"/>
              <a:t>press_button</a:t>
            </a:r>
            <a:r>
              <a:rPr lang="en-US" altLang="zh-CN" sz="2200" dirty="0"/>
              <a:t>(...)</a:t>
            </a:r>
          </a:p>
          <a:p>
            <a:pPr marL="358775"/>
            <a:r>
              <a:rPr lang="en-US" altLang="zh-CN" sz="2200" dirty="0"/>
              <a:t>if (number of lights of </a:t>
            </a:r>
            <a:r>
              <a:rPr lang="en-US" altLang="zh-CN" sz="2200" dirty="0" err="1"/>
              <a:t>newboard</a:t>
            </a:r>
            <a:r>
              <a:rPr lang="en-US" altLang="zh-CN" sz="2200" dirty="0"/>
              <a:t> == 0) {</a:t>
            </a:r>
          </a:p>
          <a:p>
            <a:pPr marL="533400"/>
            <a:r>
              <a:rPr lang="en-US" altLang="zh-CN" sz="2200" dirty="0"/>
              <a:t>Compute and print solution </a:t>
            </a:r>
          </a:p>
          <a:p>
            <a:pPr marL="533400"/>
            <a:r>
              <a:rPr lang="en-US" altLang="zh-CN" sz="2200" dirty="0"/>
              <a:t>Free memory </a:t>
            </a:r>
          </a:p>
          <a:p>
            <a:pPr marL="533400"/>
            <a:r>
              <a:rPr lang="en-US" altLang="zh-CN" sz="2200" dirty="0"/>
              <a:t>return 0 }</a:t>
            </a:r>
          </a:p>
          <a:p>
            <a:pPr marL="358775"/>
            <a:r>
              <a:rPr lang="en-US" altLang="zh-CN" sz="2200" dirty="0"/>
              <a:t>if (</a:t>
            </a:r>
            <a:r>
              <a:rPr lang="en-US" altLang="zh-CN" sz="2200" dirty="0" err="1"/>
              <a:t>hashtable</a:t>
            </a:r>
            <a:r>
              <a:rPr lang="en-US" altLang="zh-CN" sz="2200" dirty="0"/>
              <a:t> H doesn’t contain </a:t>
            </a:r>
            <a:r>
              <a:rPr lang="en-US" altLang="zh-CN" sz="2200" dirty="0" err="1"/>
              <a:t>newboard</a:t>
            </a:r>
            <a:r>
              <a:rPr lang="en-US" altLang="zh-CN" sz="2200" dirty="0"/>
              <a:t>) {</a:t>
            </a:r>
          </a:p>
          <a:p>
            <a:pPr marL="533400"/>
            <a:r>
              <a:rPr lang="en-US" altLang="zh-CN" sz="2200" dirty="0"/>
              <a:t>Allocate memory for </a:t>
            </a:r>
            <a:r>
              <a:rPr lang="en-US" altLang="zh-CN" sz="2200" dirty="0" err="1"/>
              <a:t>hashtable</a:t>
            </a:r>
            <a:r>
              <a:rPr lang="en-US" altLang="zh-CN" sz="2200" dirty="0"/>
              <a:t> element N</a:t>
            </a:r>
          </a:p>
          <a:p>
            <a:pPr marL="533400"/>
            <a:r>
              <a:rPr lang="en-US" altLang="zh-CN" sz="2200" dirty="0"/>
              <a:t>Set last move to </a:t>
            </a:r>
            <a:r>
              <a:rPr lang="en-US" altLang="zh-CN" sz="2200" dirty="0" err="1"/>
              <a:t>i</a:t>
            </a:r>
            <a:endParaRPr lang="en-US" altLang="zh-CN" sz="2200" dirty="0"/>
          </a:p>
          <a:p>
            <a:pPr marL="533400"/>
            <a:r>
              <a:rPr lang="en-US" altLang="zh-CN" sz="2200" dirty="0"/>
              <a:t>Set current board to </a:t>
            </a:r>
            <a:r>
              <a:rPr lang="en-US" altLang="zh-CN" sz="2200" dirty="0" err="1"/>
              <a:t>newboard</a:t>
            </a:r>
            <a:endParaRPr lang="en-US" altLang="zh-CN" sz="2200" dirty="0"/>
          </a:p>
          <a:p>
            <a:pPr marL="533400"/>
            <a:r>
              <a:rPr lang="en-US" altLang="zh-CN" sz="2200" dirty="0"/>
              <a:t>Insert N into the </a:t>
            </a:r>
            <a:r>
              <a:rPr lang="en-US" altLang="zh-CN" sz="2200" dirty="0" err="1"/>
              <a:t>hashtable</a:t>
            </a:r>
            <a:r>
              <a:rPr lang="en-US" altLang="zh-CN" sz="2200" dirty="0"/>
              <a:t> H</a:t>
            </a:r>
          </a:p>
          <a:p>
            <a:pPr marL="533400"/>
            <a:r>
              <a:rPr lang="en-US" altLang="zh-CN" sz="2200" dirty="0"/>
              <a:t>Enqueue N into the queue Q}</a:t>
            </a:r>
          </a:p>
          <a:p>
            <a:pPr marL="174625"/>
            <a:r>
              <a:rPr lang="en-US" altLang="zh-CN" sz="2200" dirty="0"/>
              <a:t>}</a:t>
            </a:r>
          </a:p>
          <a:p>
            <a:r>
              <a:rPr lang="en-US" altLang="zh-CN" sz="2200" dirty="0"/>
              <a:t>}</a:t>
            </a:r>
          </a:p>
          <a:p>
            <a:r>
              <a:rPr lang="en-US" altLang="zh-CN" sz="2200" dirty="0"/>
              <a:t>Free Memory </a:t>
            </a:r>
          </a:p>
          <a:p>
            <a:r>
              <a:rPr lang="en-US" altLang="zh-CN" sz="2200" dirty="0"/>
              <a:t>return 1</a:t>
            </a:r>
          </a:p>
        </p:txBody>
      </p:sp>
      <p:sp>
        <p:nvSpPr>
          <p:cNvPr id="6" name="矩形 5">
            <a:extLst>
              <a:ext uri="{FF2B5EF4-FFF2-40B4-BE49-F238E27FC236}">
                <a16:creationId xmlns:a16="http://schemas.microsoft.com/office/drawing/2014/main" id="{3254903E-11F3-43B6-AEFE-6D9787142ACA}"/>
              </a:ext>
            </a:extLst>
          </p:cNvPr>
          <p:cNvSpPr/>
          <p:nvPr/>
        </p:nvSpPr>
        <p:spPr>
          <a:xfrm>
            <a:off x="228599" y="3941571"/>
            <a:ext cx="3048001" cy="2462213"/>
          </a:xfrm>
          <a:prstGeom prst="rect">
            <a:avLst/>
          </a:prstGeom>
          <a:solidFill>
            <a:schemeClr val="accent4">
              <a:lumMod val="20000"/>
              <a:lumOff val="80000"/>
            </a:schemeClr>
          </a:solidFill>
        </p:spPr>
        <p:txBody>
          <a:bodyPr wrap="square">
            <a:spAutoFit/>
          </a:bodyPr>
          <a:lstStyle/>
          <a:p>
            <a:r>
              <a:rPr lang="en-US" altLang="zh-CN" sz="2200" dirty="0">
                <a:solidFill>
                  <a:srgbClr val="00B050"/>
                </a:solidFill>
              </a:rPr>
              <a:t>// H contains all board states having already been added into the queue at some point</a:t>
            </a:r>
          </a:p>
          <a:p>
            <a:r>
              <a:rPr lang="en-US" altLang="zh-CN" sz="2200" dirty="0">
                <a:solidFill>
                  <a:srgbClr val="00B050"/>
                </a:solidFill>
              </a:rPr>
              <a:t>// Q contains board states which have not been processed</a:t>
            </a:r>
          </a:p>
        </p:txBody>
      </p:sp>
      <p:sp>
        <p:nvSpPr>
          <p:cNvPr id="7" name="矩形 6">
            <a:extLst>
              <a:ext uri="{FF2B5EF4-FFF2-40B4-BE49-F238E27FC236}">
                <a16:creationId xmlns:a16="http://schemas.microsoft.com/office/drawing/2014/main" id="{944FB78E-E935-4503-BFA0-826BE6CDE0EF}"/>
              </a:ext>
            </a:extLst>
          </p:cNvPr>
          <p:cNvSpPr/>
          <p:nvPr/>
        </p:nvSpPr>
        <p:spPr>
          <a:xfrm>
            <a:off x="228599" y="1987190"/>
            <a:ext cx="3086100" cy="1785104"/>
          </a:xfrm>
          <a:prstGeom prst="rect">
            <a:avLst/>
          </a:prstGeom>
          <a:solidFill>
            <a:schemeClr val="accent4">
              <a:lumMod val="20000"/>
              <a:lumOff val="80000"/>
            </a:schemeClr>
          </a:solidFill>
        </p:spPr>
        <p:txBody>
          <a:bodyPr wrap="square">
            <a:spAutoFit/>
          </a:bodyPr>
          <a:lstStyle/>
          <a:p>
            <a:pPr lvl="0"/>
            <a:r>
              <a:rPr lang="en-US" altLang="zh-CN" sz="2200" dirty="0">
                <a:solidFill>
                  <a:prstClr val="black"/>
                </a:solidFill>
              </a:rPr>
              <a:t>H is a </a:t>
            </a:r>
            <a:r>
              <a:rPr lang="en-US" altLang="zh-CN" sz="2200" dirty="0" err="1">
                <a:solidFill>
                  <a:prstClr val="black"/>
                </a:solidFill>
              </a:rPr>
              <a:t>ba-ht</a:t>
            </a:r>
            <a:r>
              <a:rPr lang="en-US" altLang="zh-CN" sz="2200" dirty="0">
                <a:solidFill>
                  <a:prstClr val="black"/>
                </a:solidFill>
              </a:rPr>
              <a:t> containing only the starting board</a:t>
            </a:r>
            <a:r>
              <a:rPr lang="zh-CN" altLang="en-US" sz="2200" dirty="0">
                <a:solidFill>
                  <a:prstClr val="black"/>
                </a:solidFill>
              </a:rPr>
              <a:t>；</a:t>
            </a:r>
            <a:endParaRPr lang="en-US" altLang="zh-CN" sz="2200" dirty="0">
              <a:solidFill>
                <a:prstClr val="black"/>
              </a:solidFill>
            </a:endParaRPr>
          </a:p>
          <a:p>
            <a:pPr lvl="0"/>
            <a:r>
              <a:rPr lang="en-US" altLang="zh-CN" sz="2200" dirty="0">
                <a:solidFill>
                  <a:prstClr val="black"/>
                </a:solidFill>
              </a:rPr>
              <a:t>Q initially is a queue containing only the starting board</a:t>
            </a:r>
          </a:p>
        </p:txBody>
      </p:sp>
      <p:pic>
        <p:nvPicPr>
          <p:cNvPr id="9" name="音频 8">
            <a:hlinkClick r:id="" action="ppaction://media"/>
            <a:extLst>
              <a:ext uri="{FF2B5EF4-FFF2-40B4-BE49-F238E27FC236}">
                <a16:creationId xmlns:a16="http://schemas.microsoft.com/office/drawing/2014/main" id="{7C4B6F90-5A3A-4A40-AB2D-69A78DAB81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84640587"/>
      </p:ext>
    </p:extLst>
  </p:cSld>
  <p:clrMapOvr>
    <a:masterClrMapping/>
  </p:clrMapOvr>
  <mc:AlternateContent xmlns:mc="http://schemas.openxmlformats.org/markup-compatibility/2006">
    <mc:Choice xmlns:p14="http://schemas.microsoft.com/office/powerpoint/2010/main" Requires="p14">
      <p:transition spd="slow" p14:dur="2000" advTm="32911"/>
    </mc:Choice>
    <mc:Fallback>
      <p:transition spd="slow" advTm="32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415" x="728663" y="5080000"/>
          <p14:tracePt t="5502" x="762000" y="5035550"/>
          <p14:tracePt t="5525" x="835025" y="4837113"/>
          <p14:tracePt t="5537" x="863600" y="4752975"/>
          <p14:tracePt t="5552" x="896938" y="4611688"/>
          <p14:tracePt t="5564" x="896938" y="4514850"/>
          <p14:tracePt t="5576" x="920750" y="4183063"/>
          <p14:tracePt t="5590" x="931863" y="3810000"/>
          <p14:tracePt t="5611" x="965200" y="3443288"/>
          <p14:tracePt t="5622" x="971550" y="3341688"/>
          <p14:tracePt t="5637" x="1022350" y="3138488"/>
          <p14:tracePt t="5647" x="1044575" y="2986088"/>
          <p14:tracePt t="5657" x="1044575" y="2906713"/>
          <p14:tracePt t="5673" x="1055688" y="2794000"/>
          <p14:tracePt t="5692" x="1055688" y="2725738"/>
          <p14:tracePt t="5718" x="1066800" y="2647950"/>
          <p14:tracePt t="5728" x="1073150" y="2630488"/>
          <p14:tracePt t="5741" x="1077913" y="2608263"/>
          <p14:tracePt t="5757" x="1084263" y="2568575"/>
          <p14:tracePt t="5782" x="1095375" y="2506663"/>
          <p14:tracePt t="5802" x="1111250" y="2478088"/>
          <p14:tracePt t="5817" x="1128713" y="2438400"/>
          <p14:tracePt t="5830" x="1168400" y="2393950"/>
          <p14:tracePt t="5840" x="1185863" y="2343150"/>
          <p14:tracePt t="5862" x="1258888" y="2263775"/>
          <p14:tracePt t="5881" x="1320800" y="2190750"/>
          <p14:tracePt t="5891" x="1382713" y="2155825"/>
          <p14:tracePt t="5907" x="1484313" y="2111375"/>
          <p14:tracePt t="5924" x="1592263" y="2054225"/>
          <p14:tracePt t="5946" x="1658938" y="2020888"/>
          <p14:tracePt t="5958" x="1709738" y="2009775"/>
          <p14:tracePt t="5974" x="1766888" y="2009775"/>
          <p14:tracePt t="5991" x="1846263" y="2009775"/>
          <p14:tracePt t="6007" x="1958975" y="2009775"/>
          <p14:tracePt t="6028" x="2105025" y="2009775"/>
          <p14:tracePt t="6044" x="2263775" y="2009775"/>
          <p14:tracePt t="6056" x="2466975" y="2020888"/>
          <p14:tracePt t="6073" x="2681288" y="2038350"/>
          <p14:tracePt t="6090" x="2862263" y="2060575"/>
          <p14:tracePt t="6112" x="3070225" y="2076450"/>
          <p14:tracePt t="6128" x="3127375" y="2082800"/>
          <p14:tracePt t="6144" x="3392488" y="2127250"/>
          <p14:tracePt t="6159" x="3651250" y="2127250"/>
          <p14:tracePt t="6174" x="3929063" y="2127250"/>
          <p14:tracePt t="6190" x="4132263" y="2127250"/>
          <p14:tracePt t="6207" x="4267200" y="2144713"/>
          <p14:tracePt t="6229" x="4340225" y="2178050"/>
          <p14:tracePt t="6240" x="4362450" y="2206625"/>
          <p14:tracePt t="6257" x="4430713" y="2286000"/>
          <p14:tracePt t="6273" x="4470400" y="2376488"/>
          <p14:tracePt t="6290" x="4510088" y="2449513"/>
          <p14:tracePt t="6313" x="4578350" y="2546350"/>
          <p14:tracePt t="6336" x="4622800" y="2663825"/>
          <p14:tracePt t="6351" x="4651375" y="2714625"/>
          <p14:tracePt t="6362" x="4651375" y="2736850"/>
          <p14:tracePt t="6373" x="4656138" y="2771775"/>
          <p14:tracePt t="6390" x="4656138" y="2838450"/>
          <p14:tracePt t="6412" x="4622800" y="2906713"/>
          <p14:tracePt t="6431" x="4498975" y="3092450"/>
          <p14:tracePt t="6442" x="4470400" y="3132138"/>
          <p14:tracePt t="6457" x="4419600" y="3200400"/>
          <p14:tracePt t="6474" x="4379913" y="3228975"/>
          <p14:tracePt t="6495" x="4324350" y="3244850"/>
          <p14:tracePt t="6506" x="4267200" y="3244850"/>
          <p14:tracePt t="6523" x="4132263" y="3257550"/>
          <p14:tracePt t="6540" x="3995738" y="3257550"/>
          <p14:tracePt t="6558" x="3759200" y="3257550"/>
          <p14:tracePt t="6587" x="3635375" y="3257550"/>
          <p14:tracePt t="6599" x="3505200" y="3233738"/>
          <p14:tracePt t="6613" x="3403600" y="3206750"/>
          <p14:tracePt t="6623" x="3363913" y="3182938"/>
          <p14:tracePt t="6640" x="3335338" y="3160713"/>
          <p14:tracePt t="6657" x="3313113" y="3138488"/>
          <p14:tracePt t="6678" x="3290888" y="3105150"/>
          <p14:tracePt t="6691" x="3290888" y="3092450"/>
          <p14:tracePt t="6706" x="3273425" y="3059113"/>
          <p14:tracePt t="6724" x="3273425" y="3030538"/>
          <p14:tracePt t="6746" x="3302000" y="2979738"/>
          <p14:tracePt t="6767" x="3454400" y="2901950"/>
          <p14:tracePt t="6778" x="3538538" y="2867025"/>
          <p14:tracePt t="6791" x="3668713" y="2833688"/>
          <p14:tracePt t="6808" x="3894138" y="2782888"/>
          <p14:tracePt t="6824" x="4194175" y="2732088"/>
          <p14:tracePt t="6848" x="4565650" y="2698750"/>
          <p14:tracePt t="6865" x="4735513" y="2692400"/>
          <p14:tracePt t="6877" x="4894263" y="2692400"/>
          <p14:tracePt t="6891" x="4984750" y="2692400"/>
          <p14:tracePt t="6906" x="5175250" y="2698750"/>
          <p14:tracePt t="6927" x="5407025" y="2736850"/>
          <p14:tracePt t="6941" x="5424488" y="2760663"/>
          <p14:tracePt t="6957" x="5435600" y="2771775"/>
          <p14:tracePt t="6974" x="5435600" y="2776538"/>
          <p14:tracePt t="6996" x="5446713" y="2822575"/>
          <p14:tracePt t="7006" x="5446713" y="2889250"/>
          <p14:tracePt t="7023" x="5457825" y="2963863"/>
          <p14:tracePt t="7040" x="5464175" y="3048000"/>
          <p14:tracePt t="7063" x="5464175" y="3160713"/>
          <p14:tracePt t="7081" x="5464175" y="3262313"/>
          <p14:tracePt t="7090" x="5464175" y="3290888"/>
          <p14:tracePt t="7106" x="5464175" y="3359150"/>
          <p14:tracePt t="7110" x="5457825" y="3375025"/>
          <p14:tracePt t="7123" x="5441950" y="3414713"/>
          <p14:tracePt t="7146" x="5407025" y="3460750"/>
          <p14:tracePt t="7165" x="5395913" y="3487738"/>
          <p14:tracePt t="7446" x="5391150" y="3494088"/>
          <p14:tracePt t="7458" x="5384800" y="3494088"/>
          <p14:tracePt t="7472" x="5378450" y="3494088"/>
          <p14:tracePt t="11526" x="5362575" y="3494088"/>
          <p14:tracePt t="11535" x="5362575" y="3460750"/>
          <p14:tracePt t="11552" x="5311775" y="3335338"/>
          <p14:tracePt t="11568" x="5276850" y="3206750"/>
          <p14:tracePt t="11590" x="5232400" y="3025775"/>
          <p14:tracePt t="11602" x="5141913" y="2878138"/>
          <p14:tracePt t="11606" x="5113338" y="2805113"/>
          <p14:tracePt t="11619" x="5080000" y="2732088"/>
          <p14:tracePt t="11636" x="5018088" y="2613025"/>
          <p14:tracePt t="11655" x="4960938" y="2478088"/>
          <p14:tracePt t="11669" x="4960938" y="2416175"/>
          <p14:tracePt t="11686" x="4960938" y="2365375"/>
          <p14:tracePt t="11702" x="4960938" y="2314575"/>
          <p14:tracePt t="11722" x="4960938" y="2246313"/>
          <p14:tracePt t="11735" x="4949825" y="2144713"/>
          <p14:tracePt t="11753" x="4927600" y="2076450"/>
          <p14:tracePt t="11769" x="4921250" y="2025650"/>
          <p14:tracePt t="11789" x="4921250" y="1981200"/>
          <p14:tracePt t="11803" x="4921250" y="1958975"/>
          <p14:tracePt t="11819" x="4921250" y="1947863"/>
          <p14:tracePt t="11839" x="4910138" y="1912938"/>
          <p14:tracePt t="11853" x="4894263" y="1879600"/>
          <p14:tracePt t="11868" x="4883150" y="1868488"/>
          <p14:tracePt t="11885" x="4859338" y="1835150"/>
          <p14:tracePt t="11903" x="4859338" y="1822450"/>
          <p14:tracePt t="11918" x="4859338" y="1795463"/>
          <p14:tracePt t="11937" x="4859338" y="1755775"/>
          <p14:tracePt t="11951" x="4859338" y="1709738"/>
          <p14:tracePt t="11968" x="4859338" y="1665288"/>
          <p14:tracePt t="11985" x="4859338" y="1631950"/>
          <p14:tracePt t="12006" x="4859338" y="1581150"/>
          <p14:tracePt t="12035" x="4859338" y="1568450"/>
          <p14:tracePt t="12052" x="4859338" y="1563688"/>
          <p14:tracePt t="12134" x="4859338" y="1581150"/>
          <p14:tracePt t="12143" x="4865688" y="1581150"/>
          <p14:tracePt t="12151" x="4870450" y="1603375"/>
          <p14:tracePt t="12169" x="4876800" y="1704975"/>
          <p14:tracePt t="12189" x="4876800" y="1835150"/>
          <p14:tracePt t="12207" x="4876800" y="2060575"/>
          <p14:tracePt t="12218" x="4865688" y="2162175"/>
          <p14:tracePt t="12235" x="4854575" y="2420938"/>
          <p14:tracePt t="12253" x="4854575" y="2681288"/>
          <p14:tracePt t="12271" x="4854575" y="2952750"/>
          <p14:tracePt t="12287" x="4854575" y="2963863"/>
          <p14:tracePt t="12302" x="4859338" y="2968625"/>
          <p14:tracePt t="12325" x="4883150" y="2968625"/>
          <p14:tracePt t="12335" x="4887913" y="2917825"/>
          <p14:tracePt t="12351" x="4905375" y="2765425"/>
          <p14:tracePt t="12368" x="4905375" y="2597150"/>
          <p14:tracePt t="12390" x="4905375" y="2217738"/>
          <p14:tracePt t="12402" x="4905375" y="2105025"/>
          <p14:tracePt t="12418" x="4883150" y="1901825"/>
          <p14:tracePt t="12435" x="4876800" y="1738313"/>
          <p14:tracePt t="12451" x="4865688" y="1658938"/>
          <p14:tracePt t="12469" x="4865688" y="1603375"/>
          <p14:tracePt t="12489" x="4865688" y="1592263"/>
          <p14:tracePt t="12501" x="4865688" y="1568450"/>
          <p14:tracePt t="12518" x="4865688" y="1557338"/>
          <p14:tracePt t="12535" x="4870450" y="1541463"/>
          <p14:tracePt t="12555" x="4876800" y="1512888"/>
          <p14:tracePt t="12570" x="4883150" y="1484313"/>
          <p14:tracePt t="12585" x="4899025" y="1439863"/>
          <p14:tracePt t="12605" x="4916488" y="1365250"/>
          <p14:tracePt t="12613" x="4921250" y="1343025"/>
          <p14:tracePt t="12623" x="4927600" y="1338263"/>
          <p14:tracePt t="12636" x="4927600" y="1320800"/>
          <p14:tracePt t="12651" x="4933950" y="1298575"/>
          <p14:tracePt t="12669" x="4933950" y="1292225"/>
          <p14:tracePt t="12837" x="4933950" y="1287463"/>
          <p14:tracePt t="12845" x="4938713" y="1281113"/>
          <p14:tracePt t="12854" x="4938713" y="1263650"/>
          <p14:tracePt t="12868" x="4938713" y="1258888"/>
          <p14:tracePt t="12891" x="4945063" y="1219200"/>
          <p14:tracePt t="12906" x="4945063" y="1212850"/>
          <p14:tracePt t="12918" x="4945063" y="1208088"/>
          <p14:tracePt t="13014" x="4945063" y="1219200"/>
          <p14:tracePt t="13025" x="4938713" y="1219200"/>
          <p14:tracePt t="13126" x="4938713" y="1212850"/>
          <p14:tracePt t="13136" x="4949825" y="1190625"/>
          <p14:tracePt t="13152" x="5011738" y="1095375"/>
          <p14:tracePt t="13173" x="5091113" y="965200"/>
          <p14:tracePt t="13186" x="5113338" y="936625"/>
          <p14:tracePt t="13201" x="5159375" y="874713"/>
          <p14:tracePt t="13219" x="5170488" y="846138"/>
          <p14:tracePt t="13238" x="5187950" y="819150"/>
          <p14:tracePt t="13251" x="5192713" y="812800"/>
          <p14:tracePt t="13438" x="5192713" y="830263"/>
          <p14:tracePt t="13447" x="5181600" y="835025"/>
          <p14:tracePt t="13456" x="5175250" y="846138"/>
          <p14:tracePt t="13472" x="5141913" y="925513"/>
          <p14:tracePt t="13485" x="5124450" y="958850"/>
          <p14:tracePt t="13502" x="5113338" y="998538"/>
          <p14:tracePt t="13521" x="5102225" y="1044575"/>
          <p14:tracePt t="13540" x="5102225" y="1077913"/>
          <p14:tracePt t="13551" x="5102225" y="1100138"/>
          <p14:tracePt t="13568" x="5097463" y="1117600"/>
          <p14:tracePt t="13585" x="5097463" y="1135063"/>
          <p14:tracePt t="13606" x="5097463" y="1157288"/>
          <p14:tracePt t="13625" x="5097463" y="1162050"/>
          <p14:tracePt t="13634" x="5097463" y="1174750"/>
          <p14:tracePt t="13651" x="5097463" y="1196975"/>
          <p14:tracePt t="13669" x="5097463" y="1219200"/>
          <p14:tracePt t="13688" x="5097463" y="1247775"/>
          <p14:tracePt t="13725" x="5097463" y="1252538"/>
          <p14:tracePt t="13739" x="5097463" y="1258888"/>
          <p14:tracePt t="13751" x="5113338" y="1258888"/>
          <p14:tracePt t="13771" x="5192713" y="1258888"/>
          <p14:tracePt t="13784" x="5305425" y="1225550"/>
          <p14:tracePt t="13802" x="5402263" y="1190625"/>
          <p14:tracePt t="13826" x="5480050" y="1157288"/>
          <p14:tracePt t="13838" x="5537200" y="1146175"/>
          <p14:tracePt t="13852" x="5570538" y="1146175"/>
          <p14:tracePt t="13869" x="5638800" y="1135063"/>
          <p14:tracePt t="13885" x="5695950" y="1117600"/>
          <p14:tracePt t="13902" x="5707063" y="1106488"/>
          <p14:tracePt t="13922" x="5707063" y="1100138"/>
          <p14:tracePt t="13936" x="5711825" y="1100138"/>
          <p14:tracePt t="13951" x="5718175" y="1089025"/>
          <p14:tracePt t="13969" x="5718175" y="1073150"/>
          <p14:tracePt t="14001" x="5718175" y="1066800"/>
          <p14:tracePt t="14018" x="5718175" y="1049338"/>
          <p14:tracePt t="14036" x="5678488" y="1016000"/>
          <p14:tracePt t="14052" x="5638800" y="1004888"/>
          <p14:tracePt t="14072" x="5548313" y="976313"/>
          <p14:tracePt t="14085" x="5497513" y="965200"/>
          <p14:tracePt t="14102" x="5441950" y="958850"/>
          <p14:tracePt t="14123" x="5373688" y="958850"/>
          <p14:tracePt t="14139" x="5243513" y="942975"/>
          <p14:tracePt t="14151" x="5119688" y="931863"/>
          <p14:tracePt t="14170" x="5035550" y="925513"/>
          <p14:tracePt t="14184" x="4984750" y="903288"/>
          <p14:tracePt t="14201" x="4960938" y="892175"/>
          <p14:tracePt t="14221" x="4949825" y="881063"/>
          <p14:tracePt t="14277" x="4945063" y="881063"/>
          <p14:tracePt t="14368" x="4938713" y="874713"/>
          <p14:tracePt t="14379" x="4921250" y="869950"/>
          <p14:tracePt t="14388" x="4916488" y="863600"/>
          <p14:tracePt t="14406" x="4883150" y="846138"/>
          <p14:tracePt t="14420" x="4876800" y="846138"/>
          <p14:tracePt t="14435" x="4865688" y="846138"/>
          <p14:tracePt t="14662" x="4865688" y="835025"/>
          <p14:tracePt t="14680" x="4870450" y="846138"/>
          <p14:tracePt t="14690" x="4876800" y="852488"/>
          <p14:tracePt t="14701" x="4876800" y="869950"/>
          <p14:tracePt t="14718" x="4876800" y="892175"/>
          <p14:tracePt t="14734" x="4876800" y="920750"/>
          <p14:tracePt t="14755" x="4876800" y="954088"/>
          <p14:tracePt t="14767" x="4865688" y="976313"/>
          <p14:tracePt t="14784" x="4837113" y="1038225"/>
          <p14:tracePt t="14803" x="4792663" y="1106488"/>
          <p14:tracePt t="14823" x="4702175" y="1292225"/>
          <p14:tracePt t="14840" x="4622800" y="1428750"/>
          <p14:tracePt t="14852" x="4589463" y="1495425"/>
          <p14:tracePt t="14869" x="4441825" y="1716088"/>
          <p14:tracePt t="14892" x="4311650" y="1885950"/>
          <p14:tracePt t="14907" x="4148138" y="2065338"/>
          <p14:tracePt t="14920" x="4019550" y="2217738"/>
          <p14:tracePt t="14936" x="3878263" y="2376488"/>
          <p14:tracePt t="14952" x="3781425" y="2471738"/>
          <p14:tracePt t="14969" x="3679825" y="2557463"/>
          <p14:tracePt t="14995" x="3549650" y="2630488"/>
          <p14:tracePt t="15006" x="3471863" y="2674938"/>
          <p14:tracePt t="15018" x="3421063" y="2692400"/>
          <p14:tracePt t="15036" x="3324225" y="2725738"/>
          <p14:tracePt t="15057" x="3211513" y="2765425"/>
          <p14:tracePt t="15074" x="3149600" y="2787650"/>
          <p14:tracePt t="15085" x="3076575" y="2800350"/>
          <p14:tracePt t="15102" x="2957513" y="2827338"/>
          <p14:tracePt t="15119" x="2782888" y="2851150"/>
          <p14:tracePt t="15143" x="2540000" y="2895600"/>
          <p14:tracePt t="15163" x="2381250" y="2913063"/>
          <p14:tracePt t="15173" x="2257425" y="2924175"/>
          <p14:tracePt t="15186" x="2206625" y="2928938"/>
          <p14:tracePt t="15202" x="2133600" y="2928938"/>
          <p14:tracePt t="15219" x="2009775" y="2928938"/>
          <p14:tracePt t="15240" x="1784350" y="2928938"/>
          <p14:tracePt t="15253" x="1709738" y="2928938"/>
          <p14:tracePt t="15269" x="1647825" y="2928938"/>
          <p14:tracePt t="15285" x="1608138" y="2928938"/>
          <p14:tracePt t="15310" x="1541463" y="2952750"/>
          <p14:tracePt t="15326" x="1382713" y="2986088"/>
          <p14:tracePt t="15339" x="1327150" y="2997200"/>
          <p14:tracePt t="15351" x="1230313" y="3025775"/>
          <p14:tracePt t="15368" x="1111250" y="3036888"/>
          <p14:tracePt t="15385" x="1022350" y="3054350"/>
          <p14:tracePt t="15404" x="947738" y="3059113"/>
          <p14:tracePt t="15417" x="931863" y="3070225"/>
          <p14:tracePt t="15435" x="925513" y="3070225"/>
          <p14:tracePt t="15452" x="896938" y="3076575"/>
          <p14:tracePt t="15472" x="874713" y="3076575"/>
          <p14:tracePt t="15489" x="869950" y="3076575"/>
          <p14:tracePt t="15542" x="863600" y="3076575"/>
          <p14:tracePt t="15646" x="857250" y="3076575"/>
          <p14:tracePt t="15656" x="857250" y="3070225"/>
          <p14:tracePt t="15668" x="857250" y="3041650"/>
          <p14:tracePt t="15688" x="846138" y="2946400"/>
          <p14:tracePt t="15703" x="846138" y="2844800"/>
          <p14:tracePt t="15718" x="846138" y="2771775"/>
          <p14:tracePt t="15735" x="846138" y="2692400"/>
          <p14:tracePt t="15751" x="881063" y="2619375"/>
          <p14:tracePt t="15773" x="931863" y="2540000"/>
          <p14:tracePt t="15785" x="942975" y="2528888"/>
          <p14:tracePt t="15802" x="954088" y="2489200"/>
          <p14:tracePt t="15822" x="958850" y="2466975"/>
          <p14:tracePt t="15868" x="976313" y="2460625"/>
          <p14:tracePt t="15884" x="1016000" y="2460625"/>
          <p14:tracePt t="15901" x="1095375" y="2444750"/>
          <p14:tracePt t="15923" x="1139825" y="2420938"/>
          <p14:tracePt t="15939" x="1162050" y="2405063"/>
          <p14:tracePt t="15951" x="1185863" y="2398713"/>
          <p14:tracePt t="15968" x="1212850" y="2387600"/>
          <p14:tracePt t="15984" x="1247775" y="2365375"/>
          <p14:tracePt t="16001" x="1252538" y="2365375"/>
          <p14:tracePt t="16104" x="1258888" y="2370138"/>
          <p14:tracePt t="16111" x="1258888" y="2376488"/>
          <p14:tracePt t="16119" x="1258888" y="2381250"/>
          <p14:tracePt t="16135" x="1241425" y="2393950"/>
          <p14:tracePt t="16156" x="1179513" y="2420938"/>
          <p14:tracePt t="16171" x="1168400" y="2432050"/>
          <p14:tracePt t="16185" x="1157288" y="2438400"/>
          <p14:tracePt t="16202" x="1146175" y="2444750"/>
          <p14:tracePt t="16219" x="1123950" y="2460625"/>
          <p14:tracePt t="16238" x="1100138" y="2471738"/>
          <p14:tracePt t="16251" x="1095375" y="2478088"/>
          <p14:tracePt t="16268" x="1089025" y="2478088"/>
          <p14:tracePt t="16422" x="1073150" y="2478088"/>
          <p14:tracePt t="16432" x="1060450" y="2478088"/>
          <p14:tracePt t="16441" x="1016000" y="2444750"/>
          <p14:tracePt t="16451" x="987425" y="2432050"/>
          <p14:tracePt t="16468" x="896938" y="2393950"/>
          <p14:tracePt t="16491" x="841375" y="2359025"/>
          <p14:tracePt t="16505" x="841375" y="2354263"/>
          <p14:tracePt t="16536" x="835025" y="2343150"/>
          <p14:tracePt t="16544" x="830263" y="2343150"/>
          <p14:tracePt t="16552" x="819150" y="2343150"/>
          <p14:tracePt t="16571" x="795338" y="2343150"/>
          <p14:tracePt t="16583" x="779463" y="2347913"/>
          <p14:tracePt t="16601" x="768350" y="2354263"/>
          <p14:tracePt t="16622" x="762000" y="2354263"/>
          <p14:tracePt t="16639" x="750888" y="2354263"/>
          <p14:tracePt t="16652" x="733425" y="2354263"/>
          <p14:tracePt t="16667" x="722313" y="2354263"/>
          <p14:tracePt t="16684" x="704850" y="2359025"/>
          <p14:tracePt t="16701" x="693738" y="2359025"/>
          <p14:tracePt t="16718" x="693738" y="2365375"/>
          <p14:tracePt t="16754" x="688975" y="2365375"/>
          <p14:tracePt t="16767" x="682625" y="2376488"/>
          <p14:tracePt t="16817" x="682625" y="2381250"/>
          <p14:tracePt t="16829" x="682625" y="2387600"/>
          <p14:tracePt t="16838" x="693738" y="2393950"/>
          <p14:tracePt t="16851" x="704850" y="2393950"/>
          <p14:tracePt t="16868" x="744538" y="2398713"/>
          <p14:tracePt t="16890" x="823913" y="2409825"/>
          <p14:tracePt t="16907" x="942975" y="2438400"/>
          <p14:tracePt t="16918" x="1100138" y="2444750"/>
          <p14:tracePt t="16935" x="1360488" y="2466975"/>
          <p14:tracePt t="16951" x="1636713" y="2466975"/>
          <p14:tracePt t="16970" x="1963738" y="2466975"/>
          <p14:tracePt t="16988" x="2420938" y="2466975"/>
          <p14:tracePt t="17000" x="2979738" y="2455863"/>
          <p14:tracePt t="17017" x="3538538" y="2359025"/>
          <p14:tracePt t="17034" x="4335463" y="2178050"/>
          <p14:tracePt t="17051" x="5057775" y="2043113"/>
          <p14:tracePt t="17072" x="5610225" y="1885950"/>
          <p14:tracePt t="17084" x="5695950" y="1857375"/>
          <p14:tracePt t="17101" x="5797550" y="1806575"/>
          <p14:tracePt t="17117" x="5797550" y="1800225"/>
          <p14:tracePt t="17135" x="5808663" y="1800225"/>
          <p14:tracePt t="17154" x="5824538" y="1800225"/>
          <p14:tracePt t="17168" x="5859463" y="1800225"/>
          <p14:tracePt t="17183" x="5892800" y="1835150"/>
          <p14:tracePt t="17201" x="5903913" y="1879600"/>
          <p14:tracePt t="17218" x="5910263" y="1912938"/>
          <p14:tracePt t="17234" x="5910263" y="1941513"/>
          <p14:tracePt t="17254" x="5910263" y="2014538"/>
          <p14:tracePt t="17267" x="5910263" y="2032000"/>
          <p14:tracePt t="17284" x="5910263" y="2100263"/>
          <p14:tracePt t="17302" x="5910263" y="2178050"/>
          <p14:tracePt t="17322" x="5910263" y="2365375"/>
          <p14:tracePt t="17334" x="5910263" y="2500313"/>
          <p14:tracePt t="17350" x="5910263" y="2613025"/>
          <p14:tracePt t="17367" x="5910263" y="2725738"/>
          <p14:tracePt t="17384" x="5910263" y="2862263"/>
          <p14:tracePt t="17400" x="5910263" y="2963863"/>
          <p14:tracePt t="17417" x="5910263" y="3092450"/>
          <p14:tracePt t="17438" x="5910263" y="3206750"/>
          <p14:tracePt t="17451" x="5910263" y="3228975"/>
          <p14:tracePt t="17468" x="5910263" y="3295650"/>
          <p14:tracePt t="17483" x="5910263" y="3436938"/>
          <p14:tracePt t="17501" x="5910263" y="3663950"/>
          <p14:tracePt t="17520" x="5910263" y="3883025"/>
          <p14:tracePt t="17535" x="5910263" y="4132263"/>
          <p14:tracePt t="17551" x="5910263" y="4375150"/>
          <p14:tracePt t="17575" x="5881688" y="4572000"/>
          <p14:tracePt t="17588" x="5853113" y="4730750"/>
          <p14:tracePt t="17601" x="5797550" y="4894263"/>
          <p14:tracePt t="17605" x="5791200" y="4960938"/>
          <p14:tracePt t="17618" x="5780088" y="5046663"/>
          <p14:tracePt t="17635" x="5757863" y="5170488"/>
          <p14:tracePt t="17651" x="5729288" y="5276850"/>
          <p14:tracePt t="17670" x="5711825" y="5351463"/>
          <p14:tracePt t="17684" x="5683250" y="5373688"/>
          <p14:tracePt t="17701" x="5656263" y="5384800"/>
          <p14:tracePt t="17717" x="5627688" y="5391150"/>
          <p14:tracePt t="17734" x="5588000" y="5391150"/>
          <p14:tracePt t="17751" x="5554663" y="5373688"/>
          <p14:tracePt t="17771" x="5503863" y="5345113"/>
          <p14:tracePt t="17784" x="5464175" y="5305425"/>
          <p14:tracePt t="17802" x="5418138" y="5254625"/>
          <p14:tracePt t="17821" x="5373688" y="5199063"/>
          <p14:tracePt t="17835" x="5351463" y="5124450"/>
          <p14:tracePt t="17859" x="5351463" y="4949825"/>
          <p14:tracePt t="17876" x="5367338" y="4803775"/>
          <p14:tracePt t="17884" x="5391150" y="4718050"/>
          <p14:tracePt t="17901" x="5503863" y="4481513"/>
          <p14:tracePt t="17918" x="5594350" y="4340225"/>
          <p14:tracePt t="17935" x="5678488" y="4244975"/>
          <p14:tracePt t="17956" x="5722938" y="4222750"/>
          <p14:tracePt t="17975" x="5773738" y="4222750"/>
          <p14:tracePt t="17984" x="5808663" y="4238625"/>
          <p14:tracePt t="18000" x="5875338" y="4362450"/>
          <p14:tracePt t="18018" x="5932488" y="4527550"/>
          <p14:tracePt t="18035" x="5932488" y="4673600"/>
          <p14:tracePt t="18055" x="5910263" y="4921250"/>
          <p14:tracePt t="18067" x="5864225" y="5006975"/>
          <p14:tracePt t="18084" x="5757863" y="5113338"/>
          <p14:tracePt t="18109" x="5621338" y="5159375"/>
          <p14:tracePt t="18121" x="5616575" y="5159375"/>
          <p14:tracePt t="18135" x="5605463" y="5148263"/>
          <p14:tracePt t="18152" x="5605463" y="5137150"/>
          <p14:tracePt t="18167" x="5605463" y="5035550"/>
          <p14:tracePt t="18187" x="5683250" y="4883150"/>
          <p14:tracePt t="18204" x="5773738" y="4713288"/>
          <p14:tracePt t="18218" x="5886450" y="4554538"/>
          <p14:tracePt t="18236" x="6051550" y="4379913"/>
          <p14:tracePt t="18252" x="6191250" y="4318000"/>
          <p14:tracePt t="18273" x="6226175" y="4335463"/>
          <p14:tracePt t="18284" x="6226175" y="4379913"/>
          <p14:tracePt t="18302" x="6226175" y="4594225"/>
          <p14:tracePt t="18317" x="6226175" y="4684713"/>
          <p14:tracePt t="18337" x="6146800" y="4945063"/>
          <p14:tracePt t="18351" x="6107113" y="5018088"/>
          <p14:tracePt t="18368" x="6051550" y="5062538"/>
          <p14:tracePt t="18384" x="5965825" y="5068888"/>
          <p14:tracePt t="18406" x="5768975" y="5051425"/>
          <p14:tracePt t="18417" x="5678488" y="5006975"/>
          <p14:tracePt t="18434" x="5581650" y="4910138"/>
          <p14:tracePt t="18451" x="5514975" y="4797425"/>
          <p14:tracePt t="18469" x="5429250" y="4549775"/>
          <p14:tracePt t="18487" x="5424488" y="4391025"/>
          <p14:tracePt t="18501" x="5424488" y="4171950"/>
          <p14:tracePt t="18517" x="5424488" y="3933825"/>
          <p14:tracePt t="18535" x="5514975" y="3690938"/>
          <p14:tracePt t="18553" x="5621338" y="3498850"/>
          <p14:tracePt t="18568" x="5707063" y="3375025"/>
          <p14:tracePt t="18585" x="5746750" y="3341688"/>
          <p14:tracePt t="18606" x="5757863" y="3341688"/>
          <p14:tracePt t="18615" x="5757863" y="3346450"/>
          <p14:tracePt t="18625" x="5757863" y="3392488"/>
          <p14:tracePt t="18633" x="5757863" y="3471863"/>
          <p14:tracePt t="18650" x="5757863" y="3640138"/>
          <p14:tracePt t="18668" x="5757863" y="3810000"/>
          <p14:tracePt t="18683" x="5757863" y="3979863"/>
          <p14:tracePt t="18705" x="5757863" y="4148138"/>
          <p14:tracePt t="18717" x="5757863" y="4210050"/>
          <p14:tracePt t="18734" x="5757863" y="4222750"/>
          <p14:tracePt t="18773" x="5718175" y="4210050"/>
          <p14:tracePt t="18784" x="5707063" y="4194175"/>
          <p14:tracePt t="18802" x="5683250" y="4165600"/>
          <p14:tracePt t="18822" x="5678488" y="4125913"/>
          <p14:tracePt t="18911" x="5678488" y="4108450"/>
          <p14:tracePt t="18935" x="5683250" y="4114800"/>
          <p14:tracePt t="18998" x="5689600" y="4121150"/>
          <p14:tracePt t="19024" x="5700713" y="4121150"/>
          <p14:tracePt t="19037" x="5707063" y="4121150"/>
          <p14:tracePt t="19050" x="5711825" y="4121150"/>
          <p14:tracePt t="19067" x="5734050" y="4121150"/>
          <p14:tracePt t="19083" x="5746750" y="4121150"/>
          <p14:tracePt t="19142" x="5746750" y="4108450"/>
          <p14:tracePt t="19150" x="5746750" y="4103688"/>
          <p14:tracePt t="19167" x="5746750" y="4052888"/>
          <p14:tracePt t="19183" x="5645150" y="3940175"/>
          <p14:tracePt t="19206" x="5407025" y="3686175"/>
          <p14:tracePt t="19223" x="5289550" y="3578225"/>
          <p14:tracePt t="19234" x="5214938" y="3516313"/>
          <p14:tracePt t="19250" x="5086350" y="3386138"/>
          <p14:tracePt t="19267" x="5040313" y="3335338"/>
          <p14:tracePt t="19287" x="5000625" y="3308350"/>
          <p14:tracePt t="19382" x="4989513" y="3295650"/>
          <p14:tracePt t="19398" x="4960938" y="3284538"/>
          <p14:tracePt t="19406" x="4899025" y="3240088"/>
          <p14:tracePt t="19417" x="4837113" y="3206750"/>
          <p14:tracePt t="19438" x="4633913" y="3076575"/>
          <p14:tracePt t="19460" x="4572000" y="3014663"/>
          <p14:tracePt t="19469" x="4514850" y="2946400"/>
          <p14:tracePt t="19483" x="4510088" y="2924175"/>
          <p14:tracePt t="19500" x="4487863" y="2873375"/>
          <p14:tracePt t="19521" x="4481513" y="2811463"/>
          <p14:tracePt t="19535" x="4481513" y="2749550"/>
          <p14:tracePt t="19552" x="4492625" y="2714625"/>
          <p14:tracePt t="19569" x="4543425" y="2635250"/>
          <p14:tracePt t="19590" x="4651375" y="2500313"/>
          <p14:tracePt t="19601" x="4656138" y="2471738"/>
          <p14:tracePt t="19605" x="4679950" y="2416175"/>
          <p14:tracePt t="19617" x="4706938" y="2365375"/>
          <p14:tracePt t="19634" x="4803775" y="2228850"/>
          <p14:tracePt t="19651" x="4910138" y="2133600"/>
          <p14:tracePt t="19672" x="5148263" y="2032000"/>
          <p14:tracePt t="19683" x="5203825" y="2025650"/>
          <p14:tracePt t="19701" x="5413375" y="2014538"/>
          <p14:tracePt t="19717" x="5480050" y="2014538"/>
          <p14:tracePt t="19738" x="5530850" y="2054225"/>
          <p14:tracePt t="19754" x="5570538" y="2105025"/>
          <p14:tracePt t="19767" x="5594350" y="2127250"/>
          <p14:tracePt t="19784" x="5594350" y="2144713"/>
          <p14:tracePt t="19801" x="5588000" y="2173288"/>
          <p14:tracePt t="19822" x="5441950" y="2190750"/>
          <p14:tracePt t="19844" x="5322888" y="2201863"/>
          <p14:tracePt t="19856" x="5243513" y="2206625"/>
          <p14:tracePt t="19867" x="5203825" y="2212975"/>
          <p14:tracePt t="19884" x="5170488" y="2224088"/>
          <p14:tracePt t="19901" x="5130800" y="2224088"/>
          <p14:tracePt t="19922" x="5113338" y="2224088"/>
          <p14:tracePt t="19938" x="5091113" y="2224088"/>
          <p14:tracePt t="19950" x="5062538" y="2224088"/>
          <p14:tracePt t="19967" x="5057775" y="2217738"/>
          <p14:tracePt t="20000" x="5057775" y="2212975"/>
          <p14:tracePt t="20016" x="5119688" y="2206625"/>
          <p14:tracePt t="20040" x="5327650" y="2178050"/>
          <p14:tracePt t="20050" x="5373688" y="2178050"/>
          <p14:tracePt t="20067" x="5407025" y="2173288"/>
          <p14:tracePt t="20093" x="5441950" y="2173288"/>
          <p14:tracePt t="20107" x="5453063" y="2173288"/>
          <p14:tracePt t="20112" x="5464175" y="2195513"/>
          <p14:tracePt t="20121" x="5468938" y="2212975"/>
          <p14:tracePt t="20137" x="5486400" y="2303463"/>
          <p14:tracePt t="20152" x="5486400" y="2405063"/>
          <p14:tracePt t="20167" x="5464175" y="2500313"/>
          <p14:tracePt t="20187" x="5391150" y="2540000"/>
          <p14:tracePt t="20207" x="5137150" y="2590800"/>
          <p14:tracePt t="20217" x="5035550" y="2608263"/>
          <p14:tracePt t="20234" x="4894263" y="2635250"/>
          <p14:tracePt t="20250" x="4848225" y="2641600"/>
          <p14:tracePt t="20267" x="4808538" y="2663825"/>
          <p14:tracePt t="20287" x="4768850" y="2692400"/>
          <p14:tracePt t="20302" x="4741863" y="2725738"/>
          <p14:tracePt t="20320" x="4718050" y="2776538"/>
          <p14:tracePt t="20336" x="4702175" y="2827338"/>
          <p14:tracePt t="20361" x="4656138" y="2913063"/>
          <p14:tracePt t="20373" x="4645025" y="2963863"/>
          <p14:tracePt t="20385" x="4645025" y="2997200"/>
          <p14:tracePt t="20400" x="4622800" y="3054350"/>
          <p14:tracePt t="20417" x="4611688" y="3105150"/>
          <p14:tracePt t="20440" x="4600575" y="3155950"/>
          <p14:tracePt t="20462" x="4600575" y="3171825"/>
          <p14:tracePt t="20473" x="4600575" y="3178175"/>
          <p14:tracePt t="20484" x="4600575" y="3182938"/>
          <p14:tracePt t="20537" x="4600575" y="3189288"/>
          <p14:tracePt t="20606" x="4605338" y="3189288"/>
          <p14:tracePt t="20626" x="4616450" y="3182938"/>
          <p14:tracePt t="20643" x="4651375" y="3167063"/>
          <p14:tracePt t="20662" x="4706938" y="3143250"/>
          <p14:tracePt t="20672" x="4730750" y="3138488"/>
          <p14:tracePt t="20684" x="4757738" y="3138488"/>
          <p14:tracePt t="20701" x="4786313" y="3132138"/>
          <p14:tracePt t="20774" x="4775200" y="3138488"/>
          <p14:tracePt t="20787" x="4764088" y="3138488"/>
          <p14:tracePt t="20802" x="4757738" y="3138488"/>
          <p14:tracePt t="20870" x="4757738" y="3143250"/>
          <p14:tracePt t="20880" x="4764088" y="3143250"/>
          <p14:tracePt t="20902" x="4832350" y="3143250"/>
          <p14:tracePt t="20917" x="4848225" y="3143250"/>
          <p14:tracePt t="20933" x="4854575" y="3143250"/>
          <p14:tracePt t="20990" x="4837113" y="3143250"/>
          <p14:tracePt t="21002" x="4832350" y="3143250"/>
          <p14:tracePt t="21016" x="4814888" y="3143250"/>
          <p14:tracePt t="21086" x="4814888" y="3138488"/>
          <p14:tracePt t="21095" x="4826000" y="3138488"/>
          <p14:tracePt t="21112" x="4876800" y="3132138"/>
          <p14:tracePt t="21129" x="4894263" y="3132138"/>
          <p14:tracePt t="21139" x="4899025" y="3132138"/>
          <p14:tracePt t="21174" x="4899025" y="3127375"/>
          <p14:tracePt t="21414" x="4899025" y="3132138"/>
          <p14:tracePt t="21422" x="4905375" y="3149600"/>
          <p14:tracePt t="21433" x="4905375" y="3155950"/>
          <p14:tracePt t="21450" x="4910138" y="3194050"/>
          <p14:tracePt t="21470" x="4894263" y="3397250"/>
          <p14:tracePt t="21483" x="4887913" y="3476625"/>
          <p14:tracePt t="21500" x="4876800" y="3624263"/>
          <p14:tracePt t="21519" x="4876800" y="3860800"/>
          <p14:tracePt t="21538" x="4876800" y="4019550"/>
          <p14:tracePt t="21551" x="4859338" y="4171950"/>
          <p14:tracePt t="21567" x="4837113" y="4295775"/>
          <p14:tracePt t="21584" x="4819650" y="4437063"/>
          <p14:tracePt t="21608" x="4735513" y="4679950"/>
          <p14:tracePt t="21613" x="4679950" y="4764088"/>
          <p14:tracePt t="21623" x="4645025" y="4848225"/>
          <p14:tracePt t="21633" x="4583113" y="4956175"/>
          <p14:tracePt t="21650" x="4521200" y="5097463"/>
          <p14:tracePt t="21667" x="4476750" y="5260975"/>
          <p14:tracePt t="21688" x="4430713" y="5407025"/>
          <p14:tracePt t="21707" x="4386263" y="5508625"/>
          <p14:tracePt t="21717" x="4362450" y="5594350"/>
          <p14:tracePt t="21733" x="4335463" y="5678488"/>
          <p14:tracePt t="21750" x="4295775" y="5746750"/>
          <p14:tracePt t="21767" x="4256088" y="5824538"/>
          <p14:tracePt t="21787" x="4238625" y="5864225"/>
          <p14:tracePt t="21801" x="4210050" y="5903913"/>
          <p14:tracePt t="21819" x="4198938" y="5915025"/>
          <p14:tracePt t="21835" x="4194175" y="5937250"/>
          <p14:tracePt t="21855" x="4171950" y="5961063"/>
          <p14:tracePt t="21867" x="4171950" y="5965825"/>
          <p14:tracePt t="21883" x="4165600" y="6000750"/>
          <p14:tracePt t="21900" x="4159250" y="6045200"/>
          <p14:tracePt t="21919" x="4159250" y="6118225"/>
          <p14:tracePt t="21939" x="4159250" y="6146800"/>
          <p14:tracePt t="21955" x="4159250" y="6164263"/>
          <p14:tracePt t="21978" x="4159250" y="6230938"/>
          <p14:tracePt t="21997" x="4165600" y="6248400"/>
          <p14:tracePt t="22018" x="4165600" y="6259513"/>
          <p14:tracePt t="22040" x="4183063" y="6281738"/>
          <p14:tracePt t="22057" x="4194175" y="6288088"/>
          <p14:tracePt t="22067" x="4194175" y="6292850"/>
          <p14:tracePt t="22085" x="4198938" y="6299200"/>
          <p14:tracePt t="22104" x="4205288" y="6310313"/>
          <p14:tracePt t="22111" x="4210050" y="6316663"/>
          <p14:tracePt t="22132" x="4210050" y="6321425"/>
          <p14:tracePt t="22155" x="4210050" y="6327775"/>
          <p14:tracePt t="22166" x="4198938" y="6343650"/>
          <p14:tracePt t="22190" x="4187825" y="6356350"/>
          <p14:tracePt t="22211" x="4183063" y="6361113"/>
          <p14:tracePt t="22230" x="4183063" y="6367463"/>
          <p14:tracePt t="22240" x="4183063" y="6383338"/>
          <p14:tracePt t="22254" x="4210050" y="6423025"/>
          <p14:tracePt t="22272" x="4256088" y="6473825"/>
          <p14:tracePt t="22295" x="4386263" y="6546850"/>
          <p14:tracePt t="22318" x="4419600" y="6570663"/>
          <p14:tracePt t="22406" x="4430713" y="6570663"/>
          <p14:tracePt t="22424" x="4448175" y="6564313"/>
          <p14:tracePt t="22447" x="4470400" y="6559550"/>
          <p14:tracePt t="22469" x="4476750" y="6559550"/>
          <p14:tracePt t="22584" x="4487863" y="6559550"/>
          <p14:tracePt t="22593" x="4492625" y="6559550"/>
          <p14:tracePt t="22603" x="4498975" y="6559550"/>
          <p14:tracePt t="22616" x="4527550" y="6559550"/>
          <p14:tracePt t="22632" x="4532313" y="6559550"/>
          <p14:tracePt t="22654" x="4532313" y="6553200"/>
          <p14:tracePt t="22683" x="4514850" y="6546850"/>
          <p14:tracePt t="22700" x="4503738" y="6546850"/>
          <p14:tracePt t="23046" x="4503738" y="6535738"/>
          <p14:tracePt t="23478" x="4503738" y="6524625"/>
          <p14:tracePt t="23574" x="4503738" y="6519863"/>
          <p14:tracePt t="23590" x="4503738" y="6502400"/>
          <p14:tracePt t="23601" x="4503738" y="6473825"/>
          <p14:tracePt t="23610" x="4514850" y="6440488"/>
          <p14:tracePt t="23628" x="4560888" y="6332538"/>
          <p14:tracePt t="23644" x="4600575" y="6180138"/>
          <p14:tracePt t="23662" x="4673600" y="5932488"/>
          <p14:tracePt t="23677" x="4695825" y="5729288"/>
          <p14:tracePt t="23695" x="4713288" y="5526088"/>
          <p14:tracePt t="23715" x="4730750" y="5311775"/>
          <p14:tracePt t="23727" x="4741863" y="5119688"/>
          <p14:tracePt t="23744" x="4741863" y="4949825"/>
          <p14:tracePt t="23760" x="4741863" y="4757738"/>
          <p14:tracePt t="23780" x="4741863" y="4611688"/>
          <p14:tracePt t="23793" x="4741863" y="4464050"/>
          <p14:tracePt t="23810" x="4735513" y="4375150"/>
          <p14:tracePt t="23828" x="4735513" y="4311650"/>
          <p14:tracePt t="23846" x="4735513" y="4249738"/>
          <p14:tracePt t="23860" x="4735513" y="4244975"/>
          <p14:tracePt t="23877" x="4735513" y="4198938"/>
          <p14:tracePt t="23894" x="4735513" y="4143375"/>
          <p14:tracePt t="23912" x="4735513" y="4097338"/>
          <p14:tracePt t="23927" x="4752975" y="4064000"/>
          <p14:tracePt t="23943" x="4764088" y="4030663"/>
          <p14:tracePt t="23962" x="4808538" y="3962400"/>
          <p14:tracePt t="23980" x="4876800" y="3838575"/>
          <p14:tracePt t="23994" x="4956175" y="3702050"/>
          <p14:tracePt t="24010" x="4972050" y="3589338"/>
          <p14:tracePt t="24027" x="4995863" y="3511550"/>
          <p14:tracePt t="24044" x="5006975" y="3421063"/>
          <p14:tracePt t="24061" x="5006975" y="3330575"/>
          <p14:tracePt t="24081" x="5006975" y="3268663"/>
          <p14:tracePt t="24094" x="5006975" y="3228975"/>
          <p14:tracePt t="24110" x="5006975" y="3211513"/>
          <p14:tracePt t="24126" x="5006975" y="3194050"/>
          <p14:tracePt t="24145" x="5006975" y="3182938"/>
          <p14:tracePt t="24160" x="5006975" y="3160713"/>
          <p14:tracePt t="24177" x="5006975" y="3149600"/>
          <p14:tracePt t="24194" x="5000625" y="3138488"/>
          <p14:tracePt t="24213" x="4995863" y="3109913"/>
          <p14:tracePt t="24227" x="4995863" y="3105150"/>
          <p14:tracePt t="24243" x="4989513" y="3081338"/>
          <p14:tracePt t="24261" x="4984750" y="3065463"/>
          <p14:tracePt t="24278" x="4984750" y="3048000"/>
          <p14:tracePt t="24295" x="4984750" y="3025775"/>
          <p14:tracePt t="24313" x="4984750" y="3019425"/>
          <p14:tracePt t="24326" x="4984750" y="2997200"/>
          <p14:tracePt t="24343" x="4984750" y="2974975"/>
          <p14:tracePt t="24360" x="4984750" y="2957513"/>
          <p14:tracePt t="24376" x="4984750" y="2946400"/>
          <p14:tracePt t="24395" x="4984750" y="2940050"/>
          <p14:tracePt t="24411" x="4984750" y="2935288"/>
          <p14:tracePt t="24426" x="4984750" y="2913063"/>
          <p14:tracePt t="24450" x="4989513" y="2895600"/>
          <p14:tracePt t="24464" x="4989513" y="2884488"/>
          <p14:tracePt t="24477" x="4989513" y="2867025"/>
          <p14:tracePt t="24493" x="4989513" y="2855913"/>
          <p14:tracePt t="24510" x="4989513" y="2851150"/>
          <p14:tracePt t="24654" x="4984750" y="2833688"/>
          <p14:tracePt t="24663" x="4978400" y="2833688"/>
          <p14:tracePt t="24678" x="4899025" y="2833688"/>
          <p14:tracePt t="24693" x="4757738" y="2827338"/>
          <p14:tracePt t="24710" x="4718050" y="2827338"/>
          <p14:tracePt t="24726" x="4702175" y="2827338"/>
          <p14:tracePt t="24743" x="4691063" y="2827338"/>
          <p14:tracePt t="24822" x="4702175" y="2833688"/>
          <p14:tracePt t="24829" x="4718050" y="2844800"/>
          <p14:tracePt t="24845" x="4854575" y="2878138"/>
          <p14:tracePt t="24862" x="5029200" y="2946400"/>
          <p14:tracePt t="24879" x="5170488" y="2979738"/>
          <p14:tracePt t="24895" x="5272088" y="3003550"/>
          <p14:tracePt t="24913" x="5300663" y="3008313"/>
          <p14:tracePt t="24928" x="5305425" y="3008313"/>
          <p14:tracePt t="24945" x="5311775" y="3008313"/>
          <p14:tracePt t="24997" x="5311775" y="3019425"/>
          <p14:tracePt t="25007" x="5311775" y="3025775"/>
          <p14:tracePt t="25015" x="5311775" y="3036888"/>
          <p14:tracePt t="25032" x="5276850" y="3076575"/>
          <p14:tracePt t="25043" x="5265738" y="3087688"/>
          <p14:tracePt t="25061" x="5159375" y="3217863"/>
          <p14:tracePt t="25077" x="5046663" y="3352800"/>
          <p14:tracePt t="25096" x="4933950" y="3527425"/>
          <p14:tracePt t="25110" x="4724400" y="3871913"/>
          <p14:tracePt t="25127" x="4514850" y="4335463"/>
          <p14:tracePt t="25143" x="4357688" y="4843463"/>
          <p14:tracePt t="25161" x="4222750" y="5305425"/>
          <p14:tracePt t="25178" x="4176713" y="5672138"/>
          <p14:tracePt t="25193" x="4137025" y="5932488"/>
          <p14:tracePt t="25212" x="4097338" y="6096000"/>
          <p14:tracePt t="25227" x="4086225" y="6180138"/>
          <p14:tracePt t="25243" x="4070350" y="6259513"/>
          <p14:tracePt t="25260" x="4057650" y="6305550"/>
          <p14:tracePt t="25279" x="4035425" y="6361113"/>
          <p14:tracePt t="25293" x="4035425" y="6378575"/>
          <p14:tracePt t="25310" x="4035425" y="6383338"/>
          <p14:tracePt t="25520" x="4046538" y="6372225"/>
          <p14:tracePt t="25533" x="4046538" y="6367463"/>
          <p14:tracePt t="25543" x="4057650" y="6343650"/>
          <p14:tracePt t="25560" x="4064000" y="6310313"/>
          <p14:tracePt t="25577" x="4075113" y="6292850"/>
          <p14:tracePt t="25598" x="4121150" y="6215063"/>
          <p14:tracePt t="25610" x="4154488" y="6175375"/>
          <p14:tracePt t="25626" x="4194175" y="6102350"/>
          <p14:tracePt t="25646" x="4233863" y="6027738"/>
          <p14:tracePt t="25662" x="4238625" y="6016625"/>
          <p14:tracePt t="25718" x="4238625" y="6022975"/>
          <p14:tracePt t="25727" x="4238625" y="6027738"/>
          <p14:tracePt t="25743" x="4238625" y="6056313"/>
          <p14:tracePt t="25760" x="4238625" y="6089650"/>
          <p14:tracePt t="25780" x="4233863" y="6107113"/>
          <p14:tracePt t="25853" x="4238625" y="6096000"/>
          <p14:tracePt t="25865" x="4244975" y="6051550"/>
          <p14:tracePt t="25878" x="4260850" y="5988050"/>
          <p14:tracePt t="25894" x="4284663" y="5892800"/>
          <p14:tracePt t="25912" x="4340225" y="5751513"/>
          <p14:tracePt t="25927" x="4357688" y="5610225"/>
          <p14:tracePt t="25944" x="4379913" y="5457825"/>
          <p14:tracePt t="25963" x="4397375" y="5334000"/>
          <p14:tracePt t="25982" x="4425950" y="5254625"/>
          <p14:tracePt t="25995" x="4430713" y="5254625"/>
          <p14:tracePt t="26010" x="4437063" y="5254625"/>
          <p14:tracePt t="26026" x="4441825" y="5254625"/>
          <p14:tracePt t="26046" x="4448175" y="5254625"/>
          <p14:tracePt t="26059" x="4452938" y="5254625"/>
          <p14:tracePt t="26079" x="4452938" y="5311775"/>
          <p14:tracePt t="26093" x="4452938" y="5391150"/>
          <p14:tracePt t="26110" x="4448175" y="5486400"/>
          <p14:tracePt t="26128" x="4425950" y="5559425"/>
          <p14:tracePt t="26150" x="4419600" y="5599113"/>
          <p14:tracePt t="26160" x="4413250" y="5605463"/>
          <p14:tracePt t="26230" x="4413250" y="5588000"/>
          <p14:tracePt t="26239" x="4419600" y="5565775"/>
          <p14:tracePt t="26247" x="4430713" y="5503863"/>
          <p14:tracePt t="26260" x="4437063" y="5446713"/>
          <p14:tracePt t="26277" x="4481513" y="5203825"/>
          <p14:tracePt t="26295" x="4532313" y="5000625"/>
          <p14:tracePt t="26312" x="4594225" y="4792663"/>
          <p14:tracePt t="26327" x="4629150" y="4640263"/>
          <p14:tracePt t="26343" x="4667250" y="4560888"/>
          <p14:tracePt t="26361" x="4667250" y="4554538"/>
          <p14:tracePt t="26377" x="4679950" y="4554538"/>
          <p14:tracePt t="26393" x="4684713" y="4578350"/>
          <p14:tracePt t="26410" x="4684713" y="4718050"/>
          <p14:tracePt t="26428" x="4684713" y="4883150"/>
          <p14:tracePt t="26443" x="4662488" y="5102225"/>
          <p14:tracePt t="26460" x="4633913" y="5305425"/>
          <p14:tracePt t="26482" x="4611688" y="5468938"/>
          <p14:tracePt t="26493" x="4611688" y="5475288"/>
          <p14:tracePt t="26526" x="4611688" y="5464175"/>
          <p14:tracePt t="26534" x="4611688" y="5429250"/>
          <p14:tracePt t="26543" x="4616450" y="5418138"/>
          <p14:tracePt t="26561" x="4640263" y="5283200"/>
          <p14:tracePt t="26577" x="4691063" y="5051425"/>
          <p14:tracePt t="26593" x="4735513" y="4724400"/>
          <p14:tracePt t="26610" x="4786313" y="4437063"/>
          <p14:tracePt t="26615" x="4797425" y="4324350"/>
          <p14:tracePt t="26634" x="4826000" y="4086225"/>
          <p14:tracePt t="26648" x="4854575" y="3940175"/>
          <p14:tracePt t="26661" x="4870450" y="3878263"/>
          <p14:tracePt t="26679" x="4883150" y="3854450"/>
          <p14:tracePt t="26695" x="4887913" y="3854450"/>
          <p14:tracePt t="26710" x="4905375" y="3854450"/>
          <p14:tracePt t="26728" x="4927600" y="3911600"/>
          <p14:tracePt t="26743" x="4927600" y="4002088"/>
          <p14:tracePt t="26760" x="4910138" y="4159250"/>
          <p14:tracePt t="26776" x="4894263" y="4318000"/>
          <p14:tracePt t="26793" x="4887913" y="4492625"/>
          <p14:tracePt t="26810" x="4876800" y="4724400"/>
          <p14:tracePt t="26837" x="4865688" y="4933950"/>
          <p14:tracePt t="26870" x="4865688" y="4927600"/>
          <p14:tracePt t="26880" x="4865688" y="4899025"/>
          <p14:tracePt t="26893" x="4865688" y="4752975"/>
          <p14:tracePt t="26910" x="4865688" y="4476750"/>
          <p14:tracePt t="26928" x="4876800" y="4030663"/>
          <p14:tracePt t="26943" x="4945063" y="3522663"/>
          <p14:tracePt t="26966" x="5108575" y="2776538"/>
          <p14:tracePt t="26976" x="5181600" y="2630488"/>
          <p14:tracePt t="26993" x="5283200" y="2409825"/>
          <p14:tracePt t="27013" x="5300663" y="2387600"/>
          <p14:tracePt t="27026" x="5305425" y="2387600"/>
          <p14:tracePt t="27043" x="5311775" y="2438400"/>
          <p14:tracePt t="27060" x="5311775" y="2608263"/>
          <p14:tracePt t="27077" x="5294313" y="2851150"/>
          <p14:tracePt t="27093" x="5249863" y="3381375"/>
          <p14:tracePt t="27112" x="5249863" y="3708400"/>
          <p14:tracePt t="27117" x="5249863" y="3827463"/>
          <p14:tracePt t="27128" x="5249863" y="3940175"/>
          <p14:tracePt t="27143" x="5260975" y="4103688"/>
          <p14:tracePt t="27160" x="5260975" y="4125913"/>
          <p14:tracePt t="27179" x="5272088" y="4125913"/>
          <p14:tracePt t="27193" x="5276850" y="4075113"/>
          <p14:tracePt t="27210" x="5289550" y="3956050"/>
          <p14:tracePt t="27226" x="5305425" y="3776663"/>
          <p14:tracePt t="27246" x="5334000" y="3498850"/>
          <p14:tracePt t="27263" x="5340350" y="3421063"/>
          <p14:tracePt t="27313" x="5340350" y="3425825"/>
          <p14:tracePt t="27322" x="5340350" y="3443288"/>
          <p14:tracePt t="27331" x="5340350" y="3487738"/>
          <p14:tracePt t="27342" x="5340350" y="3578225"/>
          <p14:tracePt t="27359" x="5340350" y="3663950"/>
          <p14:tracePt t="27378" x="5340350" y="3714750"/>
          <p14:tracePt t="27392" x="5340350" y="3770313"/>
          <p14:tracePt t="27411" x="5340350" y="3816350"/>
          <p14:tracePt t="27427" x="5322888" y="3871913"/>
          <p14:tracePt t="27447" x="5272088" y="3973513"/>
          <p14:tracePt t="27469" x="5203825" y="4125913"/>
          <p14:tracePt t="27481" x="5181600" y="4154488"/>
          <p14:tracePt t="27493" x="5170488" y="4205288"/>
          <p14:tracePt t="27510" x="5159375" y="4222750"/>
          <p14:tracePt t="27631" x="5148263" y="4222750"/>
          <p14:tracePt t="27646" x="5141913" y="4216400"/>
          <p14:tracePt t="27676" x="5141913" y="4165600"/>
          <p14:tracePt t="27693" x="5130800" y="4108450"/>
          <p14:tracePt t="27709" x="5124450" y="3922713"/>
          <p14:tracePt t="27729" x="5130800" y="3776663"/>
          <p14:tracePt t="27743" x="5316538" y="3290888"/>
          <p14:tracePt t="27760" x="5695950" y="2573338"/>
          <p14:tracePt t="27776" x="6027738" y="1885950"/>
          <p14:tracePt t="27796" x="6259513" y="1252538"/>
          <p14:tracePt t="27813" x="6519863" y="666750"/>
          <p14:tracePt t="27829" x="6564313" y="592138"/>
          <p14:tracePt t="27843" x="6570663" y="592138"/>
          <p14:tracePt t="27860" x="6586538" y="592138"/>
          <p14:tracePt t="27877" x="6637338" y="711200"/>
          <p14:tracePt t="27895" x="6813550" y="1404938"/>
          <p14:tracePt t="27910" x="6902450" y="1879600"/>
          <p14:tracePt t="27926" x="7050088" y="2449513"/>
          <p14:tracePt t="27946" x="7151688" y="2986088"/>
          <p14:tracePt t="27960" x="7162800" y="3522663"/>
          <p14:tracePt t="27976" x="7129463" y="4064000"/>
          <p14:tracePt t="27992" x="6948488" y="4616450"/>
          <p14:tracePt t="28009" x="6773863" y="4989513"/>
          <p14:tracePt t="28029" x="6542088" y="5316538"/>
          <p14:tracePt t="28042" x="6484938" y="5345113"/>
          <p14:tracePt t="28060" x="6445250" y="5351463"/>
          <p14:tracePt t="28076" x="6411913" y="5351463"/>
          <p14:tracePt t="28095" x="6338888" y="5203825"/>
          <p14:tracePt t="28109" x="6281738" y="5006975"/>
          <p14:tracePt t="28126" x="6270625" y="4826000"/>
          <p14:tracePt t="28143" x="6270625" y="4459288"/>
          <p14:tracePt t="28161" x="6281738" y="3944938"/>
          <p14:tracePt t="28176" x="6407150" y="3443288"/>
          <p14:tracePt t="28192" x="6597650" y="3008313"/>
          <p14:tracePt t="28213" x="6835775" y="2698750"/>
          <p14:tracePt t="28226" x="6875463" y="2692400"/>
          <p14:tracePt t="28243" x="6977063" y="2692400"/>
          <p14:tracePt t="28260" x="7061200" y="2873375"/>
          <p14:tracePt t="28276" x="7162800" y="3240088"/>
          <p14:tracePt t="28293" x="7264400" y="3860800"/>
          <p14:tracePt t="28313" x="7258050" y="4210050"/>
          <p14:tracePt t="28330" x="7140575" y="4549775"/>
          <p14:tracePt t="28343" x="6926263" y="4797425"/>
          <p14:tracePt t="28359" x="6738938" y="4945063"/>
          <p14:tracePt t="28376" x="6621463" y="4978400"/>
          <p14:tracePt t="28393" x="6604000" y="4978400"/>
          <p14:tracePt t="28412" x="6553200" y="4854575"/>
          <p14:tracePt t="28426" x="6553200" y="4718050"/>
          <p14:tracePt t="28443" x="6553200" y="4351338"/>
          <p14:tracePt t="28461" x="6643688" y="3708400"/>
          <p14:tracePt t="28479" x="6875463" y="2709863"/>
          <p14:tracePt t="28493" x="7027863" y="2076450"/>
          <p14:tracePt t="28510" x="7072313" y="1771650"/>
          <p14:tracePt t="28526" x="7072313" y="1670050"/>
          <p14:tracePt t="28561" x="7083425" y="1670050"/>
          <p14:tracePt t="28576" x="7094538" y="1698625"/>
          <p14:tracePt t="28592" x="7094538" y="1766888"/>
          <p14:tracePt t="28609" x="7100888" y="1828800"/>
          <p14:tracePt t="28615" x="7105650" y="1857375"/>
          <p14:tracePt t="28633" x="7123113" y="1879600"/>
          <p14:tracePt t="28644" x="7134225" y="1890713"/>
          <p14:tracePt t="28679" x="7140575" y="1897063"/>
          <p14:tracePt t="28692" x="7145338" y="1901825"/>
          <p14:tracePt t="28709" x="7151688" y="1919288"/>
          <p14:tracePt t="28733" x="7151688" y="1924050"/>
          <p14:tracePt t="28748" x="7151688" y="1941513"/>
          <p14:tracePt t="28759" x="7112000" y="1941513"/>
          <p14:tracePt t="28775" x="7094538" y="1941513"/>
          <p14:tracePt t="28792" x="7083425" y="1936750"/>
          <p14:tracePt t="28811" x="7078663" y="1924050"/>
          <p14:tracePt t="28834" x="7078663" y="1908175"/>
          <p14:tracePt t="29695" x="7083425" y="1908175"/>
          <p14:tracePt t="29705" x="7089775" y="1908175"/>
          <p14:tracePt t="29720" x="7118350" y="1919288"/>
          <p14:tracePt t="29737" x="7151688" y="1952625"/>
          <p14:tracePt t="29755" x="7162800" y="1958975"/>
          <p14:tracePt t="30934" x="7185025" y="1963738"/>
          <p14:tracePt t="30943" x="7202488" y="1970088"/>
          <p14:tracePt t="30958" x="7343775" y="2020888"/>
          <p14:tracePt t="30968" x="7434263" y="2032000"/>
          <p14:tracePt t="30985" x="7524750" y="2060575"/>
          <p14:tracePt t="31001" x="7529513" y="2065338"/>
          <p14:tracePt t="31018" x="7535863" y="2071688"/>
          <p14:tracePt t="31035" x="7546975" y="207645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7BE9ECA-2D98-4434-A3C2-BDE9A19029C7}"/>
              </a:ext>
            </a:extLst>
          </p:cNvPr>
          <p:cNvSpPr/>
          <p:nvPr/>
        </p:nvSpPr>
        <p:spPr>
          <a:xfrm>
            <a:off x="761999" y="825467"/>
            <a:ext cx="10341429" cy="5207066"/>
          </a:xfrm>
          <a:prstGeom prst="rect">
            <a:avLst/>
          </a:prstGeom>
        </p:spPr>
        <p:txBody>
          <a:bodyPr wrap="square">
            <a:spAutoFit/>
          </a:bodyPr>
          <a:lstStyle/>
          <a:p>
            <a:pPr marL="6350" indent="-6350" algn="just">
              <a:lnSpc>
                <a:spcPct val="103000"/>
              </a:lnSpc>
              <a:spcAft>
                <a:spcPts val="2130"/>
              </a:spcAft>
            </a:pPr>
            <a:r>
              <a:rPr lang="en-US" altLang="zh-CN" sz="3600" kern="100" dirty="0">
                <a:solidFill>
                  <a:srgbClr val="000000"/>
                </a:solidFill>
                <a:latin typeface="Calibri" panose="020F0502020204030204" pitchFamily="34" charset="0"/>
                <a:ea typeface="Calibri" panose="020F0502020204030204" pitchFamily="34" charset="0"/>
              </a:rPr>
              <a:t>Any valid implementation of Lights Out with reasonable performance will get points. You’re welcome to be creative, but any creative idea you implement should be your own. (There are academic papers on the mathematics of Lights Out and its solutions, including a 1989 paper by Klaus </a:t>
            </a:r>
            <a:r>
              <a:rPr lang="en-US" altLang="zh-CN" sz="3600" kern="100" dirty="0" err="1">
                <a:solidFill>
                  <a:srgbClr val="000000"/>
                </a:solidFill>
                <a:latin typeface="Calibri" panose="020F0502020204030204" pitchFamily="34" charset="0"/>
                <a:ea typeface="Calibri" panose="020F0502020204030204" pitchFamily="34" charset="0"/>
              </a:rPr>
              <a:t>Sutner</a:t>
            </a:r>
            <a:r>
              <a:rPr lang="en-US" altLang="zh-CN" sz="3600" kern="100" dirty="0">
                <a:solidFill>
                  <a:srgbClr val="000000"/>
                </a:solidFill>
                <a:latin typeface="Calibri" panose="020F0502020204030204" pitchFamily="34" charset="0"/>
                <a:ea typeface="Calibri" panose="020F0502020204030204" pitchFamily="34" charset="0"/>
              </a:rPr>
              <a:t>! But for this examination, if you do something different than the strategy outlined above, it should be your own idea.)</a:t>
            </a:r>
            <a:endParaRPr lang="zh-CN" altLang="zh-CN" sz="3600" kern="100" dirty="0">
              <a:solidFill>
                <a:srgbClr val="000000"/>
              </a:solidFill>
              <a:latin typeface="Calibri" panose="020F0502020204030204" pitchFamily="34" charset="0"/>
              <a:ea typeface="Calibri" panose="020F0502020204030204" pitchFamily="34" charset="0"/>
            </a:endParaRPr>
          </a:p>
        </p:txBody>
      </p:sp>
      <p:pic>
        <p:nvPicPr>
          <p:cNvPr id="5" name="音频 4">
            <a:hlinkClick r:id="" action="ppaction://media"/>
            <a:extLst>
              <a:ext uri="{FF2B5EF4-FFF2-40B4-BE49-F238E27FC236}">
                <a16:creationId xmlns:a16="http://schemas.microsoft.com/office/drawing/2014/main" id="{ADFAB01B-E167-4607-BD3B-C41083B350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45211512"/>
      </p:ext>
    </p:extLst>
  </p:cSld>
  <p:clrMapOvr>
    <a:masterClrMapping/>
  </p:clrMapOvr>
  <mc:AlternateContent xmlns:mc="http://schemas.openxmlformats.org/markup-compatibility/2006">
    <mc:Choice xmlns:p14="http://schemas.microsoft.com/office/powerpoint/2010/main" Requires="p14">
      <p:transition spd="slow" p14:dur="2000" advTm="129699"/>
    </mc:Choice>
    <mc:Fallback>
      <p:transition spd="slow" advTm="129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381" x="7546975" y="2082800"/>
          <p14:tracePt t="1446" x="7546975" y="2089150"/>
          <p14:tracePt t="1454" x="7540625" y="2100263"/>
          <p14:tracePt t="1477" x="7304088" y="2224088"/>
          <p14:tracePt t="1490" x="7185025" y="2286000"/>
          <p14:tracePt t="1505" x="6800850" y="2444750"/>
          <p14:tracePt t="1522" x="6310313" y="2613025"/>
          <p14:tracePt t="1538" x="5813425" y="2720975"/>
          <p14:tracePt t="1555" x="5486400" y="2816225"/>
          <p14:tracePt t="1573" x="5305425" y="2901950"/>
          <p14:tracePt t="1588" x="5272088" y="2917825"/>
          <p14:tracePt t="1606" x="5238750" y="2957513"/>
          <p14:tracePt t="1624" x="5141913" y="2990850"/>
          <p14:tracePt t="1641" x="5011738" y="3036888"/>
          <p14:tracePt t="1655" x="4883150" y="3081338"/>
          <p14:tracePt t="1674" x="4786313" y="3098800"/>
          <p14:tracePt t="1693" x="4781550" y="3098800"/>
          <p14:tracePt t="1781" x="4775200" y="3098800"/>
          <p14:tracePt t="1822" x="4775200" y="3092450"/>
          <p14:tracePt t="1831" x="4775200" y="3087688"/>
          <p14:tracePt t="1841" x="4775200" y="3081338"/>
          <p14:tracePt t="1856" x="4775200" y="3059113"/>
          <p14:tracePt t="6174" x="4775200" y="3048000"/>
          <p14:tracePt t="6181" x="4786313" y="3041650"/>
          <p14:tracePt t="6189" x="4797425" y="3036888"/>
          <p14:tracePt t="6206" x="4826000" y="3025775"/>
          <p14:tracePt t="6223" x="4832350" y="3025775"/>
          <p14:tracePt t="6240" x="4837113" y="3025775"/>
          <p14:tracePt t="6255" x="4848225" y="3019425"/>
          <p14:tracePt t="6272" x="4865688" y="2997200"/>
          <p14:tracePt t="6289" x="4883150" y="2979738"/>
          <p14:tracePt t="6306" x="4887913" y="2957513"/>
          <p14:tracePt t="6322" x="4899025" y="2946400"/>
          <p14:tracePt t="6338" x="4905375" y="2940050"/>
          <p14:tracePt t="6413" x="4905375" y="2935288"/>
          <p14:tracePt t="6421" x="4905375" y="2924175"/>
          <p14:tracePt t="6442" x="4910138" y="2901950"/>
          <p14:tracePt t="6478" x="4910138" y="2895600"/>
          <p14:tracePt t="6493" x="4910138" y="2889250"/>
          <p14:tracePt t="6549" x="4910138" y="2878138"/>
          <p14:tracePt t="6733" x="4910138" y="2867025"/>
          <p14:tracePt t="6741" x="4916488" y="2867025"/>
          <p14:tracePt t="6756" x="4921250" y="2867025"/>
          <p14:tracePt t="6771" x="4921250" y="2855913"/>
          <p14:tracePt t="6788" x="4927600" y="2851150"/>
          <p14:tracePt t="6805" x="4933950" y="2838450"/>
          <p14:tracePt t="6998" x="4933950" y="2833688"/>
          <p14:tracePt t="7011" x="4938713" y="2833688"/>
          <p14:tracePt t="7022" x="4945063" y="2827338"/>
          <p14:tracePt t="7045" x="4945063" y="2822575"/>
          <p14:tracePt t="7181" x="4945063" y="2816225"/>
          <p14:tracePt t="7189" x="4945063" y="2811463"/>
          <p14:tracePt t="7205" x="4938713" y="2794000"/>
          <p14:tracePt t="7223" x="4933950" y="2760663"/>
          <p14:tracePt t="7238" x="4921250" y="2709863"/>
          <p14:tracePt t="7255" x="4910138" y="2681288"/>
          <p14:tracePt t="7272" x="4894263" y="2635250"/>
          <p14:tracePt t="7288" x="4887913" y="2597150"/>
          <p14:tracePt t="7306" x="4887913" y="2579688"/>
          <p14:tracePt t="7322" x="4883150" y="2562225"/>
          <p14:tracePt t="7338" x="4870450" y="2546350"/>
          <p14:tracePt t="7355" x="4865688" y="2522538"/>
          <p14:tracePt t="7373" x="4859338" y="2511425"/>
          <p14:tracePt t="9645" x="4865688" y="2517775"/>
          <p14:tracePt t="9654" x="4883150" y="2522538"/>
          <p14:tracePt t="9667" x="4921250" y="2540000"/>
          <p14:tracePt t="9682" x="5283200" y="2647950"/>
          <p14:tracePt t="9699" x="5830888" y="2794000"/>
          <p14:tracePt t="9703" x="6124575" y="2851150"/>
          <p14:tracePt t="9717" x="6542088" y="2913063"/>
          <p14:tracePt t="9733" x="6745288" y="2924175"/>
          <p14:tracePt t="9750" x="6824663" y="2895600"/>
          <p14:tracePt t="9766" x="6891338" y="2838450"/>
          <p14:tracePt t="9783" x="6970713" y="2725738"/>
          <p14:tracePt t="9801" x="7054850" y="2641600"/>
          <p14:tracePt t="9816" x="7112000" y="2584450"/>
          <p14:tracePt t="9833" x="7129463" y="2557463"/>
          <p14:tracePt t="9849" x="7151688" y="2546350"/>
          <p14:tracePt t="9867" x="7224713" y="2500313"/>
          <p14:tracePt t="9883" x="7275513" y="2466975"/>
          <p14:tracePt t="9903" x="7343775" y="2387600"/>
          <p14:tracePt t="9916" x="7359650" y="2330450"/>
          <p14:tracePt t="9934" x="7383463" y="2268538"/>
          <p14:tracePt t="9950" x="7405688" y="2201863"/>
          <p14:tracePt t="9967" x="7427913" y="2155825"/>
          <p14:tracePt t="9992" x="7485063" y="2093913"/>
          <p14:tracePt t="10005" x="7524750" y="2060575"/>
          <p14:tracePt t="10033" x="7551738" y="2043113"/>
          <p14:tracePt t="10049" x="7558088" y="2038350"/>
          <p14:tracePt t="10294" x="7558088" y="2032000"/>
          <p14:tracePt t="10303" x="7546975" y="2020888"/>
          <p14:tracePt t="10322" x="7500938" y="2009775"/>
          <p14:tracePt t="10338" x="7485063" y="2003425"/>
          <p14:tracePt t="10355" x="7473950" y="1998663"/>
          <p14:tracePt t="10373" x="7473950" y="1981200"/>
          <p14:tracePt t="10390" x="7558088" y="1952625"/>
          <p14:tracePt t="10409" x="7575550" y="1941513"/>
          <p14:tracePt t="10869" x="7575550" y="1936750"/>
          <p14:tracePt t="10877" x="7575550" y="1924050"/>
          <p14:tracePt t="10889" x="7575550" y="1912938"/>
          <p14:tracePt t="10910" x="7558088" y="1897063"/>
          <p14:tracePt t="10951" x="7551738" y="1897063"/>
          <p14:tracePt t="10959" x="7546975" y="1897063"/>
          <p14:tracePt t="10973" x="7496175" y="1897063"/>
          <p14:tracePt t="10987" x="7405688" y="1897063"/>
          <p14:tracePt t="11006" x="7112000" y="1897063"/>
          <p14:tracePt t="11021" x="6829425" y="1897063"/>
          <p14:tracePt t="11041" x="6637338" y="1897063"/>
          <p14:tracePt t="11054" x="6535738" y="1897063"/>
          <p14:tracePt t="11072" x="6445250" y="1897063"/>
          <p14:tracePt t="11087" x="6378575" y="1897063"/>
          <p14:tracePt t="11104" x="6338888" y="1897063"/>
          <p14:tracePt t="11123" x="6288088" y="1901825"/>
          <p14:tracePt t="11137" x="6237288" y="1901825"/>
          <p14:tracePt t="11154" x="6107113" y="1901825"/>
          <p14:tracePt t="11175" x="5903913" y="1901825"/>
          <p14:tracePt t="11187" x="5824538" y="1901825"/>
          <p14:tracePt t="11205" x="5780088" y="1901825"/>
          <p14:tracePt t="11261" x="5791200" y="1901825"/>
          <p14:tracePt t="11269" x="5802313" y="1901825"/>
          <p14:tracePt t="11277" x="5835650" y="1885950"/>
          <p14:tracePt t="11287" x="5903913" y="1868488"/>
          <p14:tracePt t="11307" x="6000750" y="1846263"/>
          <p14:tracePt t="11321" x="6129338" y="1806575"/>
          <p14:tracePt t="11338" x="6281738" y="1784350"/>
          <p14:tracePt t="11354" x="6451600" y="1784350"/>
          <p14:tracePt t="11371" x="6575425" y="1771650"/>
          <p14:tracePt t="11388" x="6716713" y="1755775"/>
          <p14:tracePt t="11409" x="6931025" y="1738313"/>
          <p14:tracePt t="11424" x="7123113" y="1738313"/>
          <p14:tracePt t="11440" x="7281863" y="1738313"/>
          <p14:tracePt t="11454" x="7383463" y="1738313"/>
          <p14:tracePt t="11472" x="7445375" y="1738313"/>
          <p14:tracePt t="11492" x="7489825" y="1738313"/>
          <p14:tracePt t="11504" x="7507288" y="1738313"/>
          <p14:tracePt t="11521" x="7613650" y="1771650"/>
          <p14:tracePt t="11538" x="7874000" y="1771650"/>
          <p14:tracePt t="11554" x="8161338" y="1771650"/>
          <p14:tracePt t="11572" x="8286750" y="1771650"/>
          <p14:tracePt t="11589" x="8308975" y="1771650"/>
          <p14:tracePt t="11604" x="8320088" y="1771650"/>
          <p14:tracePt t="11621" x="8324850" y="1771650"/>
          <p14:tracePt t="11657" x="8342313" y="1771650"/>
          <p14:tracePt t="11671" x="8353425" y="1771650"/>
          <p14:tracePt t="11687" x="8382000" y="1766888"/>
          <p14:tracePt t="11705" x="8404225" y="1744663"/>
          <p14:tracePt t="11952" x="8410575" y="1738313"/>
          <p14:tracePt t="12013" x="8410575" y="1733550"/>
          <p14:tracePt t="12022" x="8404225" y="1733550"/>
          <p14:tracePt t="12030" x="8399463" y="1733550"/>
          <p14:tracePt t="12043" x="8382000" y="1733550"/>
          <p14:tracePt t="12059" x="8364538" y="1733550"/>
          <p14:tracePt t="12078" x="8331200" y="1733550"/>
          <p14:tracePt t="12093" x="8286750" y="1733550"/>
          <p14:tracePt t="12110" x="8167688" y="1766888"/>
          <p14:tracePt t="12126" x="8026400" y="1795463"/>
          <p14:tracePt t="12145" x="7885113" y="1822450"/>
          <p14:tracePt t="12160" x="7704138" y="1857375"/>
          <p14:tracePt t="12177" x="7394575" y="1924050"/>
          <p14:tracePt t="12193" x="6959600" y="1974850"/>
          <p14:tracePt t="12198" x="6694488" y="2014538"/>
          <p14:tracePt t="12210" x="6480175" y="2025650"/>
          <p14:tracePt t="12228" x="5994400" y="2025650"/>
          <p14:tracePt t="12243" x="5903913" y="2025650"/>
          <p14:tracePt t="12260" x="5667375" y="2025650"/>
          <p14:tracePt t="12277" x="5588000" y="2025650"/>
          <p14:tracePt t="12294" x="5486400" y="2025650"/>
          <p14:tracePt t="12310" x="5402263" y="2009775"/>
          <p14:tracePt t="12327" x="5294313" y="2003425"/>
          <p14:tracePt t="12343" x="5238750" y="1981200"/>
          <p14:tracePt t="12362" x="5175250" y="1952625"/>
          <p14:tracePt t="12376" x="5068888" y="1912938"/>
          <p14:tracePt t="12393" x="4967288" y="1868488"/>
          <p14:tracePt t="12416" x="4887913" y="1822450"/>
          <p14:tracePt t="12427" x="4837113" y="1789113"/>
          <p14:tracePt t="12445" x="4622800" y="1687513"/>
          <p14:tracePt t="12461" x="4481513" y="1625600"/>
          <p14:tracePt t="12477" x="4386263" y="1603375"/>
          <p14:tracePt t="12494" x="4335463" y="1581150"/>
          <p14:tracePt t="12514" x="4273550" y="1581150"/>
          <p14:tracePt t="12528" x="4159250" y="1581150"/>
          <p14:tracePt t="12544" x="4097338" y="1581150"/>
          <p14:tracePt t="12564" x="4046538" y="1581150"/>
          <p14:tracePt t="12576" x="4006850" y="1574800"/>
          <p14:tracePt t="12593" x="4002088" y="1574800"/>
          <p14:tracePt t="13070" x="4006850" y="1574800"/>
          <p14:tracePt t="13125" x="4002088" y="1574800"/>
          <p14:tracePt t="13134" x="3968750" y="1581150"/>
          <p14:tracePt t="13143" x="3900488" y="1603375"/>
          <p14:tracePt t="13157" x="3781425" y="1631950"/>
          <p14:tracePt t="13172" x="3617913" y="1647825"/>
          <p14:tracePt t="13189" x="3471863" y="1647825"/>
          <p14:tracePt t="13206" x="3284538" y="1647825"/>
          <p14:tracePt t="13229" x="3059113" y="1647825"/>
          <p14:tracePt t="13240" x="2997200" y="1647825"/>
          <p14:tracePt t="13255" x="2928938" y="1647825"/>
          <p14:tracePt t="13272" x="2851150" y="1647825"/>
          <p14:tracePt t="13289" x="2805113" y="1647825"/>
          <p14:tracePt t="13305" x="2749550" y="1654175"/>
          <p14:tracePt t="13327" x="2619375" y="1676400"/>
          <p14:tracePt t="13342" x="2551113" y="1687513"/>
          <p14:tracePt t="13356" x="2546350" y="1687513"/>
          <p14:tracePt t="13373" x="2522538" y="1687513"/>
          <p14:tracePt t="13625" x="2522538" y="1676400"/>
          <p14:tracePt t="13637" x="2551113" y="1658938"/>
          <p14:tracePt t="13647" x="2562225" y="1647825"/>
          <p14:tracePt t="13655" x="2579688" y="1631950"/>
          <p14:tracePt t="13674" x="2601913" y="1614488"/>
          <p14:tracePt t="13689" x="2619375" y="1597025"/>
          <p14:tracePt t="13707" x="2619375" y="1592263"/>
          <p14:tracePt t="13724" x="2630488" y="1581150"/>
          <p14:tracePt t="13741" x="2647950" y="1557338"/>
          <p14:tracePt t="13755" x="2670175" y="1552575"/>
          <p14:tracePt t="13772" x="2703513" y="1535113"/>
          <p14:tracePt t="13789" x="2725738" y="1524000"/>
          <p14:tracePt t="13807" x="2743200" y="1517650"/>
          <p14:tracePt t="13824" x="2754313" y="1512888"/>
          <p14:tracePt t="13839" x="2776538" y="1506538"/>
          <p14:tracePt t="13857" x="2838450" y="1506538"/>
          <p14:tracePt t="13874" x="2940050" y="1506538"/>
          <p14:tracePt t="13889" x="3008313" y="1506538"/>
          <p14:tracePt t="13905" x="3105150" y="1506538"/>
          <p14:tracePt t="13927" x="3211513" y="1506538"/>
          <p14:tracePt t="13938" x="3257550" y="1517650"/>
          <p14:tracePt t="13955" x="3375025" y="1541463"/>
          <p14:tracePt t="13973" x="3589338" y="1557338"/>
          <p14:tracePt t="13990" x="3736975" y="1581150"/>
          <p14:tracePt t="14005" x="3944938" y="1597025"/>
          <p14:tracePt t="14024" x="4125913" y="1614488"/>
          <p14:tracePt t="14039" x="4260850" y="1614488"/>
          <p14:tracePt t="14057" x="4386263" y="1614488"/>
          <p14:tracePt t="14072" x="4543425" y="1614488"/>
          <p14:tracePt t="14088" x="4724400" y="1614488"/>
          <p14:tracePt t="14105" x="4870450" y="1614488"/>
          <p14:tracePt t="14123" x="4972050" y="1614488"/>
          <p14:tracePt t="14141" x="5057775" y="1614488"/>
          <p14:tracePt t="14156" x="5068888" y="1614488"/>
          <p14:tracePt t="14174" x="5137150" y="1614488"/>
          <p14:tracePt t="14190" x="5181600" y="1614488"/>
          <p14:tracePt t="14206" x="5232400" y="1614488"/>
          <p14:tracePt t="14222" x="5276850" y="1614488"/>
          <p14:tracePt t="14238" x="5300663" y="1614488"/>
          <p14:tracePt t="14255" x="5311775" y="1614488"/>
          <p14:tracePt t="14421" x="5311775" y="1608138"/>
          <p14:tracePt t="14430" x="5289550" y="1608138"/>
          <p14:tracePt t="14439" x="5276850" y="1608138"/>
          <p14:tracePt t="14456" x="5148263" y="1603375"/>
          <p14:tracePt t="14476" x="4848225" y="1592263"/>
          <p14:tracePt t="14489" x="4746625" y="1592263"/>
          <p14:tracePt t="14505" x="4662488" y="1581150"/>
          <p14:tracePt t="14581" x="4673600" y="1592263"/>
          <p14:tracePt t="14591" x="4695825" y="1592263"/>
          <p14:tracePt t="14606" x="4808538" y="1597025"/>
          <p14:tracePt t="14622" x="4978400" y="1614488"/>
          <p14:tracePt t="14642" x="5311775" y="1636713"/>
          <p14:tracePt t="14657" x="5616575" y="1693863"/>
          <p14:tracePt t="14673" x="5830888" y="1720850"/>
          <p14:tracePt t="14693" x="5972175" y="1738313"/>
          <p14:tracePt t="14700" x="5988050" y="1744663"/>
          <p14:tracePt t="14712" x="6011863" y="1744663"/>
          <p14:tracePt t="14727" x="6034088" y="1744663"/>
          <p14:tracePt t="14878" x="6034088" y="1749425"/>
          <p14:tracePt t="14888" x="6027738" y="1749425"/>
          <p14:tracePt t="14911" x="5972175" y="1766888"/>
          <p14:tracePt t="14922" x="5932488" y="1784350"/>
          <p14:tracePt t="14940" x="5802313" y="1828800"/>
          <p14:tracePt t="14962" x="5492750" y="1897063"/>
          <p14:tracePt t="14977" x="5221288" y="1958975"/>
          <p14:tracePt t="14989" x="4933950" y="2020888"/>
          <p14:tracePt t="15006" x="4594225" y="2093913"/>
          <p14:tracePt t="15022" x="4267200" y="2139950"/>
          <p14:tracePt t="15038" x="4002088" y="2178050"/>
          <p14:tracePt t="15058" x="3810000" y="2195513"/>
          <p14:tracePt t="15072" x="3657600" y="2217738"/>
          <p14:tracePt t="15089" x="3556000" y="2217738"/>
          <p14:tracePt t="15106" x="3409950" y="2217738"/>
          <p14:tracePt t="15122" x="3171825" y="2217738"/>
          <p14:tracePt t="15142" x="2800350" y="2217738"/>
          <p14:tracePt t="15155" x="2709863" y="2217738"/>
          <p14:tracePt t="15173" x="2557463" y="2217738"/>
          <p14:tracePt t="15191" x="2489200" y="2217738"/>
          <p14:tracePt t="15206" x="2432050" y="2217738"/>
          <p14:tracePt t="15223" x="2365375" y="2217738"/>
          <p14:tracePt t="15238" x="2336800" y="2217738"/>
          <p14:tracePt t="15256" x="2330450" y="2217738"/>
          <p14:tracePt t="15413" x="2336800" y="2217738"/>
          <p14:tracePt t="15422" x="2354263" y="2224088"/>
          <p14:tracePt t="15431" x="2387600" y="2224088"/>
          <p14:tracePt t="15439" x="2455863" y="2224088"/>
          <p14:tracePt t="15455" x="2579688" y="2224088"/>
          <p14:tracePt t="15476" x="2681288" y="2224088"/>
          <p14:tracePt t="15488" x="2765425" y="2224088"/>
          <p14:tracePt t="15505" x="2901950" y="2224088"/>
          <p14:tracePt t="15522" x="3036888" y="2224088"/>
          <p14:tracePt t="15538" x="3262313" y="2224088"/>
          <p14:tracePt t="15555" x="3487738" y="2224088"/>
          <p14:tracePt t="15574" x="3759200" y="2224088"/>
          <p14:tracePt t="15589" x="3860800" y="2224088"/>
          <p14:tracePt t="15606" x="3929063" y="2224088"/>
          <p14:tracePt t="15623" x="3951288" y="2224088"/>
          <p14:tracePt t="15640" x="3962400" y="2224088"/>
          <p14:tracePt t="15655" x="3973513" y="2224088"/>
          <p14:tracePt t="16581" x="3973513" y="2228850"/>
          <p14:tracePt t="16603" x="3968750" y="2228850"/>
          <p14:tracePt t="16611" x="3951288" y="2228850"/>
          <p14:tracePt t="16618" x="3917950" y="2241550"/>
          <p14:tracePt t="16634" x="3843338" y="2241550"/>
          <p14:tracePt t="16650" x="3719513" y="2241550"/>
          <p14:tracePt t="16666" x="3573463" y="2241550"/>
          <p14:tracePt t="16683" x="3346450" y="2224088"/>
          <p14:tracePt t="16693" x="3155950" y="2190750"/>
          <p14:tracePt t="16704" x="3105150" y="2173288"/>
          <p14:tracePt t="16720" x="3014663" y="2162175"/>
          <p14:tracePt t="16736" x="2957513" y="2151063"/>
          <p14:tracePt t="16757" x="2895600" y="2144713"/>
          <p14:tracePt t="16767" x="2878138" y="2144713"/>
          <p14:tracePt t="16784" x="2867025" y="2139950"/>
          <p14:tracePt t="16799" x="2851150" y="2139950"/>
          <p14:tracePt t="17301" x="2851150" y="2133600"/>
          <p14:tracePt t="17310" x="2805113" y="2122488"/>
          <p14:tracePt t="17327" x="2686050" y="2093913"/>
          <p14:tracePt t="17344" x="2579688" y="2060575"/>
          <p14:tracePt t="17359" x="2528888" y="2054225"/>
          <p14:tracePt t="17376" x="2495550" y="2049463"/>
          <p14:tracePt t="17394" x="2482850" y="2049463"/>
          <p14:tracePt t="17565" x="2482850" y="2054225"/>
          <p14:tracePt t="17581" x="2489200" y="2054225"/>
          <p14:tracePt t="17590" x="2522538" y="2060575"/>
          <p14:tracePt t="17603" x="2562225" y="2065338"/>
          <p14:tracePt t="17613" x="2670175" y="2082800"/>
          <p14:tracePt t="17625" x="2760663" y="2082800"/>
          <p14:tracePt t="17642" x="2884488" y="2082800"/>
          <p14:tracePt t="17660" x="3019425" y="2082800"/>
          <p14:tracePt t="17675" x="3189288" y="2082800"/>
          <p14:tracePt t="17691" x="3370263" y="2111375"/>
          <p14:tracePt t="17696" x="3448050" y="2111375"/>
          <p14:tracePt t="17709" x="3617913" y="2127250"/>
          <p14:tracePt t="17731" x="3792538" y="2144713"/>
          <p14:tracePt t="17742" x="3951288" y="2155825"/>
          <p14:tracePt t="17758" x="4075113" y="2162175"/>
          <p14:tracePt t="17776" x="4154488" y="2162175"/>
          <p14:tracePt t="17792" x="4244975" y="2162175"/>
          <p14:tracePt t="17808" x="4329113" y="2162175"/>
          <p14:tracePt t="17825" x="4402138" y="2155825"/>
          <p14:tracePt t="17844" x="4492625" y="2139950"/>
          <p14:tracePt t="17861" x="4713288" y="2133600"/>
          <p14:tracePt t="17878" x="4933950" y="2133600"/>
          <p14:tracePt t="17895" x="5170488" y="2133600"/>
          <p14:tracePt t="17915" x="5351463" y="2133600"/>
          <p14:tracePt t="17925" x="5475288" y="2133600"/>
          <p14:tracePt t="17942" x="5508625" y="2133600"/>
          <p14:tracePt t="17958" x="5530850" y="2133600"/>
          <p14:tracePt t="17976" x="5570538" y="2133600"/>
          <p14:tracePt t="17992" x="5718175" y="2133600"/>
          <p14:tracePt t="18008" x="5864225" y="2133600"/>
          <p14:tracePt t="18025" x="6056313" y="2133600"/>
          <p14:tracePt t="18043" x="6215063" y="2133600"/>
          <p14:tracePt t="18058" x="6237288" y="2133600"/>
          <p14:tracePt t="18109" x="6248400" y="2133600"/>
          <p14:tracePt t="18117" x="6254750" y="2133600"/>
          <p14:tracePt t="18126" x="6265863" y="2133600"/>
          <p14:tracePt t="18142" x="6338888" y="2133600"/>
          <p14:tracePt t="18162" x="6378575" y="2133600"/>
          <p14:tracePt t="18176" x="6389688" y="2133600"/>
          <p14:tracePt t="18229" x="6394450" y="2133600"/>
          <p14:tracePt t="18247" x="6400800" y="2133600"/>
          <p14:tracePt t="18255" x="6407150" y="2133600"/>
          <p14:tracePt t="18262" x="6411913" y="2133600"/>
          <p14:tracePt t="18274" x="6423025" y="2133600"/>
          <p14:tracePt t="18357" x="6429375" y="2133600"/>
          <p14:tracePt t="18373" x="6434138" y="2133600"/>
          <p14:tracePt t="18381" x="6445250" y="2133600"/>
          <p14:tracePt t="18478" x="6451600" y="2133600"/>
          <p14:tracePt t="18489" x="6457950" y="2139950"/>
          <p14:tracePt t="18550" x="6462713" y="2144713"/>
          <p14:tracePt t="18622" x="6469063" y="2151063"/>
          <p14:tracePt t="18630" x="6469063" y="2155825"/>
          <p14:tracePt t="18642" x="6473825" y="2155825"/>
          <p14:tracePt t="18658" x="6508750" y="2155825"/>
          <p14:tracePt t="18678" x="6723063" y="2201863"/>
          <p14:tracePt t="18692" x="6778625" y="2206625"/>
          <p14:tracePt t="18695" x="6869113" y="2217738"/>
          <p14:tracePt t="18708" x="6992938" y="2217738"/>
          <p14:tracePt t="18744" x="6999288" y="2217738"/>
          <p14:tracePt t="18758" x="7067550" y="2173288"/>
          <p14:tracePt t="18775" x="7231063" y="2100263"/>
          <p14:tracePt t="18792" x="7405688" y="2038350"/>
          <p14:tracePt t="18810" x="7704138" y="1981200"/>
          <p14:tracePt t="18825" x="7981950" y="1981200"/>
          <p14:tracePt t="18842" x="8116888" y="1981200"/>
          <p14:tracePt t="18861" x="8185150" y="1998663"/>
          <p14:tracePt t="18876" x="8201025" y="2003425"/>
          <p14:tracePt t="18893" x="8207375" y="2003425"/>
          <p14:tracePt t="18957" x="8218488" y="2009775"/>
          <p14:tracePt t="18966" x="8223250" y="2009775"/>
          <p14:tracePt t="18975" x="8240713" y="2014538"/>
          <p14:tracePt t="18993" x="8247063" y="2025650"/>
          <p14:tracePt t="19008" x="8258175" y="2032000"/>
          <p14:tracePt t="19173" x="8258175" y="2038350"/>
          <p14:tracePt t="19193" x="8229600" y="2049463"/>
          <p14:tracePt t="19203" x="8201025" y="2060575"/>
          <p14:tracePt t="19212" x="8150225" y="2093913"/>
          <p14:tracePt t="19225" x="8134350" y="2100263"/>
          <p14:tracePt t="19241" x="8110538" y="2122488"/>
          <p14:tracePt t="19260" x="8088313" y="2127250"/>
          <p14:tracePt t="19275" x="8020050" y="2127250"/>
          <p14:tracePt t="19294" x="7789863" y="2139950"/>
          <p14:tracePt t="19308" x="7710488" y="2139950"/>
          <p14:tracePt t="19327" x="7540625" y="2139950"/>
          <p14:tracePt t="19343" x="7524750" y="2139950"/>
          <p14:tracePt t="19445" x="7551738" y="2139950"/>
          <p14:tracePt t="19453" x="7597775" y="2139950"/>
          <p14:tracePt t="19461" x="7642225" y="2139950"/>
          <p14:tracePt t="19478" x="7778750" y="2139950"/>
          <p14:tracePt t="19491" x="7851775" y="2116138"/>
          <p14:tracePt t="19508" x="7997825" y="2105025"/>
          <p14:tracePt t="19525" x="8099425" y="2100263"/>
          <p14:tracePt t="19546" x="8189913" y="2100263"/>
          <p14:tracePt t="19560" x="8269288" y="2100263"/>
          <p14:tracePt t="19575" x="8393113" y="2100263"/>
          <p14:tracePt t="19593" x="8489950" y="2100263"/>
          <p14:tracePt t="19609" x="8540750" y="2100263"/>
          <p14:tracePt t="19624" x="8574088" y="2100263"/>
          <p14:tracePt t="19641" x="8613775" y="2100263"/>
          <p14:tracePt t="19657" x="8624888" y="2100263"/>
          <p14:tracePt t="19675" x="8647113" y="2100263"/>
          <p14:tracePt t="19692" x="8669338" y="2100263"/>
          <p14:tracePt t="19998" x="8669338" y="2111375"/>
          <p14:tracePt t="20125" x="8664575" y="2116138"/>
          <p14:tracePt t="20133" x="8658225" y="2122488"/>
          <p14:tracePt t="20159" x="8653463" y="2127250"/>
          <p14:tracePt t="20169" x="8647113" y="2133600"/>
          <p14:tracePt t="20179" x="8642350" y="2139950"/>
          <p14:tracePt t="20193" x="8629650" y="2155825"/>
          <p14:tracePt t="20197" x="8624888" y="2162175"/>
          <p14:tracePt t="20254" x="8618538" y="2162175"/>
          <p14:tracePt t="20365" x="8613775" y="2166938"/>
          <p14:tracePt t="20383" x="8607425" y="2173288"/>
          <p14:tracePt t="20392" x="8602663" y="2178050"/>
          <p14:tracePt t="20424" x="8602663" y="2190750"/>
          <p14:tracePt t="20477" x="8591550" y="2201863"/>
          <p14:tracePt t="20486" x="8585200" y="2212975"/>
          <p14:tracePt t="20495" x="8585200" y="2217738"/>
          <p14:tracePt t="20510" x="8574088" y="2228850"/>
          <p14:tracePt t="20524" x="8567738" y="2235200"/>
          <p14:tracePt t="20542" x="8556625" y="2246313"/>
          <p14:tracePt t="20558" x="8551863" y="2257425"/>
          <p14:tracePt t="20577" x="8540750" y="2274888"/>
          <p14:tracePt t="20608" x="8528050" y="2274888"/>
          <p14:tracePt t="20694" x="8523288" y="2274888"/>
          <p14:tracePt t="20709" x="8512175" y="2274888"/>
          <p14:tracePt t="20752" x="8505825" y="2268538"/>
          <p14:tracePt t="20775" x="8501063" y="2268538"/>
          <p14:tracePt t="20786" x="8494713" y="2268538"/>
          <p14:tracePt t="20797" x="8450263" y="2268538"/>
          <p14:tracePt t="20809" x="8404225" y="2257425"/>
          <p14:tracePt t="20827" x="8297863" y="2241550"/>
          <p14:tracePt t="20841" x="8212138" y="2212975"/>
          <p14:tracePt t="20859" x="8128000" y="2195513"/>
          <p14:tracePt t="20876" x="8094663" y="2184400"/>
          <p14:tracePt t="20895" x="8059738" y="2166938"/>
          <p14:tracePt t="20917" x="8026400" y="2162175"/>
          <p14:tracePt t="20930" x="7993063" y="2155825"/>
          <p14:tracePt t="20942" x="7924800" y="2144713"/>
          <p14:tracePt t="20958" x="7805738" y="2139950"/>
          <p14:tracePt t="20975" x="7693025" y="2127250"/>
          <p14:tracePt t="20991" x="7597775" y="2116138"/>
          <p14:tracePt t="21009" x="7575550" y="2111375"/>
          <p14:tracePt t="21024" x="7551738" y="2111375"/>
          <p14:tracePt t="21042" x="7546975" y="2105025"/>
          <p14:tracePt t="21096" x="7540625" y="2105025"/>
          <p14:tracePt t="21103" x="7546975" y="2111375"/>
          <p14:tracePt t="21117" x="7562850" y="2111375"/>
          <p14:tracePt t="21127" x="7608888" y="2116138"/>
          <p14:tracePt t="21142" x="7754938" y="2122488"/>
          <p14:tracePt t="21160" x="8077200" y="2133600"/>
          <p14:tracePt t="21175" x="8421688" y="2133600"/>
          <p14:tracePt t="21193" x="8647113" y="2133600"/>
          <p14:tracePt t="21197" x="8748713" y="2133600"/>
          <p14:tracePt t="21209" x="8850313" y="2133600"/>
          <p14:tracePt t="21226" x="9024938" y="2133600"/>
          <p14:tracePt t="21241" x="9132888" y="2133600"/>
          <p14:tracePt t="21258" x="9166225" y="2133600"/>
          <p14:tracePt t="21274" x="9194800" y="2133600"/>
          <p14:tracePt t="21293" x="9212263" y="2133600"/>
          <p14:tracePt t="21445" x="9212263" y="2139950"/>
          <p14:tracePt t="21454" x="9205913" y="2151063"/>
          <p14:tracePt t="21461" x="9201150" y="2155825"/>
          <p14:tracePt t="21478" x="9194800" y="2155825"/>
          <p14:tracePt t="21493" x="9194800" y="2162175"/>
          <p14:tracePt t="21517" x="9188450" y="2166938"/>
          <p14:tracePt t="21526" x="9183688" y="2166938"/>
          <p14:tracePt t="21543" x="9177338" y="2173288"/>
          <p14:tracePt t="21558" x="9166225" y="2173288"/>
          <p14:tracePt t="21577" x="9161463" y="2178050"/>
          <p14:tracePt t="21592" x="9144000" y="2190750"/>
          <p14:tracePt t="21607" x="9115425" y="2206625"/>
          <p14:tracePt t="21625" x="9075738" y="2235200"/>
          <p14:tracePt t="21643" x="9064625" y="2246313"/>
          <p14:tracePt t="21658" x="8980488" y="2279650"/>
          <p14:tracePt t="21674" x="8867775" y="2314575"/>
          <p14:tracePt t="21693" x="8636000" y="2370138"/>
          <p14:tracePt t="21708" x="8466138" y="2387600"/>
          <p14:tracePt t="21725" x="8324850" y="2405063"/>
          <p14:tracePt t="21741" x="8269288" y="2405063"/>
          <p14:tracePt t="21763" x="8196263" y="2409825"/>
          <p14:tracePt t="21774" x="8083550" y="2427288"/>
          <p14:tracePt t="21792" x="7964488" y="2455863"/>
          <p14:tracePt t="21809" x="7800975" y="2471738"/>
          <p14:tracePt t="21826" x="7597775" y="2517775"/>
          <p14:tracePt t="21843" x="7434263" y="2562225"/>
          <p14:tracePt t="21857" x="7292975" y="2624138"/>
          <p14:tracePt t="21875" x="7213600" y="2663825"/>
          <p14:tracePt t="21893" x="7145338" y="2698750"/>
          <p14:tracePt t="21913" x="7094538" y="2743200"/>
          <p14:tracePt t="21926" x="7072313" y="2749550"/>
          <p14:tracePt t="21941" x="7032625" y="2760663"/>
          <p14:tracePt t="21958" x="7016750" y="2776538"/>
          <p14:tracePt t="21978" x="6999288" y="2787650"/>
          <p14:tracePt t="21991" x="6981825" y="2805113"/>
          <p14:tracePt t="22008" x="6977063" y="2805113"/>
          <p14:tracePt t="22024" x="6970713" y="2811463"/>
          <p14:tracePt t="22534" x="6965950" y="2811463"/>
          <p14:tracePt t="22575" x="6965950" y="2816225"/>
          <p14:tracePt t="22749" x="6970713" y="2822575"/>
          <p14:tracePt t="22757" x="6977063" y="2822575"/>
          <p14:tracePt t="22774" x="6992938" y="2822575"/>
          <p14:tracePt t="22786" x="7004050" y="2822575"/>
          <p14:tracePt t="22802" x="7043738" y="2822575"/>
          <p14:tracePt t="22819" x="7083425" y="2822575"/>
          <p14:tracePt t="22836" x="7173913" y="2805113"/>
          <p14:tracePt t="22856" x="7202488" y="2794000"/>
          <p14:tracePt t="22870" x="7242175" y="2782888"/>
          <p14:tracePt t="22886" x="7297738" y="2776538"/>
          <p14:tracePt t="22904" x="7416800" y="2749550"/>
          <p14:tracePt t="22921" x="7546975" y="2725738"/>
          <p14:tracePt t="22936" x="7659688" y="2714625"/>
          <p14:tracePt t="22955" x="7710488" y="2703513"/>
          <p14:tracePt t="22973" x="7743825" y="2698750"/>
          <p14:tracePt t="22986" x="7766050" y="2686050"/>
          <p14:tracePt t="23003" x="7885113" y="2674938"/>
          <p14:tracePt t="23020" x="8008938" y="2674938"/>
          <p14:tracePt t="23038" x="8110538" y="2659063"/>
          <p14:tracePt t="23173" x="8116888" y="2659063"/>
          <p14:tracePt t="23181" x="8121650" y="2659063"/>
          <p14:tracePt t="23189" x="8156575" y="2641600"/>
          <p14:tracePt t="23203" x="8185150" y="2630488"/>
          <p14:tracePt t="23221" x="8297863" y="2613025"/>
          <p14:tracePt t="23239" x="8512175" y="2562225"/>
          <p14:tracePt t="23253" x="8653463" y="2506663"/>
          <p14:tracePt t="23270" x="8821738" y="2478088"/>
          <p14:tracePt t="23286" x="8974138" y="2427288"/>
          <p14:tracePt t="23305" x="9075738" y="2405063"/>
          <p14:tracePt t="23320" x="9126538" y="2376488"/>
          <p14:tracePt t="23336" x="9201150" y="2359025"/>
          <p14:tracePt t="23353" x="9336088" y="2325688"/>
          <p14:tracePt t="23372" x="9482138" y="2303463"/>
          <p14:tracePt t="23387" x="9634538" y="2297113"/>
          <p14:tracePt t="23403" x="9782175" y="2297113"/>
          <p14:tracePt t="23426" x="9894888" y="2297113"/>
          <p14:tracePt t="23440" x="9985375" y="2297113"/>
          <p14:tracePt t="23453" x="10086975" y="2308225"/>
          <p14:tracePt t="23470" x="10115550" y="2308225"/>
          <p14:tracePt t="23486" x="10131425" y="2308225"/>
          <p14:tracePt t="23503" x="10142538" y="2308225"/>
          <p14:tracePt t="23544" x="10148888" y="2308225"/>
          <p14:tracePt t="23553" x="10166350" y="2314575"/>
          <p14:tracePt t="23570" x="10188575" y="2319338"/>
          <p14:tracePt t="23589" x="10210800" y="2319338"/>
          <p14:tracePt t="23603" x="10217150" y="2319338"/>
          <p14:tracePt t="23619" x="10221913" y="2319338"/>
          <p14:tracePt t="23636" x="10228263" y="2319338"/>
          <p14:tracePt t="23679" x="10244138" y="2319338"/>
          <p14:tracePt t="23689" x="10250488" y="2319338"/>
          <p14:tracePt t="23837" x="10244138" y="2319338"/>
          <p14:tracePt t="23845" x="10233025" y="2319338"/>
          <p14:tracePt t="23854" x="10221913" y="2319338"/>
          <p14:tracePt t="23870" x="10160000" y="2343150"/>
          <p14:tracePt t="23889" x="10075863" y="2376488"/>
          <p14:tracePt t="23905" x="9963150" y="2420938"/>
          <p14:tracePt t="23920" x="9821863" y="2455863"/>
          <p14:tracePt t="23942" x="9645650" y="2489200"/>
          <p14:tracePt t="23961" x="9539288" y="2528888"/>
          <p14:tracePt t="23972" x="9471025" y="2540000"/>
          <p14:tracePt t="23988" x="9318625" y="2597150"/>
          <p14:tracePt t="24005" x="9070975" y="2659063"/>
          <p14:tracePt t="24026" x="8759825" y="2725738"/>
          <p14:tracePt t="24044" x="8337550" y="2805113"/>
          <p14:tracePt t="24055" x="7816850" y="2928938"/>
          <p14:tracePt t="24072" x="7169150" y="3054350"/>
          <p14:tracePt t="24086" x="6440488" y="3211513"/>
          <p14:tracePt t="24109" x="5870575" y="3313113"/>
          <p14:tracePt t="24126" x="5722938" y="3313113"/>
          <p14:tracePt t="24138" x="5649913" y="3302000"/>
          <p14:tracePt t="24155" x="5441950" y="3262313"/>
          <p14:tracePt t="24171" x="5108575" y="3194050"/>
          <p14:tracePt t="24194" x="4413250" y="3127375"/>
          <p14:tracePt t="24201" x="4205288" y="3127375"/>
          <p14:tracePt t="24219" x="3816350" y="3127375"/>
          <p14:tracePt t="24238" x="3421063" y="3127375"/>
          <p14:tracePt t="24254" x="3194050" y="3109913"/>
          <p14:tracePt t="24274" x="3003550" y="3092450"/>
          <p14:tracePt t="24288" x="2855913" y="3092450"/>
          <p14:tracePt t="24310" x="2714625" y="3081338"/>
          <p14:tracePt t="24330" x="2590800" y="3081338"/>
          <p14:tracePt t="24342" x="2489200" y="3081338"/>
          <p14:tracePt t="24354" x="2455863" y="3081338"/>
          <p14:tracePt t="24371" x="2393950" y="3081338"/>
          <p14:tracePt t="24389" x="2359025" y="3081338"/>
          <p14:tracePt t="24408" x="2303463" y="3070225"/>
          <p14:tracePt t="24430" x="2292350" y="3070225"/>
          <p14:tracePt t="24478" x="2286000" y="3065463"/>
          <p14:tracePt t="24489" x="2279650" y="3065463"/>
          <p14:tracePt t="24504" x="2274888" y="3059113"/>
          <p14:tracePt t="24526" x="2268538" y="3041650"/>
          <p14:tracePt t="24548" x="2257425" y="3030538"/>
          <p14:tracePt t="24563" x="2252663" y="3025775"/>
          <p14:tracePt t="24575" x="2235200" y="2986088"/>
          <p14:tracePt t="24587" x="2228850" y="2968625"/>
          <p14:tracePt t="24607" x="2224088" y="2946400"/>
          <p14:tracePt t="24631" x="2224088" y="2940050"/>
          <p14:tracePt t="24645" x="2224088" y="2917825"/>
          <p14:tracePt t="24654" x="2263775" y="2913063"/>
          <p14:tracePt t="24672" x="2319338" y="2895600"/>
          <p14:tracePt t="24688" x="2365375" y="2862263"/>
          <p14:tracePt t="24704" x="2405063" y="2851150"/>
          <p14:tracePt t="24726" x="2528888" y="2833688"/>
          <p14:tracePt t="24739" x="2590800" y="2816225"/>
          <p14:tracePt t="24755" x="2692400" y="2800350"/>
          <p14:tracePt t="24774" x="2827338" y="2776538"/>
          <p14:tracePt t="24789" x="2924175" y="2765425"/>
          <p14:tracePt t="24810" x="2957513" y="2765425"/>
          <p14:tracePt t="24831" x="3105150" y="2765425"/>
          <p14:tracePt t="24842" x="3171825" y="2765425"/>
          <p14:tracePt t="24853" x="3308350" y="2765425"/>
          <p14:tracePt t="24870" x="3454400" y="2765425"/>
          <p14:tracePt t="24888" x="3533775" y="2765425"/>
          <p14:tracePt t="24909" x="3675063" y="2765425"/>
          <p14:tracePt t="24941" x="3752850" y="2771775"/>
          <p14:tracePt t="25102" x="3759200" y="2771775"/>
          <p14:tracePt t="25116" x="3770313" y="2776538"/>
          <p14:tracePt t="25287" x="3776663" y="2776538"/>
          <p14:tracePt t="25302" x="3776663" y="2787650"/>
          <p14:tracePt t="25322" x="3792538" y="2787650"/>
          <p14:tracePt t="25337" x="3816350" y="2787650"/>
          <p14:tracePt t="25361" x="3816350" y="2794000"/>
          <p14:tracePt t="25382" x="3838575" y="2794000"/>
          <p14:tracePt t="25393" x="3849688" y="2794000"/>
          <p14:tracePt t="25407" x="3860800" y="2794000"/>
          <p14:tracePt t="25422" x="3871913" y="2794000"/>
          <p14:tracePt t="25437" x="3905250" y="2794000"/>
          <p14:tracePt t="25459" x="3929063" y="2800350"/>
          <p14:tracePt t="25479" x="3968750" y="2800350"/>
          <p14:tracePt t="25493" x="3984625" y="2800350"/>
          <p14:tracePt t="25504" x="4002088" y="2800350"/>
          <p14:tracePt t="25523" x="4024313" y="2800350"/>
          <p14:tracePt t="25541" x="4086225" y="2800350"/>
          <p14:tracePt t="25563" x="4132263" y="2800350"/>
          <p14:tracePt t="25587" x="4194175" y="2811463"/>
          <p14:tracePt t="25605" x="4260850" y="2816225"/>
          <p14:tracePt t="25623" x="4295775" y="2816225"/>
          <p14:tracePt t="25638" x="4346575" y="2816225"/>
          <p14:tracePt t="25654" x="4375150" y="2816225"/>
          <p14:tracePt t="25675" x="4391025" y="2816225"/>
          <p14:tracePt t="25705" x="4448175" y="2822575"/>
          <p14:tracePt t="25718" x="4464050" y="2822575"/>
          <p14:tracePt t="25733" x="4476750" y="2822575"/>
          <p14:tracePt t="25846" x="4481513" y="2822575"/>
          <p14:tracePt t="25862" x="4503738" y="2833688"/>
          <p14:tracePt t="25989" x="4510088" y="2833688"/>
          <p14:tracePt t="26002" x="4521200" y="2838450"/>
          <p14:tracePt t="26020" x="4527550" y="2838450"/>
          <p14:tracePt t="26043" x="4538663" y="2838450"/>
          <p14:tracePt t="26104" x="4543425" y="2838450"/>
          <p14:tracePt t="26119" x="4549775" y="2838450"/>
          <p14:tracePt t="26129" x="4560888" y="2838450"/>
          <p14:tracePt t="26150" x="4583113" y="2838450"/>
          <p14:tracePt t="26172" x="4600575" y="2838450"/>
          <p14:tracePt t="26187" x="4611688" y="2838450"/>
          <p14:tracePt t="26193" x="4622800" y="2838450"/>
          <p14:tracePt t="26205" x="4651375" y="2838450"/>
          <p14:tracePt t="26222" x="4691063" y="2838450"/>
          <p14:tracePt t="26244" x="4775200" y="2838450"/>
          <p14:tracePt t="26265" x="4887913" y="2833688"/>
          <p14:tracePt t="26280" x="4949825" y="2827338"/>
          <p14:tracePt t="26293" x="5011738" y="2827338"/>
          <p14:tracePt t="26306" x="5051425" y="2827338"/>
          <p14:tracePt t="26320" x="5148263" y="2822575"/>
          <p14:tracePt t="26337" x="5238750" y="2811463"/>
          <p14:tracePt t="26362" x="5367338" y="2787650"/>
          <p14:tracePt t="26379" x="5457825" y="2765425"/>
          <p14:tracePt t="26395" x="5480050" y="2760663"/>
          <p14:tracePt t="26413" x="5503863" y="2760663"/>
          <p14:tracePt t="26428" x="5514975" y="2760663"/>
          <p14:tracePt t="26441" x="5565775" y="2760663"/>
          <p14:tracePt t="26453" x="5610225" y="2760663"/>
          <p14:tracePt t="26475" x="5627688" y="2760663"/>
          <p14:tracePt t="26502" x="5632450" y="2760663"/>
          <p14:tracePt t="26536" x="5656263" y="2760663"/>
          <p14:tracePt t="26553" x="5718175" y="2776538"/>
          <p14:tracePt t="26570" x="5819775" y="2794000"/>
          <p14:tracePt t="26597" x="5926138" y="2827338"/>
          <p14:tracePt t="26624" x="5932488" y="2827338"/>
          <p14:tracePt t="26798" x="5926138" y="2827338"/>
          <p14:tracePt t="26812" x="5915025" y="2827338"/>
          <p14:tracePt t="26825" x="5903913" y="2827338"/>
          <p14:tracePt t="26837" x="5881688" y="2827338"/>
          <p14:tracePt t="26854" x="5859463" y="2827338"/>
          <p14:tracePt t="26942" x="5853113" y="2833688"/>
          <p14:tracePt t="27022" x="5859463" y="2838450"/>
          <p14:tracePt t="27038" x="5886450" y="2844800"/>
          <p14:tracePt t="27054" x="5899150" y="2844800"/>
          <p14:tracePt t="27077" x="5954713" y="2851150"/>
          <p14:tracePt t="27104" x="5976938" y="2851150"/>
          <p14:tracePt t="27122" x="6005513" y="2851150"/>
          <p14:tracePt t="27137" x="6016625" y="2855913"/>
          <p14:tracePt t="27175" x="6022975" y="2855913"/>
          <p14:tracePt t="27208" x="6045200" y="2867025"/>
          <p14:tracePt t="27222" x="6073775" y="2873375"/>
          <p14:tracePt t="27239" x="6124575" y="2878138"/>
          <p14:tracePt t="27265" x="6164263" y="2878138"/>
          <p14:tracePt t="27287" x="6186488" y="2884488"/>
          <p14:tracePt t="27302" x="6191250" y="2884488"/>
          <p14:tracePt t="27320" x="6237288" y="2889250"/>
          <p14:tracePt t="27338" x="6276975" y="2895600"/>
          <p14:tracePt t="27362" x="6288088" y="2901950"/>
          <p14:tracePt t="27382" x="6292850" y="2901950"/>
          <p14:tracePt t="27410" x="6299200" y="2906713"/>
          <p14:tracePt t="27424" x="6305550" y="2906713"/>
          <p14:tracePt t="27673" x="6316663" y="2906713"/>
          <p14:tracePt t="27686" x="6327775" y="2924175"/>
          <p14:tracePt t="27706" x="6394450" y="2924175"/>
          <p14:tracePt t="27729" x="6643688" y="2924175"/>
          <p14:tracePt t="27757" x="7169150" y="2867025"/>
          <p14:tracePt t="27770" x="7326313" y="2833688"/>
          <p14:tracePt t="27787" x="7575550" y="2827338"/>
          <p14:tracePt t="27804" x="7823200" y="2816225"/>
          <p14:tracePt t="27821" x="7874000" y="2816225"/>
          <p14:tracePt t="27838" x="7907338" y="2816225"/>
          <p14:tracePt t="27859" x="7969250" y="2816225"/>
          <p14:tracePt t="27884" x="8032750" y="2816225"/>
          <p14:tracePt t="27952" x="8037513" y="2816225"/>
          <p14:tracePt t="28110" x="8037513" y="2822575"/>
          <p14:tracePt t="28126" x="8032750" y="2827338"/>
          <p14:tracePt t="28138" x="8026400" y="2833688"/>
          <p14:tracePt t="28169" x="8015288" y="2833688"/>
          <p14:tracePt t="28181" x="8004175" y="2838450"/>
          <p14:tracePt t="28193" x="7997825" y="2838450"/>
          <p14:tracePt t="28201" x="7993063" y="2838450"/>
          <p14:tracePt t="28214" x="7986713" y="2838450"/>
          <p14:tracePt t="28232" x="7975600" y="2851150"/>
          <p14:tracePt t="28252" x="7964488" y="2855913"/>
          <p14:tracePt t="28275" x="7942263" y="2867025"/>
          <p14:tracePt t="28288" x="7924800" y="2873375"/>
          <p14:tracePt t="28304" x="7902575" y="2884488"/>
          <p14:tracePt t="28320" x="7885113" y="2889250"/>
          <p14:tracePt t="28338" x="7862888" y="2889250"/>
          <p14:tracePt t="28359" x="7805738" y="2901950"/>
          <p14:tracePt t="28384" x="7739063" y="2917825"/>
          <p14:tracePt t="28407" x="7681913" y="2924175"/>
          <p14:tracePt t="28421" x="7602538" y="2940050"/>
          <p14:tracePt t="28437" x="7507288" y="2974975"/>
          <p14:tracePt t="28456" x="7410450" y="2997200"/>
          <p14:tracePt t="28482" x="7275513" y="3048000"/>
          <p14:tracePt t="28510" x="7162800" y="3048000"/>
          <p14:tracePt t="28522" x="7100888" y="3065463"/>
          <p14:tracePt t="28547" x="6880225" y="3098800"/>
          <p14:tracePt t="28561" x="6699250" y="3127375"/>
          <p14:tracePt t="28577" x="6480175" y="3171825"/>
          <p14:tracePt t="28609" x="6067425" y="3284538"/>
          <p14:tracePt t="28627" x="5835650" y="3324225"/>
          <p14:tracePt t="28642" x="5610225" y="3335338"/>
          <p14:tracePt t="28658" x="5429250" y="3335338"/>
          <p14:tracePt t="28686" x="5260975" y="3335338"/>
          <p14:tracePt t="28705" x="5214938" y="3335338"/>
          <p14:tracePt t="28725" x="4989513" y="3335338"/>
          <p14:tracePt t="28738" x="4921250" y="3335338"/>
          <p14:tracePt t="28753" x="4735513" y="3341688"/>
          <p14:tracePt t="28782" x="4611688" y="3352800"/>
          <p14:tracePt t="28808" x="4498975" y="3352800"/>
          <p14:tracePt t="28822" x="4430713" y="3352800"/>
          <p14:tracePt t="28836" x="4340225" y="3352800"/>
          <p14:tracePt t="28853" x="4244975" y="3352800"/>
          <p14:tracePt t="28869" x="4132263" y="3352800"/>
          <p14:tracePt t="28890" x="4052888" y="3352800"/>
          <p14:tracePt t="28916" x="3933825" y="3352800"/>
          <p14:tracePt t="28930" x="3843338" y="3352800"/>
          <p14:tracePt t="28941" x="3770313" y="3352800"/>
          <p14:tracePt t="28952" x="3714750" y="3352800"/>
          <p14:tracePt t="28977" x="3454400" y="3346450"/>
          <p14:tracePt t="28995" x="3302000" y="3341688"/>
          <p14:tracePt t="29008" x="3182938" y="3313113"/>
          <p14:tracePt t="29021" x="3092450" y="3295650"/>
          <p14:tracePt t="29037" x="2986088" y="3273425"/>
          <p14:tracePt t="29054" x="2878138" y="3262313"/>
          <p14:tracePt t="29075" x="2805113" y="3262313"/>
          <p14:tracePt t="29091" x="2794000" y="3257550"/>
          <p14:tracePt t="29166" x="2800350" y="3257550"/>
          <p14:tracePt t="29181" x="2811463" y="3257550"/>
          <p14:tracePt t="29194" x="2833688" y="3257550"/>
          <p14:tracePt t="29200" x="2855913" y="3257550"/>
          <p14:tracePt t="29214" x="2924175" y="3257550"/>
          <p14:tracePt t="29239" x="3008313" y="3257550"/>
          <p14:tracePt t="29263" x="3268663" y="3257550"/>
          <p14:tracePt t="29278" x="3346450" y="3257550"/>
          <p14:tracePt t="29291" x="3403600" y="3257550"/>
          <p14:tracePt t="29302" x="3511550" y="3257550"/>
          <p14:tracePt t="29319" x="3613150" y="3257550"/>
          <p14:tracePt t="29336" x="3770313" y="3279775"/>
          <p14:tracePt t="29352" x="3951288" y="3295650"/>
          <p14:tracePt t="29373" x="4238625" y="3330575"/>
          <p14:tracePt t="29391" x="4318000" y="3330575"/>
          <p14:tracePt t="29405" x="4554538" y="3346450"/>
          <p14:tracePt t="29419" x="4600575" y="3346450"/>
          <p14:tracePt t="29437" x="4691063" y="3359150"/>
          <p14:tracePt t="29453" x="4706938" y="3359150"/>
          <p14:tracePt t="29476" x="4718050" y="3359150"/>
          <p14:tracePt t="29520" x="4724400" y="3359150"/>
          <p14:tracePt t="29539" x="4730750" y="3359150"/>
          <p14:tracePt t="29558" x="4735513" y="3370263"/>
          <p14:tracePt t="29569" x="4746625" y="3370263"/>
          <p14:tracePt t="29586" x="4757738" y="3370263"/>
          <p14:tracePt t="29602" x="4764088" y="3370263"/>
          <p14:tracePt t="29619" x="4775200" y="3370263"/>
          <p14:tracePt t="29639" x="4792663" y="3375025"/>
          <p14:tracePt t="29653" x="4854575" y="3381375"/>
          <p14:tracePt t="29672" x="4905375" y="3381375"/>
          <p14:tracePt t="29686" x="4949825" y="3386138"/>
          <p14:tracePt t="29693" x="4960938" y="3386138"/>
          <p14:tracePt t="29705" x="4978400" y="3386138"/>
          <p14:tracePt t="29720" x="4995863" y="3386138"/>
          <p14:tracePt t="29782" x="5011738" y="3392488"/>
          <p14:tracePt t="29792" x="5029200" y="3397250"/>
          <p14:tracePt t="29804" x="5035550" y="3397250"/>
          <p14:tracePt t="29821" x="5068888" y="3397250"/>
          <p14:tracePt t="29835" x="5073650" y="3397250"/>
          <p14:tracePt t="30606" x="5068888" y="3403600"/>
          <p14:tracePt t="30617" x="5040313" y="3409950"/>
          <p14:tracePt t="30628" x="4916488" y="3425825"/>
          <p14:tracePt t="30639" x="4854575" y="3436938"/>
          <p14:tracePt t="30670" x="4629150" y="3443288"/>
          <p14:tracePt t="30687" x="4527550" y="3443288"/>
          <p14:tracePt t="30694" x="4487863" y="3443288"/>
          <p14:tracePt t="30705" x="4419600" y="3443288"/>
          <p14:tracePt t="30720" x="4295775" y="3432175"/>
          <p14:tracePt t="30737" x="4165600" y="3414713"/>
          <p14:tracePt t="30760" x="4075113" y="3409950"/>
          <p14:tracePt t="30859" x="4070350" y="3409950"/>
          <p14:tracePt t="30872" x="4070350" y="3414713"/>
          <p14:tracePt t="30888" x="4097338" y="3421063"/>
          <p14:tracePt t="30905" x="4125913" y="3421063"/>
          <p14:tracePt t="30922" x="4278313" y="3421063"/>
          <p14:tracePt t="30943" x="4441825" y="3421063"/>
          <p14:tracePt t="30958" x="4521200" y="3421063"/>
          <p14:tracePt t="30970" x="4554538" y="3421063"/>
          <p14:tracePt t="31004" x="4684713" y="3421063"/>
          <p14:tracePt t="31022" x="4741863" y="3421063"/>
          <p14:tracePt t="31039" x="4757738" y="3421063"/>
          <p14:tracePt t="31059" x="4803775" y="3421063"/>
          <p14:tracePt t="31070" x="4808538" y="3421063"/>
          <p14:tracePt t="31087" x="4814888" y="3421063"/>
          <p14:tracePt t="31182" x="4808538" y="3425825"/>
          <p14:tracePt t="31197" x="4797425" y="3432175"/>
          <p14:tracePt t="31218" x="4792663" y="3432175"/>
          <p14:tracePt t="31262" x="4797425" y="3432175"/>
          <p14:tracePt t="31271" x="4803775" y="3432175"/>
          <p14:tracePt t="31287" x="4848225" y="3432175"/>
          <p14:tracePt t="31306" x="4916488" y="3432175"/>
          <p14:tracePt t="31320" x="5029200" y="3432175"/>
          <p14:tracePt t="31336" x="5181600" y="3421063"/>
          <p14:tracePt t="31353" x="5327650" y="3421063"/>
          <p14:tracePt t="31370" x="5497513" y="3421063"/>
          <p14:tracePt t="31388" x="5599113" y="3421063"/>
          <p14:tracePt t="31412" x="5672138" y="3421063"/>
          <p14:tracePt t="31429" x="5683250" y="3421063"/>
          <p14:tracePt t="31534" x="5678488" y="3425825"/>
          <p14:tracePt t="31549" x="5661025" y="3436938"/>
          <p14:tracePt t="31568" x="5649913" y="3443288"/>
          <p14:tracePt t="31589" x="5588000" y="3460750"/>
          <p14:tracePt t="31604" x="5576888" y="3465513"/>
          <p14:tracePt t="31622" x="5543550" y="3471863"/>
          <p14:tracePt t="31638" x="5519738" y="3482975"/>
          <p14:tracePt t="31657" x="5497513" y="3482975"/>
          <p14:tracePt t="31672" x="5457825" y="3494088"/>
          <p14:tracePt t="31687" x="5413375" y="3505200"/>
          <p14:tracePt t="31694" x="5373688" y="3511550"/>
          <p14:tracePt t="31716" x="5362575" y="3516313"/>
          <p14:tracePt t="31732" x="5351463" y="3516313"/>
          <p14:tracePt t="31743" x="5334000" y="3516313"/>
          <p14:tracePt t="31754" x="5327650" y="3516313"/>
          <p14:tracePt t="31770" x="5294313" y="3516313"/>
          <p14:tracePt t="31786" x="5265738" y="3516313"/>
          <p14:tracePt t="31803" x="5226050" y="3522663"/>
          <p14:tracePt t="31823" x="5141913" y="3538538"/>
          <p14:tracePt t="31838" x="5057775" y="3556000"/>
          <p14:tracePt t="31855" x="4995863" y="3562350"/>
          <p14:tracePt t="31872" x="4945063" y="3562350"/>
          <p14:tracePt t="31890" x="4910138" y="3567113"/>
          <p14:tracePt t="31907" x="4865688" y="3567113"/>
          <p14:tracePt t="31922" x="4832350" y="3567113"/>
          <p14:tracePt t="31941" x="4764088" y="3567113"/>
          <p14:tracePt t="31959" x="4735513" y="3573463"/>
          <p14:tracePt t="31970" x="4702175" y="3573463"/>
          <p14:tracePt t="31987" x="4667250" y="3573463"/>
          <p14:tracePt t="32003" x="4611688" y="3573463"/>
          <p14:tracePt t="32037" x="4498975" y="3573463"/>
          <p14:tracePt t="32053" x="4470400" y="3573463"/>
          <p14:tracePt t="32070" x="4430713" y="3573463"/>
          <p14:tracePt t="32091" x="4419600" y="3573463"/>
          <p14:tracePt t="32103" x="4402138" y="3573463"/>
          <p14:tracePt t="32120" x="4386263" y="3573463"/>
          <p14:tracePt t="32136" x="4368800" y="3573463"/>
          <p14:tracePt t="32153" x="4340225" y="3573463"/>
          <p14:tracePt t="32170" x="4335463" y="3573463"/>
          <p14:tracePt t="32189" x="4329113" y="3573463"/>
          <p14:tracePt t="32311" x="4335463" y="3573463"/>
          <p14:tracePt t="32326" x="4351338" y="3573463"/>
          <p14:tracePt t="32342" x="4357688" y="3573463"/>
          <p14:tracePt t="32353" x="4368800" y="3573463"/>
          <p14:tracePt t="32372" x="4391025" y="3573463"/>
          <p14:tracePt t="32399" x="4549775" y="3573463"/>
          <p14:tracePt t="32413" x="4633913" y="3567113"/>
          <p14:tracePt t="32426" x="4667250" y="3556000"/>
          <p14:tracePt t="32446" x="4735513" y="3538538"/>
          <p14:tracePt t="32462" x="4768850" y="3533775"/>
          <p14:tracePt t="32474" x="4775200" y="3533775"/>
          <p14:tracePt t="32487" x="4792663" y="3533775"/>
          <p14:tracePt t="32504" x="4803775" y="3533775"/>
          <p14:tracePt t="32522" x="4814888" y="3533775"/>
          <p14:tracePt t="32538" x="4843463" y="3533775"/>
          <p14:tracePt t="32554" x="4865688" y="3533775"/>
          <p14:tracePt t="32571" x="4894263" y="3533775"/>
          <p14:tracePt t="32586" x="4938713" y="3533775"/>
          <p14:tracePt t="32606" x="4989513" y="3533775"/>
          <p14:tracePt t="32633" x="5080000" y="3522663"/>
          <p14:tracePt t="32645" x="5175250" y="3516313"/>
          <p14:tracePt t="32657" x="5199063" y="3516313"/>
          <p14:tracePt t="32671" x="5243513" y="3516313"/>
          <p14:tracePt t="32691" x="5272088" y="3511550"/>
          <p14:tracePt t="32699" x="5276850" y="3511550"/>
          <p14:tracePt t="32715" x="5300663" y="3511550"/>
          <p14:tracePt t="32727" x="5316538" y="3511550"/>
          <p14:tracePt t="32737" x="5322888" y="3511550"/>
          <p14:tracePt t="32753" x="5345113" y="3511550"/>
          <p14:tracePt t="32770" x="5351463" y="3511550"/>
          <p14:tracePt t="32790" x="5367338" y="3511550"/>
          <p14:tracePt t="32919" x="5373688" y="3505200"/>
          <p14:tracePt t="32947" x="5391150" y="3482975"/>
          <p14:tracePt t="32959" x="5402263" y="3471863"/>
          <p14:tracePt t="32978" x="5413375" y="3448050"/>
          <p14:tracePt t="33030" x="5418138" y="3443288"/>
          <p14:tracePt t="33039" x="5424488" y="3436938"/>
          <p14:tracePt t="33055" x="5435600" y="3425825"/>
          <p14:tracePt t="33074" x="5446713" y="3421063"/>
          <p14:tracePt t="33087" x="5446713" y="3409950"/>
          <p14:tracePt t="33104" x="5453063" y="3392488"/>
          <p14:tracePt t="33120" x="5468938" y="3381375"/>
          <p14:tracePt t="33137" x="5468938" y="3375025"/>
          <p14:tracePt t="33238" x="5468938" y="3370263"/>
          <p14:tracePt t="33247" x="5468938" y="3363913"/>
          <p14:tracePt t="33257" x="5457825" y="3352800"/>
          <p14:tracePt t="33278" x="5453063" y="3341688"/>
          <p14:tracePt t="44693" x="5457825" y="3359150"/>
          <p14:tracePt t="44702" x="5503863" y="3403600"/>
          <p14:tracePt t="44711" x="5526088" y="3454400"/>
          <p14:tracePt t="44722" x="5559425" y="3505200"/>
          <p14:tracePt t="44740" x="5570538" y="3629025"/>
          <p14:tracePt t="44755" x="5576888" y="3708400"/>
          <p14:tracePt t="44773" x="5576888" y="3900488"/>
          <p14:tracePt t="44789" x="5576888" y="3995738"/>
          <p14:tracePt t="44807" x="5576888" y="4035425"/>
          <p14:tracePt t="44822" x="5576888" y="4086225"/>
          <p14:tracePt t="44838" x="5576888" y="4125913"/>
          <p14:tracePt t="44856" x="5594350" y="4176713"/>
          <p14:tracePt t="44873" x="5594350" y="4227513"/>
          <p14:tracePt t="44890" x="5581650" y="4289425"/>
          <p14:tracePt t="44905" x="5576888" y="4351338"/>
          <p14:tracePt t="44928" x="5576888" y="4425950"/>
          <p14:tracePt t="44939" x="5576888" y="4441825"/>
          <p14:tracePt t="44955" x="5576888" y="4452938"/>
          <p14:tracePt t="45005" x="5576888" y="4459288"/>
          <p14:tracePt t="45013" x="5588000" y="4459288"/>
          <p14:tracePt t="45024" x="5605463" y="4459288"/>
          <p14:tracePt t="45038" x="5632450" y="4459288"/>
          <p14:tracePt t="45055" x="5661025" y="4459288"/>
          <p14:tracePt t="45071" x="5700713" y="4459288"/>
          <p14:tracePt t="45090" x="5718175" y="4452938"/>
          <p14:tracePt t="45106" x="5729288" y="4452938"/>
          <p14:tracePt t="45123" x="5768975" y="4441825"/>
          <p14:tracePt t="45140" x="5870575" y="4419600"/>
          <p14:tracePt t="45160" x="5937250" y="4391025"/>
          <p14:tracePt t="45175" x="5976938" y="4375150"/>
          <p14:tracePt t="45190" x="6000750" y="4362450"/>
          <p14:tracePt t="45208" x="6022975" y="4357688"/>
          <p14:tracePt t="45224" x="6078538" y="4346575"/>
          <p14:tracePt t="45239" x="6129338" y="4335463"/>
          <p14:tracePt t="45255" x="6157913" y="4318000"/>
          <p14:tracePt t="45272" x="6175375" y="4318000"/>
          <p14:tracePt t="45290" x="6191250" y="4300538"/>
          <p14:tracePt t="45305" x="6219825" y="4273550"/>
          <p14:tracePt t="45322" x="6270625" y="4238625"/>
          <p14:tracePt t="45341" x="6288088" y="4227513"/>
          <p14:tracePt t="45357" x="6299200" y="4205288"/>
          <p14:tracePt t="45372" x="6305550" y="4194175"/>
          <p14:tracePt t="45391" x="6332538" y="4154488"/>
          <p14:tracePt t="45409" x="6350000" y="4143375"/>
          <p14:tracePt t="45422" x="6361113" y="4114800"/>
          <p14:tracePt t="45441" x="6372225" y="4097338"/>
          <p14:tracePt t="45456" x="6383338" y="4070350"/>
          <p14:tracePt t="45478" x="6389688" y="4041775"/>
          <p14:tracePt t="45489" x="6394450" y="4030663"/>
          <p14:tracePt t="45505" x="6429375" y="4002088"/>
          <p14:tracePt t="45525" x="6553200" y="3905250"/>
          <p14:tracePt t="45539" x="6643688" y="3843338"/>
          <p14:tracePt t="45556" x="6880225" y="3752850"/>
          <p14:tracePt t="45575" x="7219950" y="3640138"/>
          <p14:tracePt t="45589" x="7264400" y="3624263"/>
          <p14:tracePt t="45605" x="7337425" y="3600450"/>
          <p14:tracePt t="45622" x="7524750" y="3527425"/>
          <p14:tracePt t="45640" x="7677150" y="3471863"/>
          <p14:tracePt t="45655" x="7840663" y="3409950"/>
          <p14:tracePt t="45672" x="7862888" y="3403600"/>
          <p14:tracePt t="45692" x="7880350" y="3397250"/>
          <p14:tracePt t="45696" x="7885113" y="3397250"/>
          <p14:tracePt t="45705" x="7891463" y="3392488"/>
          <p14:tracePt t="45723" x="7931150" y="3381375"/>
          <p14:tracePt t="45738" x="7969250" y="3381375"/>
          <p14:tracePt t="45759" x="8004175" y="3375025"/>
          <p14:tracePt t="45771" x="8015288" y="3370263"/>
          <p14:tracePt t="45788" x="8026400" y="3370263"/>
          <p14:tracePt t="45805" x="8043863" y="3370263"/>
          <p14:tracePt t="45824" x="8083550" y="3363913"/>
          <p14:tracePt t="45842" x="8128000" y="3359150"/>
          <p14:tracePt t="45855" x="8156575" y="3335338"/>
          <p14:tracePt t="45872" x="8156575" y="3330575"/>
          <p14:tracePt t="45889" x="8156575" y="3319463"/>
          <p14:tracePt t="45909" x="8156575" y="3295650"/>
          <p14:tracePt t="46229" x="8139113" y="3295650"/>
          <p14:tracePt t="46238" x="8134350" y="3295650"/>
          <p14:tracePt t="46253" x="8099425" y="3295650"/>
          <p14:tracePt t="46271" x="8094663" y="3295650"/>
          <p14:tracePt t="46303" x="8077200" y="3295650"/>
          <p14:tracePt t="46319" x="8059738" y="3295650"/>
          <p14:tracePt t="46337" x="7997825" y="3302000"/>
          <p14:tracePt t="46353" x="7964488" y="3335338"/>
          <p14:tracePt t="46370" x="7907338" y="3370263"/>
          <p14:tracePt t="46386" x="7867650" y="3409950"/>
          <p14:tracePt t="46408" x="7829550" y="3544888"/>
          <p14:tracePt t="46421" x="7829550" y="3646488"/>
          <p14:tracePt t="46437" x="7829550" y="3765550"/>
          <p14:tracePt t="46453" x="7874000" y="3883025"/>
          <p14:tracePt t="46471" x="7891463" y="3905250"/>
          <p14:tracePt t="46670" x="7896225" y="3905250"/>
          <p14:tracePt t="46885" x="7885113" y="3900488"/>
          <p14:tracePt t="46895" x="7874000" y="3900488"/>
          <p14:tracePt t="46910" x="7845425" y="3900488"/>
          <p14:tracePt t="46926" x="7800975" y="3900488"/>
          <p14:tracePt t="46945" x="7754938" y="3900488"/>
          <p14:tracePt t="46959" x="7664450" y="3900488"/>
          <p14:tracePt t="46976" x="7597775" y="3900488"/>
          <p14:tracePt t="46992" x="7529513" y="3900488"/>
          <p14:tracePt t="47010" x="7427913" y="3900488"/>
          <p14:tracePt t="47028" x="7281863" y="3900488"/>
          <p14:tracePt t="47042" x="7134225" y="3911600"/>
          <p14:tracePt t="47059" x="6824663" y="3968750"/>
          <p14:tracePt t="47077" x="6153150" y="4097338"/>
          <p14:tracePt t="47095" x="5802313" y="4205288"/>
          <p14:tracePt t="47109" x="5576888" y="4260850"/>
          <p14:tracePt t="47126" x="5378450" y="4329113"/>
          <p14:tracePt t="47143" x="5210175" y="4368800"/>
          <p14:tracePt t="47161" x="5097463" y="4397375"/>
          <p14:tracePt t="47176" x="5022850" y="4419600"/>
          <p14:tracePt t="47193" x="4905375" y="4437063"/>
          <p14:tracePt t="47197" x="4837113" y="4448175"/>
          <p14:tracePt t="47210" x="4803775" y="4452938"/>
          <p14:tracePt t="47234" x="4786313" y="4452938"/>
          <p14:tracePt t="47245" x="4764088" y="4452938"/>
          <p14:tracePt t="47259" x="4757738" y="4452938"/>
          <p14:tracePt t="47275" x="4741863" y="4452938"/>
          <p14:tracePt t="47292" x="4702175" y="4452938"/>
          <p14:tracePt t="47309" x="4679950" y="4452938"/>
          <p14:tracePt t="47328" x="4651375" y="4452938"/>
          <p14:tracePt t="47344" x="4645025" y="4452938"/>
          <p14:tracePt t="47453" x="4640263" y="4452938"/>
          <p14:tracePt t="47470" x="4645025" y="4448175"/>
          <p14:tracePt t="47478" x="4667250" y="4437063"/>
          <p14:tracePt t="47493" x="4718050" y="4419600"/>
          <p14:tracePt t="47511" x="4764088" y="4397375"/>
          <p14:tracePt t="47527" x="4803775" y="4386263"/>
          <p14:tracePt t="47544" x="4859338" y="4375150"/>
          <p14:tracePt t="47560" x="4910138" y="4351338"/>
          <p14:tracePt t="47578" x="4967288" y="4340225"/>
          <p14:tracePt t="47593" x="4989513" y="4324350"/>
          <p14:tracePt t="47609" x="5006975" y="4311650"/>
          <p14:tracePt t="47645" x="5006975" y="4306888"/>
          <p14:tracePt t="47781" x="5011738" y="4300538"/>
          <p14:tracePt t="47797" x="5018088" y="4300538"/>
          <p14:tracePt t="47809" x="5022850" y="4300538"/>
          <p14:tracePt t="47826" x="5029200" y="4295775"/>
          <p14:tracePt t="47846" x="5040313" y="4284663"/>
          <p14:tracePt t="47859" x="5040313" y="4278313"/>
          <p14:tracePt t="47875" x="5057775" y="4273550"/>
          <p14:tracePt t="47894" x="5086350" y="4267200"/>
          <p14:tracePt t="47989" x="5097463" y="4260850"/>
          <p14:tracePt t="47998" x="5102225" y="4260850"/>
          <p14:tracePt t="48010" x="5108575" y="4256088"/>
          <p14:tracePt t="48027" x="5119688" y="4238625"/>
          <p14:tracePt t="48048" x="5137150" y="4227513"/>
          <p14:tracePt t="48060" x="5148263" y="4198938"/>
          <p14:tracePt t="48077" x="5153025" y="4187825"/>
          <p14:tracePt t="48098" x="5159375" y="4183063"/>
          <p14:tracePt t="48128" x="5170488" y="4183063"/>
          <p14:tracePt t="48142" x="5181600" y="4183063"/>
          <p14:tracePt t="48159" x="5192713" y="4183063"/>
          <p14:tracePt t="48176" x="5203825" y="4183063"/>
          <p14:tracePt t="48196" x="5210175" y="4183063"/>
          <p14:tracePt t="49621" x="5214938" y="4183063"/>
          <p14:tracePt t="49629" x="5221288" y="4183063"/>
          <p14:tracePt t="49757" x="5232400" y="4183063"/>
          <p14:tracePt t="49766" x="5238750" y="4183063"/>
          <p14:tracePt t="49774" x="5243513" y="4183063"/>
          <p14:tracePt t="49784" x="5249863" y="4183063"/>
          <p14:tracePt t="49806" x="5254625" y="4183063"/>
          <p14:tracePt t="49854" x="5260975" y="4183063"/>
          <p14:tracePt t="49861" x="5265738" y="4183063"/>
          <p14:tracePt t="49869" x="5272088" y="4183063"/>
          <p14:tracePt t="49885" x="5283200" y="4176713"/>
          <p14:tracePt t="49908" x="5289550" y="4171950"/>
          <p14:tracePt t="49920" x="5311775" y="4159250"/>
          <p14:tracePt t="49935" x="5322888" y="4159250"/>
          <p14:tracePt t="49954" x="5356225" y="4159250"/>
          <p14:tracePt t="49970" x="5407025" y="4159250"/>
          <p14:tracePt t="49985" x="5497513" y="4159250"/>
          <p14:tracePt t="50002" x="5559425" y="4159250"/>
          <p14:tracePt t="50019" x="5605463" y="4159250"/>
          <p14:tracePt t="50034" x="5661025" y="4154488"/>
          <p14:tracePt t="50051" x="5791200" y="4125913"/>
          <p14:tracePt t="50069" x="6056313" y="4092575"/>
          <p14:tracePt t="50086" x="6310313" y="4052888"/>
          <p14:tracePt t="50102" x="6469063" y="4041775"/>
          <p14:tracePt t="50118" x="6524625" y="4024313"/>
          <p14:tracePt t="50135" x="6535738" y="4019550"/>
          <p14:tracePt t="50154" x="6546850" y="4019550"/>
          <p14:tracePt t="50169" x="6575425" y="4019550"/>
          <p14:tracePt t="50185" x="6654800" y="4019550"/>
          <p14:tracePt t="50188" x="6711950" y="4019550"/>
          <p14:tracePt t="50205" x="6840538" y="4024313"/>
          <p14:tracePt t="50221" x="6919913" y="4052888"/>
          <p14:tracePt t="50234" x="6981825" y="4064000"/>
          <p14:tracePt t="50254" x="7123113" y="4137025"/>
          <p14:tracePt t="50273" x="7246938" y="4198938"/>
          <p14:tracePt t="50285" x="7366000" y="4233863"/>
          <p14:tracePt t="50302" x="7535863" y="4267200"/>
          <p14:tracePt t="50320" x="7688263" y="4295775"/>
          <p14:tracePt t="50335" x="7727950" y="4295775"/>
          <p14:tracePt t="50354" x="7732713" y="4295775"/>
          <p14:tracePt t="50400" x="7750175" y="4300538"/>
          <p14:tracePt t="50408" x="7754938" y="4306888"/>
          <p14:tracePt t="50419" x="7761288" y="4311650"/>
          <p14:tracePt t="50597" x="7766050" y="4311650"/>
          <p14:tracePt t="50606" x="7789863" y="4311650"/>
          <p14:tracePt t="50620" x="7800975" y="4311650"/>
          <p14:tracePt t="50636" x="7942263" y="4311650"/>
          <p14:tracePt t="50653" x="8156575" y="4306888"/>
          <p14:tracePt t="50669" x="8274050" y="4300538"/>
          <p14:tracePt t="50685" x="8353425" y="4284663"/>
          <p14:tracePt t="50703" x="8399463" y="4284663"/>
          <p14:tracePt t="50722" x="8426450" y="4284663"/>
          <p14:tracePt t="50734" x="8489950" y="4284663"/>
          <p14:tracePt t="50752" x="8545513" y="4284663"/>
          <p14:tracePt t="50770" x="8653463" y="4284663"/>
          <p14:tracePt t="50786" x="8704263" y="4284663"/>
          <p14:tracePt t="50861" x="8709025" y="4284663"/>
          <p14:tracePt t="50869" x="8709025" y="4289425"/>
          <p14:tracePt t="50886" x="8709025" y="4295775"/>
          <p14:tracePt t="50905" x="8669338" y="4324350"/>
          <p14:tracePt t="50919" x="8613775" y="4346575"/>
          <p14:tracePt t="50937" x="8551863" y="4362450"/>
          <p14:tracePt t="50951" x="8472488" y="4397375"/>
          <p14:tracePt t="50970" x="8388350" y="4408488"/>
          <p14:tracePt t="50986" x="8308975" y="4441825"/>
          <p14:tracePt t="51002" x="8280400" y="4448175"/>
          <p14:tracePt t="51021" x="8269288" y="4448175"/>
          <p14:tracePt t="51085" x="8286750" y="4448175"/>
          <p14:tracePt t="51093" x="8320088" y="4448175"/>
          <p14:tracePt t="51102" x="8375650" y="4448175"/>
          <p14:tracePt t="51118" x="8545513" y="4437063"/>
          <p14:tracePt t="51135" x="8704263" y="4408488"/>
          <p14:tracePt t="51151" x="8934450" y="4357688"/>
          <p14:tracePt t="51169" x="9161463" y="4324350"/>
          <p14:tracePt t="51187" x="9353550" y="4324350"/>
          <p14:tracePt t="51191" x="9455150" y="4324350"/>
          <p14:tracePt t="51202" x="9510713" y="4324350"/>
          <p14:tracePt t="51219" x="9550400" y="4306888"/>
          <p14:tracePt t="51237" x="9572625" y="4306888"/>
          <p14:tracePt t="51293" x="9572625" y="4300538"/>
          <p14:tracePt t="51318" x="9561513" y="4300538"/>
          <p14:tracePt t="51326" x="9539288" y="4300538"/>
          <p14:tracePt t="51337" x="9505950" y="4300538"/>
          <p14:tracePt t="51351" x="9391650" y="4300538"/>
          <p14:tracePt t="51368" x="9234488" y="4300538"/>
          <p14:tracePt t="51387" x="9086850" y="4284663"/>
          <p14:tracePt t="51401" x="8929688" y="4278313"/>
          <p14:tracePt t="51421" x="8821738" y="4278313"/>
          <p14:tracePt t="51437" x="8810625" y="4278313"/>
          <p14:tracePt t="51453" x="8805863" y="4278313"/>
          <p14:tracePt t="51519" x="8839200" y="4278313"/>
          <p14:tracePt t="51525" x="8878888" y="4278313"/>
          <p14:tracePt t="51535" x="8947150" y="4278313"/>
          <p14:tracePt t="51551" x="9093200" y="4278313"/>
          <p14:tracePt t="51567" x="9205913" y="4278313"/>
          <p14:tracePt t="51589" x="9431338" y="4267200"/>
          <p14:tracePt t="51601" x="9437688" y="4267200"/>
          <p14:tracePt t="51634" x="9431338" y="4267200"/>
          <p14:tracePt t="51651" x="9302750" y="4278313"/>
          <p14:tracePt t="51668" x="9121775" y="4318000"/>
          <p14:tracePt t="51687" x="8794750" y="4368800"/>
          <p14:tracePt t="51702" x="8551863" y="4397375"/>
          <p14:tracePt t="51720" x="8393113" y="4397375"/>
          <p14:tracePt t="51739" x="8320088" y="4397375"/>
          <p14:tracePt t="51837" x="8331200" y="4397375"/>
          <p14:tracePt t="51847" x="8382000" y="4397375"/>
          <p14:tracePt t="51856" x="8439150" y="4386263"/>
          <p14:tracePt t="51868" x="8591550" y="4357688"/>
          <p14:tracePt t="51884" x="8828088" y="4329113"/>
          <p14:tracePt t="51906" x="9053513" y="4311650"/>
          <p14:tracePt t="51921" x="9144000" y="4311650"/>
          <p14:tracePt t="51957" x="9144000" y="4306888"/>
          <p14:tracePt t="51968" x="9132888" y="4306888"/>
          <p14:tracePt t="51984" x="9086850" y="4306888"/>
          <p14:tracePt t="52003" x="9042400" y="4306888"/>
          <p14:tracePt t="52018" x="8969375" y="4306888"/>
          <p14:tracePt t="52034" x="8912225" y="4306888"/>
          <p14:tracePt t="52051" x="8832850" y="4306888"/>
          <p14:tracePt t="52069" x="8693150" y="4306888"/>
          <p14:tracePt t="52086" x="8642350" y="4306888"/>
          <p14:tracePt t="52103" x="8596313" y="4318000"/>
          <p14:tracePt t="52119" x="8574088" y="4318000"/>
          <p14:tracePt t="52138" x="8567738" y="4324350"/>
          <p14:tracePt t="52358" x="8562975" y="4324350"/>
          <p14:tracePt t="52367" x="8556625" y="4324350"/>
          <p14:tracePt t="52379" x="8551863" y="4324350"/>
          <p14:tracePt t="52393" x="8489950" y="4295775"/>
          <p14:tracePt t="52408" x="8393113" y="4256088"/>
          <p14:tracePt t="52423" x="8251825" y="4210050"/>
          <p14:tracePt t="52440" x="8110538" y="4176713"/>
          <p14:tracePt t="52457" x="8004175" y="4159250"/>
          <p14:tracePt t="52474" x="7918450" y="4143375"/>
          <p14:tracePt t="52493" x="7834313" y="4121150"/>
          <p14:tracePt t="52507" x="7816850" y="4121150"/>
          <p14:tracePt t="52523" x="7789863" y="4114800"/>
          <p14:tracePt t="52624" x="7789863" y="4121150"/>
          <p14:tracePt t="52649" x="7789863" y="4125913"/>
          <p14:tracePt t="52661" x="7794625" y="4132263"/>
          <p14:tracePt t="52749" x="7805738" y="4132263"/>
          <p14:tracePt t="52774" x="7812088" y="4137025"/>
          <p14:tracePt t="52783" x="7816850" y="4143375"/>
          <p14:tracePt t="52791" x="7816850" y="4148138"/>
          <p14:tracePt t="52809" x="7823200" y="4159250"/>
          <p14:tracePt t="52823" x="7823200" y="4165600"/>
          <p14:tracePt t="52853" x="7823200" y="4171950"/>
          <p14:tracePt t="52957" x="7829550" y="4171950"/>
          <p14:tracePt t="52983" x="7834313" y="4171950"/>
          <p14:tracePt t="52998" x="7845425" y="4171950"/>
          <p14:tracePt t="53006" x="7851775" y="4176713"/>
          <p14:tracePt t="53024" x="7856538" y="4183063"/>
          <p14:tracePt t="53126" x="7862888" y="4183063"/>
          <p14:tracePt t="53134" x="7874000" y="4183063"/>
          <p14:tracePt t="53145" x="7880350" y="4183063"/>
          <p14:tracePt t="53156" x="7891463" y="4183063"/>
          <p14:tracePt t="53173" x="7896225" y="4183063"/>
          <p14:tracePt t="53214" x="7902575" y="4183063"/>
          <p14:tracePt t="53229" x="7907338" y="4183063"/>
          <p14:tracePt t="53240" x="7913688" y="4183063"/>
          <p14:tracePt t="53256" x="7924800" y="4183063"/>
          <p14:tracePt t="53276" x="7931150" y="4183063"/>
          <p14:tracePt t="53709" x="7935913" y="4183063"/>
          <p14:tracePt t="53741" x="7942263" y="4183063"/>
          <p14:tracePt t="53750" x="7947025" y="4183063"/>
          <p14:tracePt t="53903" x="7953375" y="4183063"/>
          <p14:tracePt t="53929" x="7964488" y="4198938"/>
          <p14:tracePt t="53957" x="7975600" y="4205288"/>
          <p14:tracePt t="54173" x="7969250" y="4198938"/>
          <p14:tracePt t="54182" x="7964488" y="4198938"/>
          <p14:tracePt t="54195" x="7953375" y="4198938"/>
          <p14:tracePt t="54215" x="7789863" y="4159250"/>
          <p14:tracePt t="54228" x="7670800" y="4137025"/>
          <p14:tracePt t="54247" x="7535863" y="4125913"/>
          <p14:tracePt t="54262" x="7377113" y="4097338"/>
          <p14:tracePt t="54279" x="7180263" y="4070350"/>
          <p14:tracePt t="54297" x="6637338" y="3962400"/>
          <p14:tracePt t="54312" x="5700713" y="3843338"/>
          <p14:tracePt t="54328" x="4859338" y="3765550"/>
          <p14:tracePt t="54345" x="4476750" y="3725863"/>
          <p14:tracePt t="54365" x="4260850" y="3708400"/>
          <p14:tracePt t="54378" x="4210050" y="3702050"/>
          <p14:tracePt t="54397" x="4176713" y="3702050"/>
          <p14:tracePt t="54412" x="4171950" y="3702050"/>
          <p14:tracePt t="54428" x="4132263" y="3697288"/>
          <p14:tracePt t="54445" x="4103688" y="3697288"/>
          <p14:tracePt t="54467" x="4075113" y="3697288"/>
          <p14:tracePt t="54478" x="4052888" y="3697288"/>
          <p14:tracePt t="54495" x="4041775" y="3697288"/>
          <p14:tracePt t="54512" x="4024313" y="3697288"/>
          <p14:tracePt t="54529" x="3962400" y="3697288"/>
          <p14:tracePt t="54547" x="3922713" y="3697288"/>
          <p14:tracePt t="54562" x="3860800" y="3702050"/>
          <p14:tracePt t="54579" x="3787775" y="3702050"/>
          <p14:tracePt t="54596" x="3730625" y="3702050"/>
          <p14:tracePt t="54615" x="3714750" y="3714750"/>
          <p14:tracePt t="54646" x="3697288" y="3725863"/>
          <p14:tracePt t="54663" x="3657600" y="3741738"/>
          <p14:tracePt t="54679" x="3646488" y="3759200"/>
          <p14:tracePt t="54698" x="3629025" y="3770313"/>
          <p14:tracePt t="54704" x="3617913" y="3781425"/>
          <p14:tracePt t="54713" x="3613150" y="3781425"/>
          <p14:tracePt t="54730" x="3606800" y="3792538"/>
          <p14:tracePt t="54746" x="3573463" y="3821113"/>
          <p14:tracePt t="54765" x="3567113" y="3838575"/>
          <p14:tracePt t="54795" x="3567113" y="3849688"/>
          <p14:tracePt t="54812" x="3567113" y="3854450"/>
          <p14:tracePt t="54832" x="3573463" y="3854450"/>
          <p14:tracePt t="54845" x="3595688" y="3860800"/>
          <p14:tracePt t="54862" x="3617913" y="3871913"/>
          <p14:tracePt t="54879" x="3646488" y="3894138"/>
          <p14:tracePt t="54913" x="3708400" y="3905250"/>
          <p14:tracePt t="54929" x="3725863" y="3911600"/>
          <p14:tracePt t="54967" x="3730625" y="3911600"/>
          <p14:tracePt t="54981" x="3741738" y="3911600"/>
          <p14:tracePt t="54995" x="3765550" y="3911600"/>
          <p14:tracePt t="55013" x="3770313" y="3911600"/>
          <p14:tracePt t="55028" x="3787775" y="3911600"/>
          <p14:tracePt t="55045" x="3798888" y="3911600"/>
          <p14:tracePt t="55062" x="3810000" y="3911600"/>
          <p14:tracePt t="55080" x="3889375" y="3911600"/>
          <p14:tracePt t="55095" x="3979863" y="3911600"/>
          <p14:tracePt t="55111" x="4030663" y="3911600"/>
          <p14:tracePt t="55128" x="4075113" y="3905250"/>
          <p14:tracePt t="55149" x="4244975" y="3894138"/>
          <p14:tracePt t="55161" x="4311650" y="3889375"/>
          <p14:tracePt t="55178" x="4492625" y="3878263"/>
          <p14:tracePt t="55196" x="5000625" y="3878263"/>
          <p14:tracePt t="55213" x="5345113" y="3878263"/>
          <p14:tracePt t="55231" x="5740400" y="3878263"/>
          <p14:tracePt t="55245" x="5949950" y="3878263"/>
          <p14:tracePt t="55263" x="6694488" y="3900488"/>
          <p14:tracePt t="55279" x="6981825" y="3900488"/>
          <p14:tracePt t="55295" x="7027863" y="3900488"/>
          <p14:tracePt t="55312" x="7038975" y="3900488"/>
          <p14:tracePt t="55330" x="7078663" y="3900488"/>
          <p14:tracePt t="55345" x="7105650" y="3900488"/>
          <p14:tracePt t="55362" x="7134225" y="3905250"/>
          <p14:tracePt t="55378" x="7185025" y="3944938"/>
          <p14:tracePt t="55399" x="7258050" y="3990975"/>
          <p14:tracePt t="55416" x="7292975" y="4006850"/>
          <p14:tracePt t="55430" x="7297738" y="4013200"/>
          <p14:tracePt t="55510" x="7292975" y="4013200"/>
          <p14:tracePt t="55522" x="7275513" y="4013200"/>
          <p14:tracePt t="55533" x="7180263" y="4013200"/>
          <p14:tracePt t="55545" x="7089775" y="4013200"/>
          <p14:tracePt t="55566" x="6829425" y="4013200"/>
          <p14:tracePt t="55578" x="6705600" y="4013200"/>
          <p14:tracePt t="55595" x="6502400" y="4013200"/>
          <p14:tracePt t="55612" x="6276975" y="4013200"/>
          <p14:tracePt t="55630" x="6248400" y="4013200"/>
          <p14:tracePt t="55670" x="6259513" y="4013200"/>
          <p14:tracePt t="55679" x="6270625" y="4006850"/>
          <p14:tracePt t="55695" x="6423025" y="3979863"/>
          <p14:tracePt t="55712" x="6604000" y="3956050"/>
          <p14:tracePt t="55729" x="7151688" y="3917950"/>
          <p14:tracePt t="55745" x="7935913" y="3917950"/>
          <p14:tracePt t="55761" x="8556625" y="3917950"/>
          <p14:tracePt t="55779" x="8766175" y="3917950"/>
          <p14:tracePt t="55798" x="8770938" y="3917950"/>
          <p14:tracePt t="55999" x="8770938" y="3911600"/>
          <p14:tracePt t="56014" x="8759825" y="3911600"/>
          <p14:tracePt t="56021" x="8748713" y="3911600"/>
          <p14:tracePt t="56038" x="8737600" y="3911600"/>
          <p14:tracePt t="56047" x="8726488" y="3911600"/>
          <p14:tracePt t="56063" x="8715375" y="3911600"/>
          <p14:tracePt t="56078" x="8704263" y="3911600"/>
          <p14:tracePt t="56111" x="8697913" y="3911600"/>
          <p14:tracePt t="56128" x="8686800" y="3911600"/>
          <p14:tracePt t="56146" x="8664575" y="3911600"/>
          <p14:tracePt t="56163" x="8629650" y="3911600"/>
          <p14:tracePt t="56178" x="8596313" y="3911600"/>
          <p14:tracePt t="56194" x="8545513" y="3911600"/>
          <p14:tracePt t="56200" x="8540750" y="3911600"/>
          <p14:tracePt t="56211" x="8528050" y="3911600"/>
          <p14:tracePt t="56228" x="8516938" y="3911600"/>
          <p14:tracePt t="56247" x="8505825" y="3911600"/>
          <p14:tracePt t="56261" x="8494713" y="3911600"/>
          <p14:tracePt t="56279" x="8472488" y="3900488"/>
          <p14:tracePt t="56297" x="8466138" y="3894138"/>
          <p14:tracePt t="56398" x="8466138" y="3900488"/>
          <p14:tracePt t="56413" x="8455025" y="3911600"/>
          <p14:tracePt t="56494" x="8443913" y="3905250"/>
          <p14:tracePt t="56503" x="8426450" y="3889375"/>
          <p14:tracePt t="56513" x="8421688" y="3878263"/>
          <p14:tracePt t="56528" x="8404225" y="3860800"/>
          <p14:tracePt t="56622" x="8393113" y="3860800"/>
          <p14:tracePt t="56632" x="8370888" y="3849688"/>
          <p14:tracePt t="56647" x="8320088" y="3843338"/>
          <p14:tracePt t="56664" x="8240713" y="3843338"/>
          <p14:tracePt t="56678" x="8139113" y="3843338"/>
          <p14:tracePt t="56694" x="8054975" y="3843338"/>
          <p14:tracePt t="56711" x="7953375" y="3843338"/>
          <p14:tracePt t="56728" x="7924800" y="3843338"/>
          <p14:tracePt t="56746" x="7896225" y="3843338"/>
          <p14:tracePt t="56762" x="7891463" y="3843338"/>
          <p14:tracePt t="56837" x="7891463" y="3849688"/>
          <p14:tracePt t="56845" x="7902575" y="3860800"/>
          <p14:tracePt t="56862" x="7935913" y="3900488"/>
          <p14:tracePt t="56882" x="7975600" y="3940175"/>
          <p14:tracePt t="56898" x="7997825" y="3951288"/>
          <p14:tracePt t="56912" x="8015288" y="3951288"/>
          <p14:tracePt t="56928" x="8015288" y="3956050"/>
          <p14:tracePt t="56999" x="7975600" y="3944938"/>
          <p14:tracePt t="57008" x="7942263" y="3940175"/>
          <p14:tracePt t="57015" x="7902575" y="3917950"/>
          <p14:tracePt t="57030" x="7823200" y="3878263"/>
          <p14:tracePt t="57050" x="7766050" y="3838575"/>
          <p14:tracePt t="57062" x="7710488" y="3810000"/>
          <p14:tracePt t="57078" x="7693025" y="3803650"/>
          <p14:tracePt t="57174" x="7693025" y="3810000"/>
          <p14:tracePt t="57184" x="7699375" y="3810000"/>
          <p14:tracePt t="57194" x="7699375" y="3816350"/>
          <p14:tracePt t="57210" x="7739063" y="3816350"/>
          <p14:tracePt t="57227" x="7761288" y="3821113"/>
          <p14:tracePt t="57246" x="7805738" y="3827463"/>
          <p14:tracePt t="57263" x="7829550" y="3832225"/>
          <p14:tracePt t="57278" x="7834313" y="3832225"/>
          <p14:tracePt t="57333" x="7829550" y="3832225"/>
          <p14:tracePt t="57342" x="7829550" y="3827463"/>
          <p14:tracePt t="57359" x="7789863" y="3821113"/>
          <p14:tracePt t="57372" x="7732713" y="3798888"/>
          <p14:tracePt t="57383" x="7688263" y="3781425"/>
          <p14:tracePt t="57397" x="7648575" y="3770313"/>
          <p14:tracePt t="57413" x="7620000" y="3752850"/>
          <p14:tracePt t="57551" x="7620000" y="3748088"/>
          <p14:tracePt t="57561" x="7626350" y="3748088"/>
          <p14:tracePt t="57579" x="7631113" y="3741738"/>
          <p14:tracePt t="57597" x="7688263" y="3741738"/>
          <p14:tracePt t="57611" x="7715250" y="3741738"/>
          <p14:tracePt t="57628" x="7823200" y="3741738"/>
          <p14:tracePt t="57644" x="7874000" y="3741738"/>
          <p14:tracePt t="57725" x="7845425" y="3741738"/>
          <p14:tracePt t="57737" x="7778750" y="3741738"/>
          <p14:tracePt t="57748" x="7642225" y="3741738"/>
          <p14:tracePt t="57760" x="7586663" y="3741738"/>
          <p14:tracePt t="57778" x="7535863" y="3741738"/>
          <p14:tracePt t="57878" x="7546975" y="3741738"/>
          <p14:tracePt t="57888" x="7562850" y="3741738"/>
          <p14:tracePt t="57903" x="7664450" y="3741738"/>
          <p14:tracePt t="57915" x="7721600" y="3741738"/>
          <p14:tracePt t="57927" x="7812088" y="3776663"/>
          <p14:tracePt t="57948" x="7845425" y="3781425"/>
          <p14:tracePt t="58005" x="7834313" y="3781425"/>
          <p14:tracePt t="58014" x="7823200" y="3781425"/>
          <p14:tracePt t="58030" x="7766050" y="3787775"/>
          <p14:tracePt t="58045" x="7688263" y="3787775"/>
          <p14:tracePt t="58063" x="7608888" y="3787775"/>
          <p14:tracePt t="58078" x="7500938" y="3787775"/>
          <p14:tracePt t="58096" x="7388225" y="3803650"/>
          <p14:tracePt t="58111" x="7292975" y="3832225"/>
          <p14:tracePt t="58128" x="7219950" y="3843338"/>
          <p14:tracePt t="58144" x="7213600" y="3849688"/>
          <p14:tracePt t="58184" x="7207250" y="3871913"/>
          <p14:tracePt t="58188" x="7219950" y="3871913"/>
          <p14:tracePt t="58200" x="7235825" y="3871913"/>
          <p14:tracePt t="58210" x="7270750" y="3889375"/>
          <p14:tracePt t="58228" x="7512050" y="3929063"/>
          <p14:tracePt t="58244" x="7743825" y="3962400"/>
          <p14:tracePt t="58261" x="7829550" y="3968750"/>
          <p14:tracePt t="58302" x="7816850" y="3968750"/>
          <p14:tracePt t="58311" x="7800975" y="3968750"/>
          <p14:tracePt t="58328" x="7648575" y="3990975"/>
          <p14:tracePt t="58346" x="7445375" y="3990975"/>
          <p14:tracePt t="58362" x="7038975" y="3990975"/>
          <p14:tracePt t="58377" x="6259513" y="3990975"/>
          <p14:tracePt t="58398" x="5316538" y="3990975"/>
          <p14:tracePt t="58415" x="5086350" y="3990975"/>
          <p14:tracePt t="58428" x="5040313" y="3990975"/>
          <p14:tracePt t="58444" x="4960938" y="3990975"/>
          <p14:tracePt t="58461" x="4933950" y="3990975"/>
          <p14:tracePt t="58479" x="4876800" y="3990975"/>
          <p14:tracePt t="58495" x="4819650" y="4002088"/>
          <p14:tracePt t="58517" x="4768850" y="4013200"/>
          <p14:tracePt t="58530" x="4691063" y="4041775"/>
          <p14:tracePt t="58545" x="4640263" y="4064000"/>
          <p14:tracePt t="58561" x="4554538" y="4086225"/>
          <p14:tracePt t="58577" x="4452938" y="4121150"/>
          <p14:tracePt t="58599" x="4273550" y="4137025"/>
          <p14:tracePt t="58613" x="4132263" y="4137025"/>
          <p14:tracePt t="58628" x="4019550" y="4154488"/>
          <p14:tracePt t="58644" x="3933825" y="4159250"/>
          <p14:tracePt t="58661" x="3827463" y="4187825"/>
          <p14:tracePt t="58680" x="3776663" y="4205288"/>
          <p14:tracePt t="58696" x="3730625" y="4233863"/>
          <p14:tracePt t="58702" x="3719513" y="4238625"/>
          <p14:tracePt t="58712" x="3708400" y="4244975"/>
          <p14:tracePt t="58728" x="3675063" y="4256088"/>
          <p14:tracePt t="58744" x="3651250" y="4256088"/>
          <p14:tracePt t="58762" x="3646488" y="4256088"/>
          <p14:tracePt t="58779" x="3635375" y="4267200"/>
          <p14:tracePt t="58794" x="3629025" y="4267200"/>
          <p14:tracePt t="58829" x="3624263" y="4267200"/>
          <p14:tracePt t="58837" x="3617913" y="4267200"/>
          <p14:tracePt t="58846" x="3600450" y="4267200"/>
          <p14:tracePt t="58860" x="3567113" y="4267200"/>
          <p14:tracePt t="58880" x="3482975" y="4256088"/>
          <p14:tracePt t="58894" x="3397250" y="4249738"/>
          <p14:tracePt t="58913" x="3251200" y="4222750"/>
          <p14:tracePt t="58927" x="3087688" y="4187825"/>
          <p14:tracePt t="58946" x="2851150" y="4148138"/>
          <p14:tracePt t="58962" x="2698750" y="4103688"/>
          <p14:tracePt t="58977" x="2641600" y="4086225"/>
          <p14:tracePt t="58995" x="2619375" y="4075113"/>
          <p14:tracePt t="59013" x="2613025" y="4075113"/>
          <p14:tracePt t="59031" x="2608263" y="4075113"/>
          <p14:tracePt t="59045" x="2597150" y="4075113"/>
          <p14:tracePt t="59061" x="2590800" y="4075113"/>
          <p14:tracePt t="59078" x="2568575" y="4075113"/>
          <p14:tracePt t="59094" x="2562225" y="4075113"/>
          <p14:tracePt t="59157" x="2557463" y="4075113"/>
          <p14:tracePt t="59166" x="2551113" y="4075113"/>
          <p14:tracePt t="59177" x="2540000" y="4075113"/>
          <p14:tracePt t="59194" x="2517775" y="4086225"/>
          <p14:tracePt t="59198" x="2511425" y="4086225"/>
          <p14:tracePt t="59212" x="2478088" y="4097338"/>
          <p14:tracePt t="59228" x="2460625" y="4103688"/>
          <p14:tracePt t="59246" x="2449513" y="4108450"/>
          <p14:tracePt t="59279" x="2444750" y="4108450"/>
          <p14:tracePt t="59294" x="2444750" y="4132263"/>
          <p14:tracePt t="59310" x="2506663" y="4154488"/>
          <p14:tracePt t="59328" x="2630488" y="4187825"/>
          <p14:tracePt t="59346" x="2754313" y="4210050"/>
          <p14:tracePt t="59361" x="2917825" y="4227513"/>
          <p14:tracePt t="59378" x="3087688" y="4249738"/>
          <p14:tracePt t="59396" x="3335338" y="4267200"/>
          <p14:tracePt t="59416" x="3708400" y="4295775"/>
          <p14:tracePt t="59428" x="3832225" y="4306888"/>
          <p14:tracePt t="59444" x="4114800" y="4324350"/>
          <p14:tracePt t="59461" x="4260850" y="4324350"/>
          <p14:tracePt t="59481" x="4306888" y="4324350"/>
          <p14:tracePt t="59495" x="4311650" y="4324350"/>
          <p14:tracePt t="59622" x="4311650" y="4318000"/>
          <p14:tracePt t="59635" x="4311650" y="4306888"/>
          <p14:tracePt t="59643" x="4311650" y="4300538"/>
          <p14:tracePt t="59661" x="4289425" y="4249738"/>
          <p14:tracePt t="59677" x="4210050" y="4198938"/>
          <p14:tracePt t="59698" x="4092575" y="4137025"/>
          <p14:tracePt t="59703" x="4030663" y="4092575"/>
          <p14:tracePt t="59717" x="3922713" y="4064000"/>
          <p14:tracePt t="59728" x="3871913" y="4030663"/>
          <p14:tracePt t="59744" x="3741738" y="3995738"/>
          <p14:tracePt t="59761" x="3613150" y="3962400"/>
          <p14:tracePt t="59778" x="3516313" y="3940175"/>
          <p14:tracePt t="59797" x="3482975" y="3933825"/>
          <p14:tracePt t="59830" x="3494088" y="3944938"/>
          <p14:tracePt t="59846" x="3527425" y="3956050"/>
          <p14:tracePt t="59863" x="3584575" y="3962400"/>
          <p14:tracePt t="59878" x="3651250" y="3962400"/>
          <p14:tracePt t="59897" x="3770313" y="3979863"/>
          <p14:tracePt t="59914" x="3911600" y="3995738"/>
          <p14:tracePt t="59928" x="4024313" y="4013200"/>
          <p14:tracePt t="59950" x="4132263" y="4024313"/>
          <p14:tracePt t="59961" x="4159250" y="4024313"/>
          <p14:tracePt t="59977" x="4216400" y="4024313"/>
          <p14:tracePt t="59993" x="4267200" y="4024313"/>
          <p14:tracePt t="60010" x="4289425" y="4024313"/>
          <p14:tracePt t="60027" x="4300538" y="4024313"/>
          <p14:tracePt t="60046" x="4329113" y="4024313"/>
          <p14:tracePt t="60061" x="4368800" y="4024313"/>
          <p14:tracePt t="60077" x="4419600" y="4024313"/>
          <p14:tracePt t="60094" x="4476750" y="4024313"/>
          <p14:tracePt t="60112" x="4510088" y="4019550"/>
          <p14:tracePt t="60127" x="4549775" y="4013200"/>
          <p14:tracePt t="60145" x="4611688" y="4002088"/>
          <p14:tracePt t="60161" x="4741863" y="3973513"/>
          <p14:tracePt t="60177" x="4876800" y="3951288"/>
          <p14:tracePt t="60196" x="5051425" y="3933825"/>
          <p14:tracePt t="60199" x="5141913" y="3911600"/>
          <p14:tracePt t="60211" x="5210175" y="3905250"/>
          <p14:tracePt t="60227" x="5391150" y="3878263"/>
          <p14:tracePt t="60245" x="5610225" y="3832225"/>
          <p14:tracePt t="60262" x="5678488" y="3810000"/>
          <p14:tracePt t="60277" x="5762625" y="3798888"/>
          <p14:tracePt t="60295" x="5835650" y="3781425"/>
          <p14:tracePt t="60311" x="5910263" y="3776663"/>
          <p14:tracePt t="60330" x="5976938" y="3776663"/>
          <p14:tracePt t="60344" x="6027738" y="3770313"/>
          <p14:tracePt t="60360" x="6062663" y="3765550"/>
          <p14:tracePt t="60837" x="6062663" y="3770313"/>
          <p14:tracePt t="60853" x="6062663" y="3776663"/>
          <p14:tracePt t="60868" x="6062663" y="3781425"/>
          <p14:tracePt t="60878" x="6062663" y="3810000"/>
          <p14:tracePt t="60894" x="6062663" y="3827463"/>
          <p14:tracePt t="60910" x="6062663" y="3867150"/>
          <p14:tracePt t="60926" x="6062663" y="3889375"/>
          <p14:tracePt t="60947" x="6051550" y="3900488"/>
          <p14:tracePt t="61029" x="6045200" y="3905250"/>
          <p14:tracePt t="61038" x="6038850" y="3905250"/>
          <p14:tracePt t="61047" x="6034088" y="3911600"/>
          <p14:tracePt t="61060" x="6016625" y="3922713"/>
          <p14:tracePt t="61077" x="6000750" y="3933825"/>
          <p14:tracePt t="61096" x="5983288" y="3940175"/>
          <p14:tracePt t="61110" x="5965825" y="3951288"/>
          <p14:tracePt t="61213" x="5961063" y="3956050"/>
          <p14:tracePt t="61310" x="5954713" y="3962400"/>
          <p14:tracePt t="61321" x="5954713" y="3968750"/>
          <p14:tracePt t="61330" x="5949950" y="3984625"/>
          <p14:tracePt t="61344" x="5932488" y="4002088"/>
          <p14:tracePt t="61360" x="5921375" y="4035425"/>
          <p14:tracePt t="61380" x="5903913" y="4052888"/>
          <p14:tracePt t="61394" x="5870575" y="4092575"/>
          <p14:tracePt t="61410" x="5830888" y="4132263"/>
          <p14:tracePt t="61427" x="5780088" y="4183063"/>
          <p14:tracePt t="61446" x="5678488" y="4295775"/>
          <p14:tracePt t="61461" x="5599113" y="4397375"/>
          <p14:tracePt t="61477" x="5497513" y="4481513"/>
          <p14:tracePt t="61495" x="5395913" y="4600575"/>
          <p14:tracePt t="61515" x="5345113" y="4679950"/>
          <p14:tracePt t="61529" x="5265738" y="4768850"/>
          <p14:tracePt t="61544" x="5203825" y="4854575"/>
          <p14:tracePt t="61562" x="5113338" y="4905375"/>
          <p14:tracePt t="61578" x="5029200" y="4910138"/>
          <p14:tracePt t="61594" x="4978400" y="4910138"/>
          <p14:tracePt t="61613" x="4865688" y="4916488"/>
          <p14:tracePt t="61628" x="4803775" y="4938713"/>
          <p14:tracePt t="61645" x="4781550" y="4945063"/>
          <p14:tracePt t="61661" x="4757738" y="4972050"/>
          <p14:tracePt t="61677" x="4757738" y="4978400"/>
          <p14:tracePt t="61695" x="4752975" y="5006975"/>
          <p14:tracePt t="61710" x="4752975" y="5011738"/>
          <p14:tracePt t="61733" x="4768850" y="5018088"/>
          <p14:tracePt t="61743" x="4797425" y="5029200"/>
          <p14:tracePt t="61762" x="4832350" y="5035550"/>
          <p14:tracePt t="61776" x="4899025" y="5057775"/>
          <p14:tracePt t="61794" x="4949825" y="5068888"/>
          <p14:tracePt t="61810" x="5018088" y="5091113"/>
          <p14:tracePt t="61828" x="5073650" y="5091113"/>
          <p14:tracePt t="61846" x="5159375" y="5091113"/>
          <p14:tracePt t="61859" x="5170488" y="5091113"/>
          <p14:tracePt t="61876" x="5175250" y="5091113"/>
          <p14:tracePt t="61898" x="5181600" y="5091113"/>
          <p14:tracePt t="62030" x="5181600" y="5086350"/>
          <p14:tracePt t="62040" x="5119688" y="5046663"/>
          <p14:tracePt t="62048" x="5035550" y="4960938"/>
          <p14:tracePt t="62060" x="4978400" y="4887913"/>
          <p14:tracePt t="62077" x="4933950" y="4837113"/>
          <p14:tracePt t="62098" x="4883150" y="4775200"/>
          <p14:tracePt t="62114" x="4730750" y="4713288"/>
          <p14:tracePt t="62127" x="4441825" y="4645025"/>
          <p14:tracePt t="62143" x="4143375" y="4572000"/>
          <p14:tracePt t="62160" x="3889375" y="4498975"/>
          <p14:tracePt t="62176" x="3668713" y="4452938"/>
          <p14:tracePt t="62195" x="3476625" y="4413250"/>
          <p14:tracePt t="62199" x="3403600" y="4397375"/>
          <p14:tracePt t="62210" x="3386138" y="4397375"/>
          <p14:tracePt t="62228" x="3363913" y="4386263"/>
          <p14:tracePt t="62262" x="3330575" y="4379913"/>
          <p14:tracePt t="62276" x="3268663" y="4357688"/>
          <p14:tracePt t="62294" x="3149600" y="4329113"/>
          <p14:tracePt t="62311" x="3019425" y="4295775"/>
          <p14:tracePt t="62329" x="2855913" y="4267200"/>
          <p14:tracePt t="62344" x="2732088" y="4238625"/>
          <p14:tracePt t="62360" x="2533650" y="4183063"/>
          <p14:tracePt t="62378" x="2241550" y="4097338"/>
          <p14:tracePt t="62395" x="1795463" y="3951288"/>
          <p14:tracePt t="62410" x="1466850" y="3843338"/>
          <p14:tracePt t="62426" x="1327150" y="3798888"/>
          <p14:tracePt t="62443" x="1276350" y="3781425"/>
          <p14:tracePt t="62460" x="1247775" y="3770313"/>
          <p14:tracePt t="62476" x="1247775" y="3765550"/>
          <p14:tracePt t="62573" x="1241425" y="3759200"/>
          <p14:tracePt t="62581" x="1230313" y="3752850"/>
          <p14:tracePt t="62594" x="1196975" y="3736975"/>
          <p14:tracePt t="62617" x="1139825" y="3719513"/>
          <p14:tracePt t="62631" x="1044575" y="3686175"/>
          <p14:tracePt t="62646" x="998538" y="3663950"/>
          <p14:tracePt t="62662" x="976313" y="3657600"/>
          <p14:tracePt t="62703" x="976313" y="3646488"/>
          <p14:tracePt t="62711" x="982663" y="3635375"/>
          <p14:tracePt t="62728" x="998538" y="3629025"/>
          <p14:tracePt t="62743" x="1033463" y="3624263"/>
          <p14:tracePt t="62761" x="1111250" y="3624263"/>
          <p14:tracePt t="62778" x="1179513" y="3624263"/>
          <p14:tracePt t="62794" x="1303338" y="3668713"/>
          <p14:tracePt t="62810" x="1422400" y="3719513"/>
          <p14:tracePt t="62831" x="1581150" y="3765550"/>
          <p14:tracePt t="62845" x="1608138" y="3770313"/>
          <p14:tracePt t="62895" x="1597025" y="3770313"/>
          <p14:tracePt t="62909" x="1506538" y="3770313"/>
          <p14:tracePt t="62926" x="1309688" y="3770313"/>
          <p14:tracePt t="62944" x="1157288" y="3759200"/>
          <p14:tracePt t="62963" x="1106488" y="3752850"/>
          <p14:tracePt t="63005" x="1111250" y="3752850"/>
          <p14:tracePt t="63013" x="1117600" y="3752850"/>
          <p14:tracePt t="63027" x="1123950" y="3752850"/>
          <p14:tracePt t="63043" x="1212850" y="3752850"/>
          <p14:tracePt t="63062" x="1389063" y="3752850"/>
          <p14:tracePt t="63077" x="1433513" y="3759200"/>
          <p14:tracePt t="63222" x="1439863" y="3759200"/>
          <p14:tracePt t="63237" x="1444625" y="3759200"/>
          <p14:tracePt t="63247" x="1479550" y="3759200"/>
          <p14:tracePt t="63265" x="1541463" y="3759200"/>
          <p14:tracePt t="63277" x="1608138" y="3759200"/>
          <p14:tracePt t="63293" x="1704975" y="3759200"/>
          <p14:tracePt t="63310" x="1744663" y="3759200"/>
          <p14:tracePt t="63328" x="1755775" y="3759200"/>
          <p14:tracePt t="63477" x="1760538" y="3752850"/>
          <p14:tracePt t="63487" x="1778000" y="3736975"/>
          <p14:tracePt t="63495" x="1795463" y="3725863"/>
          <p14:tracePt t="63512" x="1839913" y="3708400"/>
          <p14:tracePt t="63529" x="1862138" y="3690938"/>
          <p14:tracePt t="63543" x="1873250" y="3686175"/>
          <p14:tracePt t="63589" x="1873250" y="3679825"/>
          <p14:tracePt t="63599" x="1873250" y="3675063"/>
          <p14:tracePt t="63609" x="1811338" y="3668713"/>
          <p14:tracePt t="63629" x="1495425" y="3646488"/>
          <p14:tracePt t="63643" x="1327150" y="3624263"/>
          <p14:tracePt t="63659" x="1095375" y="3595688"/>
          <p14:tracePt t="63676" x="1033463" y="3573463"/>
          <p14:tracePt t="63711" x="1038225" y="3567113"/>
          <p14:tracePt t="63727" x="1044575" y="3567113"/>
          <p14:tracePt t="63743" x="1077913" y="3567113"/>
          <p14:tracePt t="63761" x="1106488" y="3567113"/>
          <p14:tracePt t="63776" x="1168400" y="3567113"/>
          <p14:tracePt t="63794" x="1270000" y="3567113"/>
          <p14:tracePt t="63810" x="1365250" y="3595688"/>
          <p14:tracePt t="63826" x="1411288" y="3595688"/>
          <p14:tracePt t="63845" x="1473200" y="3600450"/>
          <p14:tracePt t="63860" x="1524000" y="3600450"/>
          <p14:tracePt t="63877" x="1698625" y="3617913"/>
          <p14:tracePt t="63894" x="1947863" y="3617913"/>
          <p14:tracePt t="63914" x="2432050" y="3617913"/>
          <p14:tracePt t="63926" x="3143250" y="3617913"/>
          <p14:tracePt t="63942" x="3956050" y="3589338"/>
          <p14:tracePt t="63959" x="4713288" y="3498850"/>
          <p14:tracePt t="63978" x="5581650" y="3363913"/>
          <p14:tracePt t="63993" x="6457950" y="3217863"/>
          <p14:tracePt t="64009" x="7185025" y="3059113"/>
          <p14:tracePt t="64026" x="7829550" y="2968625"/>
          <p14:tracePt t="64045" x="8664575" y="2867025"/>
          <p14:tracePt t="64060" x="8731250" y="2867025"/>
          <p14:tracePt t="64076" x="8934450" y="2851150"/>
          <p14:tracePt t="64094" x="9082088" y="2838450"/>
          <p14:tracePt t="64111" x="9121775" y="2838450"/>
          <p14:tracePt t="64127" x="9137650" y="2838450"/>
          <p14:tracePt t="64143" x="9166225" y="2838450"/>
          <p14:tracePt t="64159" x="9212263" y="2851150"/>
          <p14:tracePt t="64176" x="9245600" y="2855913"/>
          <p14:tracePt t="64197" x="9296400" y="2867025"/>
          <p14:tracePt t="64213" x="9302750" y="2867025"/>
          <p14:tracePt t="64247" x="9318625" y="2873375"/>
          <p14:tracePt t="64257" x="9336088" y="2873375"/>
          <p14:tracePt t="64266" x="9364663" y="2884488"/>
          <p14:tracePt t="64275" x="9398000" y="2901950"/>
          <p14:tracePt t="64294" x="9517063" y="2917825"/>
          <p14:tracePt t="64310" x="9590088" y="2924175"/>
          <p14:tracePt t="64327" x="9629775" y="2924175"/>
          <p14:tracePt t="64346" x="9652000" y="2928938"/>
          <p14:tracePt t="64359" x="9674225" y="2940050"/>
          <p14:tracePt t="64393" x="9674225" y="2946400"/>
          <p14:tracePt t="64413" x="9499600" y="3019425"/>
          <p14:tracePt t="64426" x="9296400" y="3092450"/>
          <p14:tracePt t="64443" x="8839200" y="3302000"/>
          <p14:tracePt t="64459" x="8680450" y="3370263"/>
          <p14:tracePt t="64503" x="8697913" y="3370263"/>
          <p14:tracePt t="64513" x="8709025" y="3370263"/>
          <p14:tracePt t="64526" x="8810625" y="3370263"/>
          <p14:tracePt t="64543" x="8934450" y="3363913"/>
          <p14:tracePt t="64565" x="9177338" y="3335338"/>
          <p14:tracePt t="64576" x="9544050" y="3290888"/>
          <p14:tracePt t="64594" x="9963150" y="3222625"/>
          <p14:tracePt t="64619" x="10391775" y="3194050"/>
          <p14:tracePt t="64633" x="10464800" y="3182938"/>
          <p14:tracePt t="64733" x="10458450" y="3182938"/>
          <p14:tracePt t="64745" x="10442575" y="3182938"/>
          <p14:tracePt t="64759" x="10301288" y="3200400"/>
          <p14:tracePt t="64776" x="10142538" y="3200400"/>
          <p14:tracePt t="64793" x="9793288" y="3273425"/>
          <p14:tracePt t="64810" x="9296400" y="3381375"/>
          <p14:tracePt t="64828" x="8821738" y="3494088"/>
          <p14:tracePt t="64842" x="8324850" y="3600450"/>
          <p14:tracePt t="64859" x="7151688" y="3798888"/>
          <p14:tracePt t="64876" x="5830888" y="3962400"/>
          <p14:tracePt t="64896" x="3984625" y="4086225"/>
          <p14:tracePt t="64910" x="3233738" y="4165600"/>
          <p14:tracePt t="64928" x="2901950" y="4176713"/>
          <p14:tracePt t="64944" x="2686050" y="4176713"/>
          <p14:tracePt t="64960" x="2409825" y="4176713"/>
          <p14:tracePt t="64976" x="2020888" y="4176713"/>
          <p14:tracePt t="64992" x="1625600" y="4176713"/>
          <p14:tracePt t="65010" x="1444625" y="4165600"/>
          <p14:tracePt t="65029" x="1349375" y="4132263"/>
          <p14:tracePt t="65045" x="1327150" y="4103688"/>
          <p14:tracePt t="65059" x="1309688" y="4097338"/>
          <p14:tracePt t="65078" x="1298575" y="4092575"/>
          <p14:tracePt t="65093" x="1292225" y="4092575"/>
          <p14:tracePt t="65133" x="1287463" y="4086225"/>
          <p14:tracePt t="65152" x="1276350" y="4070350"/>
          <p14:tracePt t="65162" x="1270000" y="4057650"/>
          <p14:tracePt t="65176" x="1258888" y="4052888"/>
          <p14:tracePt t="65197" x="1258888" y="4046538"/>
          <p14:tracePt t="65216" x="1258888" y="4035425"/>
          <p14:tracePt t="65225" x="1258888" y="4030663"/>
          <p14:tracePt t="65242" x="1258888" y="4002088"/>
          <p14:tracePt t="65259" x="1276350" y="3962400"/>
          <p14:tracePt t="65276" x="1298575" y="3917950"/>
          <p14:tracePt t="65293" x="1331913" y="3905250"/>
          <p14:tracePt t="65312" x="1371600" y="3905250"/>
          <p14:tracePt t="65326" x="1393825" y="3905250"/>
          <p14:tracePt t="65342" x="1404938" y="3905250"/>
          <p14:tracePt t="65362" x="1428750" y="3911600"/>
          <p14:tracePt t="65376" x="1462088" y="3933825"/>
          <p14:tracePt t="65397" x="1490663" y="3944938"/>
          <p14:tracePt t="65409" x="1506538" y="3951288"/>
          <p14:tracePt t="65430" x="1581150" y="3956050"/>
          <p14:tracePt t="65443" x="1614488" y="3956050"/>
          <p14:tracePt t="65459" x="1806575" y="3956050"/>
          <p14:tracePt t="65475" x="2020888" y="3956050"/>
          <p14:tracePt t="69389" x="2038350" y="3962400"/>
          <p14:tracePt t="69400" x="2060575" y="3979863"/>
          <p14:tracePt t="69413" x="2173288" y="4019550"/>
          <p14:tracePt t="69432" x="2206625" y="4019550"/>
          <p14:tracePt t="69477" x="2212975" y="4019550"/>
          <p14:tracePt t="69487" x="2257425" y="4030663"/>
          <p14:tracePt t="69496" x="2409825" y="4086225"/>
          <p14:tracePt t="69513" x="3640138" y="4227513"/>
          <p14:tracePt t="69530" x="5006975" y="4335463"/>
          <p14:tracePt t="69546" x="5707063" y="4379913"/>
          <p14:tracePt t="69568" x="6016625" y="4452938"/>
          <p14:tracePt t="69580" x="6062663" y="4481513"/>
          <p14:tracePt t="69596" x="6180138" y="4538663"/>
          <p14:tracePt t="69613" x="6242050" y="4578350"/>
          <p14:tracePt t="69630" x="6400800" y="4633913"/>
          <p14:tracePt t="69651" x="7054850" y="4718050"/>
          <p14:tracePt t="69664" x="7845425" y="4768850"/>
          <p14:tracePt t="69679" x="8167688" y="4768850"/>
          <p14:tracePt t="69696" x="8280400" y="4768850"/>
          <p14:tracePt t="69712" x="8342313" y="4752975"/>
          <p14:tracePt t="69733" x="8353425" y="4746625"/>
          <p14:tracePt t="69763" x="8353425" y="4741863"/>
          <p14:tracePt t="69779" x="8359775" y="4718050"/>
          <p14:tracePt t="69797" x="8551863" y="4622800"/>
          <p14:tracePt t="69818" x="8680450" y="4583113"/>
          <p14:tracePt t="69830" x="8821738" y="4527550"/>
          <p14:tracePt t="69846" x="8856663" y="4514850"/>
          <p14:tracePt t="69864" x="8867775" y="4510088"/>
          <p14:tracePt t="69881" x="8940800" y="4510088"/>
          <p14:tracePt t="69899" x="9036050" y="4510088"/>
          <p14:tracePt t="69913" x="9274175" y="4510088"/>
          <p14:tracePt t="69929" x="9634538" y="4476750"/>
          <p14:tracePt t="69947" x="9866313" y="4437063"/>
          <p14:tracePt t="69963" x="10001250" y="4391025"/>
          <p14:tracePt t="69979" x="10075863" y="4368800"/>
          <p14:tracePt t="69997" x="10137775" y="4346575"/>
          <p14:tracePt t="70014" x="10171113" y="4329113"/>
          <p14:tracePt t="70030" x="10177463" y="4329113"/>
          <p14:tracePt t="70079" x="10182225" y="4329113"/>
          <p14:tracePt t="70089" x="10199688" y="4329113"/>
          <p14:tracePt t="70096" x="10250488" y="4329113"/>
          <p14:tracePt t="70112" x="10369550" y="4318000"/>
          <p14:tracePt t="70131" x="10402888" y="4295775"/>
          <p14:tracePt t="70261" x="10402888" y="4289425"/>
          <p14:tracePt t="70271" x="10396538" y="4278313"/>
          <p14:tracePt t="70283" x="10352088" y="4278313"/>
          <p14:tracePt t="70296" x="10239375" y="4273550"/>
          <p14:tracePt t="70312" x="10115550" y="4273550"/>
          <p14:tracePt t="70329" x="9771063" y="4273550"/>
          <p14:tracePt t="70346" x="9251950" y="4295775"/>
          <p14:tracePt t="70364" x="8602663" y="4419600"/>
          <p14:tracePt t="70379" x="7924800" y="4572000"/>
          <p14:tracePt t="70398" x="6423025" y="4757738"/>
          <p14:tracePt t="70414" x="5276850" y="4933950"/>
          <p14:tracePt t="70430" x="4210050" y="5035550"/>
          <p14:tracePt t="70449" x="3567113" y="5124450"/>
          <p14:tracePt t="70465" x="3217863" y="5148263"/>
          <p14:tracePt t="70481" x="3059113" y="5148263"/>
          <p14:tracePt t="70498" x="2968625" y="5148263"/>
          <p14:tracePt t="70513" x="2838450" y="5108575"/>
          <p14:tracePt t="70530" x="2686050" y="5073650"/>
          <p14:tracePt t="70551" x="2201863" y="5000625"/>
          <p14:tracePt t="70566" x="1822450" y="4938713"/>
          <p14:tracePt t="70580" x="1676400" y="4916488"/>
          <p14:tracePt t="70596" x="1327150" y="4848225"/>
          <p14:tracePt t="70613" x="1123950" y="4803775"/>
          <p14:tracePt t="70631" x="925513" y="4768850"/>
          <p14:tracePt t="70650" x="768350" y="4746625"/>
          <p14:tracePt t="70663" x="711200" y="4741863"/>
          <p14:tracePt t="70680" x="693738" y="4735513"/>
          <p14:tracePt t="70821" x="693738" y="4741863"/>
          <p14:tracePt t="70830" x="704850" y="4746625"/>
          <p14:tracePt t="70848" x="733425" y="4764088"/>
          <p14:tracePt t="70863" x="795338" y="4786313"/>
          <p14:tracePt t="70880" x="914400" y="4792663"/>
          <p14:tracePt t="70900" x="1073150" y="4803775"/>
          <p14:tracePt t="70913" x="1422400" y="4814888"/>
          <p14:tracePt t="70929" x="1698625" y="4814888"/>
          <p14:tracePt t="70946" x="1941513" y="4814888"/>
          <p14:tracePt t="70965" x="2201863" y="4814888"/>
          <p14:tracePt t="70979" x="2279650" y="4814888"/>
          <p14:tracePt t="70996" x="2528888" y="4814888"/>
          <p14:tracePt t="71013" x="2608263" y="4808538"/>
          <p14:tracePt t="71032" x="2703513" y="4803775"/>
          <p14:tracePt t="71046" x="2862263" y="4803775"/>
          <p14:tracePt t="71063" x="2986088" y="4803775"/>
          <p14:tracePt t="71081" x="3109913" y="4803775"/>
          <p14:tracePt t="71098" x="3155950" y="4803775"/>
          <p14:tracePt t="71112" x="3167063" y="4803775"/>
          <p14:tracePt t="71129" x="3200400" y="4803775"/>
          <p14:tracePt t="71148" x="3290888" y="4803775"/>
          <p14:tracePt t="71166" x="3465513" y="4775200"/>
          <p14:tracePt t="71179" x="3522663" y="4768850"/>
          <p14:tracePt t="71196" x="3567113" y="4757738"/>
          <p14:tracePt t="71200" x="3613150" y="4746625"/>
          <p14:tracePt t="71213" x="3657600" y="4741863"/>
          <p14:tracePt t="71232" x="3725863" y="4718050"/>
          <p14:tracePt t="71250" x="3776663" y="4706938"/>
          <p14:tracePt t="71264" x="3843338" y="4695825"/>
          <p14:tracePt t="71286" x="3940175" y="4695825"/>
          <p14:tracePt t="71296" x="3968750" y="4691063"/>
          <p14:tracePt t="71313" x="4019550" y="4691063"/>
          <p14:tracePt t="71329" x="4035425" y="4691063"/>
          <p14:tracePt t="71349" x="4041775" y="4691063"/>
          <p14:tracePt t="72013" x="4046538" y="4691063"/>
          <p14:tracePt t="74533" x="4070350" y="4691063"/>
          <p14:tracePt t="74541" x="4176713" y="4691063"/>
          <p14:tracePt t="74551" x="4386263" y="4691063"/>
          <p14:tracePt t="74567" x="4611688" y="4713288"/>
          <p14:tracePt t="74584" x="4616450" y="4713288"/>
          <p14:tracePt t="74602" x="4633913" y="4718050"/>
          <p14:tracePt t="74617" x="4673600" y="4735513"/>
          <p14:tracePt t="74634" x="4781550" y="4752975"/>
          <p14:tracePt t="74651" x="4905375" y="4752975"/>
          <p14:tracePt t="74669" x="5000625" y="4752975"/>
          <p14:tracePt t="74684" x="5022850" y="4752975"/>
          <p14:tracePt t="74688" x="5029200" y="4752975"/>
          <p14:tracePt t="74700" x="5046663" y="4752975"/>
          <p14:tracePt t="74718" x="5062538" y="4752975"/>
          <p14:tracePt t="74735" x="5086350" y="4752975"/>
          <p14:tracePt t="74751" x="5137150" y="4764088"/>
          <p14:tracePt t="74767" x="5199063" y="4764088"/>
          <p14:tracePt t="74786" x="5214938" y="4764088"/>
          <p14:tracePt t="74800" x="5221288" y="4764088"/>
          <p14:tracePt t="74853" x="5232400" y="4764088"/>
          <p14:tracePt t="74997" x="5243513" y="4764088"/>
          <p14:tracePt t="75109" x="5254625" y="4764088"/>
          <p14:tracePt t="75294" x="5260975" y="4752975"/>
          <p14:tracePt t="75307" x="5272088" y="4752975"/>
          <p14:tracePt t="75324" x="5289550" y="4752975"/>
          <p14:tracePt t="75339" x="5367338" y="4752975"/>
          <p14:tracePt t="75357" x="5638800" y="4752975"/>
          <p14:tracePt t="75377" x="5830888" y="4764088"/>
          <p14:tracePt t="75393" x="5926138" y="4786313"/>
          <p14:tracePt t="75406" x="5972175" y="4797425"/>
          <p14:tracePt t="75432" x="6051550" y="4808538"/>
          <p14:tracePt t="75439" x="6084888" y="4808538"/>
          <p14:tracePt t="75456" x="6164263" y="4808538"/>
          <p14:tracePt t="75472" x="6230938" y="4808538"/>
          <p14:tracePt t="75489" x="6305550" y="4808538"/>
          <p14:tracePt t="75506" x="6383338" y="4808538"/>
          <p14:tracePt t="75524" x="6445250" y="4808538"/>
          <p14:tracePt t="75539" x="6480175" y="4808538"/>
          <p14:tracePt t="75556" x="6519863" y="4803775"/>
          <p14:tracePt t="75592" x="6530975" y="4803775"/>
          <p14:tracePt t="75606" x="6559550" y="4803775"/>
          <p14:tracePt t="75623" x="6604000" y="4803775"/>
          <p14:tracePt t="75640" x="6648450" y="4803775"/>
          <p14:tracePt t="75658" x="6661150" y="4803775"/>
          <p14:tracePt t="75733" x="6665913" y="4803775"/>
          <p14:tracePt t="75742" x="6672263" y="4803775"/>
          <p14:tracePt t="75756" x="6683375" y="4803775"/>
          <p14:tracePt t="75774" x="6688138" y="4803775"/>
          <p14:tracePt t="75894" x="6694488" y="4808538"/>
          <p14:tracePt t="75903" x="6699250" y="4808538"/>
          <p14:tracePt t="75916" x="6723063" y="4819650"/>
          <p14:tracePt t="75926" x="6734175" y="4819650"/>
          <p14:tracePt t="75939" x="6745288" y="4819650"/>
          <p14:tracePt t="75956" x="6773863" y="4819650"/>
          <p14:tracePt t="75975" x="6829425" y="4826000"/>
          <p14:tracePt t="75989" x="6875463" y="4826000"/>
          <p14:tracePt t="76006" x="6908800" y="4826000"/>
          <p14:tracePt t="76022" x="6937375" y="4826000"/>
          <p14:tracePt t="76040" x="6977063" y="4826000"/>
          <p14:tracePt t="76056" x="7027863" y="4819650"/>
          <p14:tracePt t="76075" x="7078663" y="4808538"/>
          <p14:tracePt t="76090" x="7140575" y="4808538"/>
          <p14:tracePt t="76109" x="7224713" y="4808538"/>
          <p14:tracePt t="76123" x="7253288" y="4808538"/>
          <p14:tracePt t="76139" x="7308850" y="4808538"/>
          <p14:tracePt t="76160" x="7366000" y="4808538"/>
          <p14:tracePt t="76172" x="7377113" y="4808538"/>
          <p14:tracePt t="76191" x="7388225" y="4808538"/>
          <p14:tracePt t="76207" x="7410450" y="4808538"/>
          <p14:tracePt t="76225" x="7461250" y="4808538"/>
          <p14:tracePt t="76239" x="7485063" y="4808538"/>
          <p14:tracePt t="76255" x="7489825" y="4808538"/>
          <p14:tracePt t="76688" x="7496175" y="4808538"/>
          <p14:tracePt t="76701" x="7496175" y="4803775"/>
          <p14:tracePt t="76718" x="7500938" y="4797425"/>
          <p14:tracePt t="76726" x="7518400" y="4797425"/>
          <p14:tracePt t="76741" x="7540625" y="4792663"/>
          <p14:tracePt t="76756" x="7569200" y="4792663"/>
          <p14:tracePt t="76772" x="7653338" y="4768850"/>
          <p14:tracePt t="76789" x="7699375" y="4768850"/>
          <p14:tracePt t="76807" x="7715250" y="4764088"/>
          <p14:tracePt t="76824" x="7727950" y="4764088"/>
          <p14:tracePt t="76856" x="7732713" y="4764088"/>
          <p14:tracePt t="76874" x="7739063" y="4768850"/>
          <p14:tracePt t="77061" x="7743825" y="4775200"/>
          <p14:tracePt t="77070" x="7750175" y="4775200"/>
          <p14:tracePt t="77089" x="7789863" y="4775200"/>
          <p14:tracePt t="77106" x="7829550" y="4764088"/>
          <p14:tracePt t="77123" x="7913688" y="4752975"/>
          <p14:tracePt t="77141" x="8054975" y="4730750"/>
          <p14:tracePt t="77156" x="8156575" y="4730750"/>
          <p14:tracePt t="77174" x="8269288" y="4730750"/>
          <p14:tracePt t="77192" x="8370888" y="4746625"/>
          <p14:tracePt t="77205" x="8450263" y="4797425"/>
          <p14:tracePt t="77225" x="8534400" y="4837113"/>
          <p14:tracePt t="77241" x="8624888" y="4865688"/>
          <p14:tracePt t="77257" x="8658225" y="4899025"/>
          <p14:tracePt t="77272" x="8675688" y="4905375"/>
          <p14:tracePt t="77709" x="8693150" y="4905375"/>
          <p14:tracePt t="77717" x="8720138" y="4905375"/>
          <p14:tracePt t="77725" x="8737600" y="4899025"/>
          <p14:tracePt t="77739" x="8766175" y="4899025"/>
          <p14:tracePt t="77758" x="8821738" y="4883150"/>
          <p14:tracePt t="77772" x="8850313" y="4883150"/>
          <p14:tracePt t="77789" x="8890000" y="4883150"/>
          <p14:tracePt t="77805" x="8918575" y="4883150"/>
          <p14:tracePt t="77822" x="8951913" y="4883150"/>
          <p14:tracePt t="77840" x="9002713" y="4899025"/>
          <p14:tracePt t="77856" x="9036050" y="4910138"/>
          <p14:tracePt t="77873" x="9064625" y="4916488"/>
          <p14:tracePt t="77893" x="9093200" y="4916488"/>
          <p14:tracePt t="77910" x="9115425" y="4927600"/>
          <p14:tracePt t="77939" x="9126538" y="4938713"/>
          <p14:tracePt t="77955" x="9155113" y="4938713"/>
          <p14:tracePt t="77976" x="9161463" y="4938713"/>
          <p14:tracePt t="77988" x="9172575" y="4938713"/>
          <p14:tracePt t="78007" x="9183688" y="4938713"/>
          <p14:tracePt t="78022" x="9188450" y="4938713"/>
          <p14:tracePt t="78039" x="9205913" y="4938713"/>
          <p14:tracePt t="78055" x="9228138" y="4938713"/>
          <p14:tracePt t="78073" x="9263063" y="4933950"/>
          <p14:tracePt t="78090" x="9274175" y="4927600"/>
          <p14:tracePt t="78106" x="9278938" y="4921250"/>
          <p14:tracePt t="78157" x="9285288" y="4916488"/>
          <p14:tracePt t="78269" x="9290050" y="4916488"/>
          <p14:tracePt t="78278" x="9296400" y="4916488"/>
          <p14:tracePt t="78293" x="9302750" y="4916488"/>
          <p14:tracePt t="78310" x="9324975" y="4916488"/>
          <p14:tracePt t="78325" x="9340850" y="4899025"/>
          <p14:tracePt t="78339" x="9364663" y="4894263"/>
          <p14:tracePt t="78358" x="9415463" y="4876800"/>
          <p14:tracePt t="78375" x="9459913" y="4870450"/>
          <p14:tracePt t="78393" x="9544050" y="4848225"/>
          <p14:tracePt t="78406" x="9623425" y="4848225"/>
          <p14:tracePt t="78424" x="9736138" y="4848225"/>
          <p14:tracePt t="78439" x="9855200" y="4848225"/>
          <p14:tracePt t="78458" x="9861550" y="4848225"/>
          <p14:tracePt t="78533" x="9855200" y="4848225"/>
          <p14:tracePt t="78541" x="9844088" y="4843463"/>
          <p14:tracePt t="78556" x="9775825" y="4843463"/>
          <p14:tracePt t="78572" x="9658350" y="4826000"/>
          <p14:tracePt t="78590" x="9521825" y="4826000"/>
          <p14:tracePt t="78606" x="9245600" y="4826000"/>
          <p14:tracePt t="78623" x="8850313" y="4826000"/>
          <p14:tracePt t="78638" x="8624888" y="4826000"/>
          <p14:tracePt t="78657" x="8443913" y="4826000"/>
          <p14:tracePt t="78673" x="8308975" y="4826000"/>
          <p14:tracePt t="78688" x="8128000" y="4826000"/>
          <p14:tracePt t="78692" x="8026400" y="4826000"/>
          <p14:tracePt t="78709" x="7812088" y="4826000"/>
          <p14:tracePt t="78722" x="7710488" y="4826000"/>
          <p14:tracePt t="78740" x="7507288" y="4826000"/>
          <p14:tracePt t="78757" x="7162800" y="4826000"/>
          <p14:tracePt t="78776" x="6915150" y="4826000"/>
          <p14:tracePt t="78790" x="6665913" y="4826000"/>
          <p14:tracePt t="78806" x="6469063" y="4826000"/>
          <p14:tracePt t="78822" x="6292850" y="4832350"/>
          <p14:tracePt t="78839" x="6146800" y="4848225"/>
          <p14:tracePt t="78857" x="5976938" y="4876800"/>
          <p14:tracePt t="78872" x="5762625" y="4894263"/>
          <p14:tracePt t="78890" x="5464175" y="4945063"/>
          <p14:tracePt t="78910" x="5113338" y="5022850"/>
          <p14:tracePt t="78922" x="5035550" y="5040313"/>
          <p14:tracePt t="78938" x="4883150" y="5086350"/>
          <p14:tracePt t="78955" x="4752975" y="5102225"/>
          <p14:tracePt t="78974" x="4565650" y="5148263"/>
          <p14:tracePt t="78988" x="4397375" y="5164138"/>
          <p14:tracePt t="79007" x="4165600" y="5214938"/>
          <p14:tracePt t="79022" x="3911600" y="5243513"/>
          <p14:tracePt t="79043" x="3624263" y="5294313"/>
          <p14:tracePt t="79055" x="3359150" y="5345113"/>
          <p14:tracePt t="79072" x="3116263" y="5367338"/>
          <p14:tracePt t="79089" x="2838450" y="5395913"/>
          <p14:tracePt t="79106" x="2562225" y="5424488"/>
          <p14:tracePt t="79125" x="2387600" y="5453063"/>
          <p14:tracePt t="79139" x="2376488" y="5457825"/>
          <p14:tracePt t="79156" x="2343150" y="5457825"/>
          <p14:tracePt t="79176" x="2263775" y="5468938"/>
          <p14:tracePt t="79189" x="2246313" y="5468938"/>
          <p14:tracePt t="79206" x="2217738" y="5475288"/>
          <p14:tracePt t="79222" x="2201863" y="5475288"/>
          <p14:tracePt t="79239" x="2184400" y="5492750"/>
          <p14:tracePt t="79255" x="2178050" y="5492750"/>
          <p14:tracePt t="79413" x="2184400" y="5492750"/>
          <p14:tracePt t="79428" x="2190750" y="5492750"/>
          <p14:tracePt t="79444" x="2228850" y="5492750"/>
          <p14:tracePt t="79457" x="2252663" y="5492750"/>
          <p14:tracePt t="79473" x="2279650" y="5492750"/>
          <p14:tracePt t="79488" x="2303463" y="5492750"/>
          <p14:tracePt t="79506" x="2330450" y="5492750"/>
          <p14:tracePt t="79527" x="2370138" y="5492750"/>
          <p14:tracePt t="79538" x="2381250" y="5492750"/>
          <p14:tracePt t="79555" x="2438400" y="5503863"/>
          <p14:tracePt t="79572" x="2557463" y="5519738"/>
          <p14:tracePt t="79590" x="2635250" y="5519738"/>
          <p14:tracePt t="79607" x="2692400" y="5519738"/>
          <p14:tracePt t="79624" x="2736850" y="5519738"/>
          <p14:tracePt t="79639" x="2760663" y="5519738"/>
          <p14:tracePt t="79655" x="2787650" y="5519738"/>
          <p14:tracePt t="79673" x="2822575" y="5519738"/>
          <p14:tracePt t="79688" x="2884488" y="5519738"/>
          <p14:tracePt t="79693" x="2940050" y="5519738"/>
          <p14:tracePt t="79711" x="3030538" y="5519738"/>
          <p14:tracePt t="79724" x="3105150" y="5519738"/>
          <p14:tracePt t="79738" x="3138488" y="5519738"/>
          <p14:tracePt t="79755" x="3167063" y="5519738"/>
          <p14:tracePt t="79772" x="3182938" y="5519738"/>
          <p14:tracePt t="79788" x="3194050" y="5519738"/>
          <p14:tracePt t="79807" x="3217863" y="5519738"/>
          <p14:tracePt t="79823" x="3268663" y="5519738"/>
          <p14:tracePt t="79840" x="3319463" y="5519738"/>
          <p14:tracePt t="79855" x="3381375" y="5530850"/>
          <p14:tracePt t="79874" x="3432175" y="5548313"/>
          <p14:tracePt t="79889" x="3471863" y="5554663"/>
          <p14:tracePt t="79907" x="3505200" y="5559425"/>
          <p14:tracePt t="79929" x="3544888" y="5565775"/>
          <p14:tracePt t="79940" x="3556000" y="5565775"/>
          <p14:tracePt t="79956" x="3584575" y="5565775"/>
          <p14:tracePt t="79973" x="3613150" y="5565775"/>
          <p14:tracePt t="79989" x="3624263" y="5565775"/>
          <p14:tracePt t="80024" x="3640138" y="5565775"/>
          <p14:tracePt t="80038" x="3651250" y="5565775"/>
          <p14:tracePt t="80055" x="3668713" y="5565775"/>
          <p14:tracePt t="80071" x="3690938" y="5565775"/>
          <p14:tracePt t="80090" x="3714750" y="5565775"/>
          <p14:tracePt t="80105" x="3719513" y="5565775"/>
          <p14:tracePt t="80157" x="3736975" y="5565775"/>
          <p14:tracePt t="80166" x="3748088" y="5565775"/>
          <p14:tracePt t="80174" x="3759200" y="5565775"/>
          <p14:tracePt t="80189" x="3854450" y="5543550"/>
          <p14:tracePt t="80207" x="3979863" y="5519738"/>
          <p14:tracePt t="80224" x="4148138" y="5514975"/>
          <p14:tracePt t="80239" x="4368800" y="5475288"/>
          <p14:tracePt t="80255" x="4572000" y="5457825"/>
          <p14:tracePt t="80273" x="4775200" y="5446713"/>
          <p14:tracePt t="80288" x="5011738" y="5446713"/>
          <p14:tracePt t="80307" x="5289550" y="5446713"/>
          <p14:tracePt t="80322" x="5537200" y="5429250"/>
          <p14:tracePt t="80338" x="5751513" y="5402263"/>
          <p14:tracePt t="80356" x="6034088" y="5391150"/>
          <p14:tracePt t="80374" x="6203950" y="5378450"/>
          <p14:tracePt t="80391" x="6338888" y="5378450"/>
          <p14:tracePt t="80407" x="6469063" y="5362575"/>
          <p14:tracePt t="80422" x="6604000" y="5340350"/>
          <p14:tracePt t="80442" x="6694488" y="5340350"/>
          <p14:tracePt t="80462" x="6846888" y="5322888"/>
          <p14:tracePt t="80472" x="6869113" y="5316538"/>
          <p14:tracePt t="80489" x="6880225" y="5316538"/>
          <p14:tracePt t="80725" x="6880225" y="5311775"/>
          <p14:tracePt t="80736" x="6880225" y="5305425"/>
          <p14:tracePt t="80755" x="6880225" y="5289550"/>
          <p14:tracePt t="80790" x="6880225" y="5276850"/>
          <p14:tracePt t="80805" x="6880225" y="5265738"/>
          <p14:tracePt t="80821" x="6880225" y="5249863"/>
          <p14:tracePt t="80857" x="6886575" y="5249863"/>
          <p14:tracePt t="80894" x="6886575" y="5243513"/>
          <p14:tracePt t="80905" x="6886575" y="5238750"/>
          <p14:tracePt t="80927" x="6897688" y="5221288"/>
          <p14:tracePt t="80938" x="6902450" y="5221288"/>
          <p14:tracePt t="80955" x="6908800" y="5203825"/>
          <p14:tracePt t="80974" x="6919913" y="5187950"/>
          <p14:tracePt t="80989" x="6926263" y="5181600"/>
          <p14:tracePt t="81008" x="6937375" y="5164138"/>
          <p14:tracePt t="81022" x="6953250" y="5148263"/>
          <p14:tracePt t="81038" x="6959600" y="5124450"/>
          <p14:tracePt t="81055" x="6977063" y="5102225"/>
          <p14:tracePt t="81072" x="6988175" y="5080000"/>
          <p14:tracePt t="81091" x="6992938" y="5062538"/>
          <p14:tracePt t="81106" x="6992938" y="5051425"/>
          <p14:tracePt t="81125" x="6992938" y="5029200"/>
          <p14:tracePt t="81154" x="6992938" y="5018088"/>
          <p14:tracePt t="81176" x="6992938" y="5000625"/>
          <p14:tracePt t="81277" x="6992938" y="4995863"/>
          <p14:tracePt t="81295" x="7004050" y="4984750"/>
          <p14:tracePt t="81310" x="7021513" y="4956175"/>
          <p14:tracePt t="81322" x="7027863" y="4945063"/>
          <p14:tracePt t="81338" x="7043738" y="4921250"/>
          <p14:tracePt t="81355" x="7061200" y="4905375"/>
          <p14:tracePt t="81376" x="7072313" y="4894263"/>
          <p14:tracePt t="81392" x="7083425" y="4883150"/>
          <p14:tracePt t="81406" x="7089775" y="4870450"/>
          <p14:tracePt t="81430" x="7094538" y="4870450"/>
          <p14:tracePt t="81454" x="7100888" y="4870450"/>
          <p14:tracePt t="81471" x="7100888" y="4865688"/>
          <p14:tracePt t="81488" x="7112000" y="4859338"/>
          <p14:tracePt t="81790" x="7105650" y="4859338"/>
          <p14:tracePt t="81800" x="7100888" y="4859338"/>
          <p14:tracePt t="81808" x="7083425" y="4859338"/>
          <p14:tracePt t="81823" x="7016750" y="4859338"/>
          <p14:tracePt t="81838" x="6926263" y="4859338"/>
          <p14:tracePt t="81854" x="6789738" y="4859338"/>
          <p14:tracePt t="81872" x="6648450" y="4876800"/>
          <p14:tracePt t="81890" x="6502400" y="4905375"/>
          <p14:tracePt t="81906" x="6254750" y="4960938"/>
          <p14:tracePt t="81921" x="5892800" y="5046663"/>
          <p14:tracePt t="81942" x="5492750" y="5153025"/>
          <p14:tracePt t="81954" x="5384800" y="5181600"/>
          <p14:tracePt t="81972" x="5265738" y="5214938"/>
          <p14:tracePt t="81988" x="5148263" y="5238750"/>
          <p14:tracePt t="82009" x="5051425" y="5254625"/>
          <p14:tracePt t="82022" x="4945063" y="5305425"/>
          <p14:tracePt t="82038" x="4832350" y="5345113"/>
          <p14:tracePt t="82055" x="4730750" y="5407025"/>
          <p14:tracePt t="82074" x="4600575" y="5441950"/>
          <p14:tracePt t="82088" x="4470400" y="5503863"/>
          <p14:tracePt t="82105" x="4306888" y="5559425"/>
          <p14:tracePt t="82123" x="4176713" y="5594350"/>
          <p14:tracePt t="82140" x="4092575" y="5621338"/>
          <p14:tracePt t="82155" x="4057650" y="5627688"/>
          <p14:tracePt t="82171" x="4013200" y="5638800"/>
          <p14:tracePt t="82192" x="3944938" y="5645150"/>
          <p14:tracePt t="82197" x="3922713" y="5649913"/>
          <p14:tracePt t="82209" x="3911600" y="5649913"/>
          <p14:tracePt t="82223" x="3883025" y="5649913"/>
          <p14:tracePt t="82238" x="3871913" y="5649913"/>
          <p14:tracePt t="82260" x="3849688" y="5649913"/>
          <p14:tracePt t="82273" x="3838575" y="5649913"/>
          <p14:tracePt t="82288" x="3821113" y="5649913"/>
          <p14:tracePt t="82305" x="3787775" y="5649913"/>
          <p14:tracePt t="82321" x="3730625" y="5621338"/>
          <p14:tracePt t="82338" x="3675063" y="5599113"/>
          <p14:tracePt t="82357" x="3600450" y="5559425"/>
          <p14:tracePt t="82372" x="3578225" y="5537200"/>
          <p14:tracePt t="82390" x="3556000" y="5514975"/>
          <p14:tracePt t="82406" x="3533775" y="5503863"/>
          <p14:tracePt t="82424" x="3511550" y="5486400"/>
          <p14:tracePt t="82589" x="3511550" y="5480050"/>
          <p14:tracePt t="82600" x="3516313" y="5468938"/>
          <p14:tracePt t="82618" x="3527425" y="5468938"/>
          <p14:tracePt t="82630" x="3544888" y="5468938"/>
          <p14:tracePt t="82641" x="3549650" y="5464175"/>
          <p14:tracePt t="82655" x="3567113" y="5464175"/>
          <p14:tracePt t="82672" x="3595688" y="5457825"/>
          <p14:tracePt t="82691" x="3624263" y="5457825"/>
          <p14:tracePt t="82699" x="3668713" y="5453063"/>
          <p14:tracePt t="82712" x="3736975" y="5453063"/>
          <p14:tracePt t="82721" x="3792538" y="5453063"/>
          <p14:tracePt t="82738" x="3860800" y="5453063"/>
          <p14:tracePt t="82754" x="3968750" y="5480050"/>
          <p14:tracePt t="82773" x="4154488" y="5497513"/>
          <p14:tracePt t="82790" x="4300538" y="5503863"/>
          <p14:tracePt t="82805" x="4578350" y="5503863"/>
          <p14:tracePt t="82822" x="5011738" y="5503863"/>
          <p14:tracePt t="82840" x="5362575" y="5503863"/>
          <p14:tracePt t="82856" x="5588000" y="5503863"/>
          <p14:tracePt t="82871" x="5734050" y="5503863"/>
          <p14:tracePt t="82889" x="5835650" y="5503863"/>
          <p14:tracePt t="82905" x="5875338" y="5503863"/>
          <p14:tracePt t="82927" x="5972175" y="5475288"/>
          <p14:tracePt t="82940" x="6016625" y="5468938"/>
          <p14:tracePt t="82957" x="6096000" y="5457825"/>
          <p14:tracePt t="82972" x="6118225" y="5457825"/>
          <p14:tracePt t="82988" x="6129338" y="5457825"/>
          <p14:tracePt t="83004" x="6146800" y="5457825"/>
          <p14:tracePt t="83023" x="6157913" y="5457825"/>
          <p14:tracePt t="83037" x="6164263" y="5457825"/>
          <p14:tracePt t="83199" x="6157913" y="5453063"/>
          <p14:tracePt t="83210" x="6135688" y="5429250"/>
          <p14:tracePt t="83224" x="6062663" y="5407025"/>
          <p14:tracePt t="83239" x="6000750" y="5407025"/>
          <p14:tracePt t="83255" x="5943600" y="5407025"/>
          <p14:tracePt t="83271" x="5853113" y="5402263"/>
          <p14:tracePt t="83287" x="5802313" y="5402263"/>
          <p14:tracePt t="83304" x="5768975" y="5402263"/>
          <p14:tracePt t="83324" x="5729288" y="5402263"/>
          <p14:tracePt t="83338" x="5695950" y="5402263"/>
          <p14:tracePt t="83354" x="5632450" y="5402263"/>
          <p14:tracePt t="83371" x="5554663" y="5402263"/>
          <p14:tracePt t="83390" x="5351463" y="5402263"/>
          <p14:tracePt t="83405" x="5226050" y="5402263"/>
          <p14:tracePt t="83421" x="5091113" y="5402263"/>
          <p14:tracePt t="83443" x="4956175" y="5402263"/>
          <p14:tracePt t="83456" x="4832350" y="5402263"/>
          <p14:tracePt t="83471" x="4702175" y="5413375"/>
          <p14:tracePt t="83488" x="4572000" y="5464175"/>
          <p14:tracePt t="83504" x="4448175" y="5514975"/>
          <p14:tracePt t="83523" x="4346575" y="5530850"/>
          <p14:tracePt t="83538" x="4260850" y="5543550"/>
          <p14:tracePt t="83554" x="4194175" y="5543550"/>
          <p14:tracePt t="83571" x="4103688" y="5543550"/>
          <p14:tracePt t="83590" x="3944938" y="5486400"/>
          <p14:tracePt t="83604" x="3849688" y="5464175"/>
          <p14:tracePt t="83623" x="3787775" y="5435600"/>
          <p14:tracePt t="83639" x="3748088" y="5418138"/>
          <p14:tracePt t="83656" x="3714750" y="5407025"/>
          <p14:tracePt t="83675" x="3675063" y="5384800"/>
          <p14:tracePt t="83689" x="3617913" y="5373688"/>
          <p14:tracePt t="83693" x="3584575" y="5367338"/>
          <p14:tracePt t="83704" x="3578225" y="5367338"/>
          <p14:tracePt t="83730" x="3562350" y="5362575"/>
          <p14:tracePt t="83846" x="3562350" y="5367338"/>
          <p14:tracePt t="83854" x="3567113" y="5367338"/>
          <p14:tracePt t="83871" x="3578225" y="5373688"/>
          <p14:tracePt t="83888" x="3595688" y="5384800"/>
          <p14:tracePt t="83910" x="3600450" y="5384800"/>
          <p14:tracePt t="84077" x="3606800" y="5384800"/>
          <p14:tracePt t="84086" x="3613150" y="5391150"/>
          <p14:tracePt t="84104" x="3629025" y="5402263"/>
          <p14:tracePt t="84122" x="3635375" y="5407025"/>
          <p14:tracePt t="84138" x="3640138" y="5413375"/>
          <p14:tracePt t="84294" x="3646488" y="5413375"/>
          <p14:tracePt t="84302" x="3646488" y="5407025"/>
          <p14:tracePt t="84317" x="3646488" y="5402263"/>
          <p14:tracePt t="84327" x="3651250" y="5395913"/>
          <p14:tracePt t="84349" x="3663950" y="5384800"/>
          <p14:tracePt t="84366" x="3668713" y="5378450"/>
          <p14:tracePt t="84375" x="3668713" y="5373688"/>
          <p14:tracePt t="84389" x="3675063" y="5373688"/>
          <p14:tracePt t="84445" x="3679825" y="5373688"/>
          <p14:tracePt t="84470" x="3690938" y="5384800"/>
          <p14:tracePt t="84477" x="3702050" y="5395913"/>
          <p14:tracePt t="84488" x="3714750" y="5407025"/>
          <p14:tracePt t="84505" x="3719513" y="5446713"/>
          <p14:tracePt t="84523" x="3719513" y="5453063"/>
          <p14:tracePt t="84565" x="3719513" y="5457825"/>
          <p14:tracePt t="84574" x="3714750" y="5457825"/>
          <p14:tracePt t="84587" x="3690938" y="5435600"/>
          <p14:tracePt t="84606" x="3640138" y="5334000"/>
          <p14:tracePt t="84623" x="3613150" y="5272088"/>
          <p14:tracePt t="84639" x="3578225" y="5210175"/>
          <p14:tracePt t="84656" x="3573463" y="5187950"/>
          <p14:tracePt t="84709" x="3567113" y="5187950"/>
          <p14:tracePt t="84733" x="3567113" y="5192713"/>
          <p14:tracePt t="84742" x="3567113" y="5199063"/>
          <p14:tracePt t="84753" x="3567113" y="5203825"/>
          <p14:tracePt t="84770" x="3567113" y="5210175"/>
          <p14:tracePt t="84814" x="3567113" y="5214938"/>
          <p14:tracePt t="84822" x="3567113" y="5221288"/>
          <p14:tracePt t="84838" x="3567113" y="5226050"/>
          <p14:tracePt t="84856" x="3567113" y="5238750"/>
          <p14:tracePt t="85005" x="3567113" y="5243513"/>
          <p14:tracePt t="85485" x="3567113" y="5249863"/>
          <p14:tracePt t="87206" x="3567113" y="5254625"/>
          <p14:tracePt t="87821" x="3573463" y="5254625"/>
          <p14:tracePt t="87833" x="3578225" y="5254625"/>
          <p14:tracePt t="87842" x="3584575" y="5254625"/>
          <p14:tracePt t="87852" x="3606800" y="5254625"/>
          <p14:tracePt t="87869" x="3640138" y="5254625"/>
          <p14:tracePt t="87886" x="3663950" y="5254625"/>
          <p14:tracePt t="87907" x="3686175" y="5254625"/>
          <p14:tracePt t="87919" x="3714750" y="5254625"/>
          <p14:tracePt t="87936" x="3725863" y="5254625"/>
          <p14:tracePt t="87954" x="3765550" y="5254625"/>
          <p14:tracePt t="87970" x="3803650" y="5254625"/>
          <p14:tracePt t="87986" x="3832225" y="5254625"/>
          <p14:tracePt t="88004" x="3900488" y="5260975"/>
          <p14:tracePt t="88024" x="3990975" y="5260975"/>
          <p14:tracePt t="88037" x="4035425" y="5260975"/>
          <p14:tracePt t="88052" x="4046538" y="5260975"/>
          <p14:tracePt t="88069" x="4057650" y="5260975"/>
          <p14:tracePt t="88087" x="4064000" y="5260975"/>
          <p14:tracePt t="88125" x="4070350" y="5260975"/>
          <p14:tracePt t="88135" x="4092575" y="5260975"/>
          <p14:tracePt t="88153" x="4148138" y="5260975"/>
          <p14:tracePt t="88171" x="4198938" y="5272088"/>
          <p14:tracePt t="88186" x="4233863" y="5276850"/>
          <p14:tracePt t="88190" x="4249738" y="5276850"/>
          <p14:tracePt t="88203" x="4249738" y="5283200"/>
          <p14:tracePt t="88223" x="4284663" y="5289550"/>
          <p14:tracePt t="88235" x="4300538" y="5294313"/>
          <p14:tracePt t="88253" x="4413250" y="5300663"/>
          <p14:tracePt t="88269" x="4527550" y="5300663"/>
          <p14:tracePt t="88287" x="4622800" y="5300663"/>
          <p14:tracePt t="88302" x="4679950" y="5300663"/>
          <p14:tracePt t="88319" x="4752975" y="5311775"/>
          <p14:tracePt t="88335" x="4865688" y="5327650"/>
          <p14:tracePt t="88354" x="5000625" y="5334000"/>
          <p14:tracePt t="88369" x="5300663" y="5334000"/>
          <p14:tracePt t="88386" x="5780088" y="5373688"/>
          <p14:tracePt t="88405" x="6953250" y="5503863"/>
          <p14:tracePt t="88420" x="7348538" y="5519738"/>
          <p14:tracePt t="88435" x="7997825" y="5548313"/>
          <p14:tracePt t="88453" x="8353425" y="5548313"/>
          <p14:tracePt t="88469" x="8426450" y="5554663"/>
          <p14:tracePt t="88490" x="8512175" y="5559425"/>
          <p14:tracePt t="88505" x="8653463" y="5559425"/>
          <p14:tracePt t="88521" x="8810625" y="5559425"/>
          <p14:tracePt t="88536" x="8878888" y="5570538"/>
          <p14:tracePt t="88553" x="8901113" y="5570538"/>
          <p14:tracePt t="88573" x="8940800" y="5581650"/>
          <p14:tracePt t="88604" x="8947150" y="5581650"/>
          <p14:tracePt t="88619" x="8951913" y="5581650"/>
          <p14:tracePt t="88670" x="8958263" y="5581650"/>
          <p14:tracePt t="88797" x="8947150" y="5581650"/>
          <p14:tracePt t="88806" x="8934450" y="5581650"/>
          <p14:tracePt t="88820" x="8867775" y="5581650"/>
          <p14:tracePt t="88835" x="8832850" y="5581650"/>
          <p14:tracePt t="88852" x="8788400" y="5581650"/>
          <p14:tracePt t="88869" x="8755063" y="5581650"/>
          <p14:tracePt t="88889" x="8686800" y="5570538"/>
          <p14:tracePt t="88903" x="8629650" y="5565775"/>
          <p14:tracePt t="88920" x="8585200" y="5554663"/>
          <p14:tracePt t="88940" x="8540750" y="5530850"/>
          <p14:tracePt t="88955" x="8512175" y="5530850"/>
          <p14:tracePt t="88969" x="8483600" y="5526088"/>
          <p14:tracePt t="88986" x="8461375" y="5526088"/>
          <p14:tracePt t="89005" x="8455025" y="5526088"/>
          <p14:tracePt t="89045" x="8443913" y="5519738"/>
          <p14:tracePt t="89053" x="8426450" y="5519738"/>
          <p14:tracePt t="89070" x="8415338" y="5514975"/>
          <p14:tracePt t="89085" x="8393113" y="5514975"/>
          <p14:tracePt t="89103" x="8375650" y="5503863"/>
          <p14:tracePt t="89141" x="8370888" y="5497513"/>
          <p14:tracePt t="89155" x="8331200" y="5492750"/>
          <p14:tracePt t="89169" x="8286750" y="5480050"/>
          <p14:tracePt t="89186" x="8269288" y="5468938"/>
          <p14:tracePt t="89191" x="8258175" y="5468938"/>
          <p14:tracePt t="89204" x="8251825" y="5457825"/>
          <p14:tracePt t="89277" x="8247063" y="5457825"/>
          <p14:tracePt t="89289" x="8235950" y="5453063"/>
          <p14:tracePt t="89302" x="8218488" y="5446713"/>
          <p14:tracePt t="89319" x="8212138" y="5435600"/>
          <p14:tracePt t="89336" x="8185150" y="5413375"/>
          <p14:tracePt t="89413" x="8196263" y="5413375"/>
          <p14:tracePt t="89422" x="8212138" y="5413375"/>
          <p14:tracePt t="89436" x="8251825" y="5395913"/>
          <p14:tracePt t="89453" x="8359775" y="5384800"/>
          <p14:tracePt t="89476" x="8472488" y="5373688"/>
          <p14:tracePt t="89490" x="8624888" y="5356225"/>
          <p14:tracePt t="89503" x="8748713" y="5356225"/>
          <p14:tracePt t="89519" x="8907463" y="5356225"/>
          <p14:tracePt t="89535" x="9048750" y="5378450"/>
          <p14:tracePt t="89552" x="9205913" y="5402263"/>
          <p14:tracePt t="89571" x="9347200" y="5418138"/>
          <p14:tracePt t="89586" x="9493250" y="5429250"/>
          <p14:tracePt t="89603" x="9618663" y="5435600"/>
          <p14:tracePt t="89620" x="9709150" y="5453063"/>
          <p14:tracePt t="89637" x="9720263" y="5453063"/>
          <p14:tracePt t="89749" x="9702800" y="5453063"/>
          <p14:tracePt t="89757" x="9685338" y="5453063"/>
          <p14:tracePt t="89769" x="9680575" y="5453063"/>
          <p14:tracePt t="89785" x="9645650" y="5453063"/>
          <p14:tracePt t="89802" x="9623425" y="5453063"/>
          <p14:tracePt t="89819" x="9601200" y="5453063"/>
          <p14:tracePt t="89835" x="9567863" y="5453063"/>
          <p14:tracePt t="89852" x="9493250" y="5446713"/>
          <p14:tracePt t="89872" x="9404350" y="5435600"/>
          <p14:tracePt t="89889" x="9290050" y="5418138"/>
          <p14:tracePt t="89907" x="9110663" y="5418138"/>
          <p14:tracePt t="89921" x="8872538" y="5418138"/>
          <p14:tracePt t="89936" x="8432800" y="5418138"/>
          <p14:tracePt t="89953" x="8083550" y="5418138"/>
          <p14:tracePt t="89969" x="7840663" y="5424488"/>
          <p14:tracePt t="89988" x="7500938" y="5435600"/>
          <p14:tracePt t="90004" x="7377113" y="5435600"/>
          <p14:tracePt t="90019" x="7145338" y="5435600"/>
          <p14:tracePt t="90035" x="6800850" y="5435600"/>
          <p14:tracePt t="90052" x="6378575" y="5424488"/>
          <p14:tracePt t="90072" x="5649913" y="5384800"/>
          <p14:tracePt t="90085" x="5407025" y="5384800"/>
          <p14:tracePt t="90104" x="5226050" y="5384800"/>
          <p14:tracePt t="90119" x="5051425" y="5384800"/>
          <p14:tracePt t="90137" x="4848225" y="5384800"/>
          <p14:tracePt t="90153" x="4622800" y="5384800"/>
          <p14:tracePt t="90170" x="4375150" y="5384800"/>
          <p14:tracePt t="90189" x="4176713" y="5384800"/>
          <p14:tracePt t="90193" x="4064000" y="5384800"/>
          <p14:tracePt t="90205" x="3871913" y="5395913"/>
          <p14:tracePt t="90221" x="3589338" y="5441950"/>
          <p14:tracePt t="90236" x="3273425" y="5475288"/>
          <p14:tracePt t="90257" x="2924175" y="5519738"/>
          <p14:tracePt t="90271" x="2698750" y="5537200"/>
          <p14:tracePt t="90287" x="2551113" y="5537200"/>
          <p14:tracePt t="90303" x="2405063" y="5537200"/>
          <p14:tracePt t="90319" x="2257425" y="5537200"/>
          <p14:tracePt t="90336" x="2155825" y="5537200"/>
          <p14:tracePt t="90354" x="2133600" y="5537200"/>
          <p14:tracePt t="90369" x="2116138" y="5537200"/>
          <p14:tracePt t="90387" x="2093913" y="5537200"/>
          <p14:tracePt t="90406" x="2071688" y="5537200"/>
          <p14:tracePt t="90425" x="2043113" y="5537200"/>
          <p14:tracePt t="90437" x="2025650" y="5537200"/>
          <p14:tracePt t="90453" x="2014538" y="5537200"/>
          <p14:tracePt t="90488" x="2009775" y="5543550"/>
          <p14:tracePt t="90503" x="2003425" y="5548313"/>
          <p14:tracePt t="90599" x="2003425" y="5559425"/>
          <p14:tracePt t="90614" x="2009775" y="5565775"/>
          <p14:tracePt t="90631" x="2014538" y="5570538"/>
          <p14:tracePt t="90648" x="2025650" y="5576888"/>
          <p14:tracePt t="90659" x="2038350" y="5576888"/>
          <p14:tracePt t="90671" x="2071688" y="5576888"/>
          <p14:tracePt t="90686" x="2100263" y="5576888"/>
          <p14:tracePt t="90702" x="2155825" y="5576888"/>
          <p14:tracePt t="90719" x="2206625" y="5576888"/>
          <p14:tracePt t="90738" x="2292350" y="5576888"/>
          <p14:tracePt t="90752" x="2381250" y="5570538"/>
          <p14:tracePt t="90769" x="2500313" y="5548313"/>
          <p14:tracePt t="90785" x="2670175" y="5519738"/>
          <p14:tracePt t="90802" x="2822575" y="5464175"/>
          <p14:tracePt t="90822" x="2952750" y="5384800"/>
          <p14:tracePt t="90836" x="2974975" y="5356225"/>
          <p14:tracePt t="90853" x="3081338" y="5300663"/>
          <p14:tracePt t="90869" x="3211513" y="5265738"/>
          <p14:tracePt t="90889" x="3330575" y="5232400"/>
          <p14:tracePt t="90905" x="3482975" y="5199063"/>
          <p14:tracePt t="90920" x="3629025" y="5159375"/>
          <p14:tracePt t="90939" x="3765550" y="5119688"/>
          <p14:tracePt t="90953" x="3827463" y="5097463"/>
          <p14:tracePt t="90969" x="3871913" y="5073650"/>
          <p14:tracePt t="90986" x="3917950" y="5057775"/>
          <p14:tracePt t="91003" x="3944938" y="5040313"/>
          <p14:tracePt t="91022" x="4030663" y="5011738"/>
          <p14:tracePt t="91036" x="4046538" y="5011738"/>
          <p14:tracePt t="91053" x="4103688" y="5006975"/>
          <p14:tracePt t="91071" x="4137025" y="5006975"/>
          <p14:tracePt t="91087" x="4154488" y="5006975"/>
          <p14:tracePt t="91102" x="4159250" y="50069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29F568-6E80-4364-8474-8568FC240365}"/>
              </a:ext>
            </a:extLst>
          </p:cNvPr>
          <p:cNvSpPr>
            <a:spLocks noGrp="1"/>
          </p:cNvSpPr>
          <p:nvPr>
            <p:ph type="title"/>
          </p:nvPr>
        </p:nvSpPr>
        <p:spPr>
          <a:xfrm>
            <a:off x="3456214" y="282762"/>
            <a:ext cx="1589314" cy="686067"/>
          </a:xfrm>
        </p:spPr>
        <p:txBody>
          <a:bodyPr>
            <a:normAutofit fontScale="90000"/>
          </a:bodyPr>
          <a:lstStyle/>
          <a:p>
            <a:pPr algn="r"/>
            <a:r>
              <a:rPr lang="zh-CN" altLang="en-US" b="1" dirty="0"/>
              <a:t>摘要</a:t>
            </a:r>
          </a:p>
        </p:txBody>
      </p:sp>
      <p:sp>
        <p:nvSpPr>
          <p:cNvPr id="3" name="内容占位符 2">
            <a:extLst>
              <a:ext uri="{FF2B5EF4-FFF2-40B4-BE49-F238E27FC236}">
                <a16:creationId xmlns:a16="http://schemas.microsoft.com/office/drawing/2014/main" id="{04E7760B-EFAB-4AAF-8DAF-A9CCC86B4DDC}"/>
              </a:ext>
            </a:extLst>
          </p:cNvPr>
          <p:cNvSpPr>
            <a:spLocks noGrp="1"/>
          </p:cNvSpPr>
          <p:nvPr>
            <p:ph idx="1"/>
          </p:nvPr>
        </p:nvSpPr>
        <p:spPr>
          <a:xfrm>
            <a:off x="315685" y="968829"/>
            <a:ext cx="8109858" cy="3799113"/>
          </a:xfrm>
        </p:spPr>
        <p:txBody>
          <a:bodyPr>
            <a:normAutofit fontScale="92500"/>
          </a:bodyPr>
          <a:lstStyle/>
          <a:p>
            <a:r>
              <a:rPr lang="en-US" altLang="zh-CN" dirty="0"/>
              <a:t>In this programming examination we will play a simple computational game: Lights Out. Your Lights Out player and solver will be C programs you write from scratch (though we give you a helpful set of libraries).</a:t>
            </a:r>
            <a:endParaRPr lang="zh-CN" altLang="zh-CN" dirty="0"/>
          </a:p>
          <a:p>
            <a:r>
              <a:rPr lang="en-US" altLang="zh-CN" dirty="0"/>
              <a:t>The code handout for this examination is at </a:t>
            </a:r>
            <a:r>
              <a:rPr lang="en-US" altLang="zh-CN" b="1" dirty="0">
                <a:solidFill>
                  <a:srgbClr val="C00000"/>
                </a:solidFill>
              </a:rPr>
              <a:t>exam.tgz</a:t>
            </a:r>
            <a:endParaRPr lang="zh-CN" altLang="zh-CN" b="1" dirty="0">
              <a:solidFill>
                <a:srgbClr val="C00000"/>
              </a:solidFill>
            </a:endParaRPr>
          </a:p>
          <a:p>
            <a:r>
              <a:rPr lang="en-US" altLang="zh-CN" dirty="0"/>
              <a:t>The file </a:t>
            </a:r>
            <a:r>
              <a:rPr lang="en-US" altLang="zh-CN" b="1" dirty="0">
                <a:solidFill>
                  <a:srgbClr val="C00000"/>
                </a:solidFill>
              </a:rPr>
              <a:t>README.txt </a:t>
            </a:r>
            <a:r>
              <a:rPr lang="en-US" altLang="zh-CN" dirty="0"/>
              <a:t>in the code handout goes over the contents of the handout and explains how to hand the answer files in. </a:t>
            </a:r>
          </a:p>
          <a:p>
            <a:r>
              <a:rPr lang="zh-CN" altLang="en-US" b="1" dirty="0">
                <a:solidFill>
                  <a:srgbClr val="C00000"/>
                </a:solidFill>
              </a:rPr>
              <a:t>命令式计算原理课程设计报告</a:t>
            </a:r>
            <a:r>
              <a:rPr lang="en-US" altLang="zh-CN" b="1" dirty="0">
                <a:solidFill>
                  <a:srgbClr val="C00000"/>
                </a:solidFill>
              </a:rPr>
              <a:t>_</a:t>
            </a:r>
            <a:r>
              <a:rPr lang="zh-CN" altLang="en-US" b="1" dirty="0">
                <a:solidFill>
                  <a:srgbClr val="C00000"/>
                </a:solidFill>
              </a:rPr>
              <a:t>模板</a:t>
            </a:r>
            <a:r>
              <a:rPr lang="en-US" altLang="zh-CN" b="1" dirty="0">
                <a:solidFill>
                  <a:srgbClr val="C00000"/>
                </a:solidFill>
              </a:rPr>
              <a:t>.doc</a:t>
            </a:r>
            <a:endParaRPr lang="zh-CN" altLang="zh-CN" b="1" dirty="0">
              <a:solidFill>
                <a:srgbClr val="C00000"/>
              </a:solidFill>
            </a:endParaRPr>
          </a:p>
          <a:p>
            <a:endParaRPr lang="zh-CN" altLang="en-US" dirty="0"/>
          </a:p>
        </p:txBody>
      </p:sp>
      <p:sp>
        <p:nvSpPr>
          <p:cNvPr id="4" name="矩形 3">
            <a:extLst>
              <a:ext uri="{FF2B5EF4-FFF2-40B4-BE49-F238E27FC236}">
                <a16:creationId xmlns:a16="http://schemas.microsoft.com/office/drawing/2014/main" id="{59128F70-4386-450E-B7AC-EE5E478CE647}"/>
              </a:ext>
            </a:extLst>
          </p:cNvPr>
          <p:cNvSpPr/>
          <p:nvPr/>
        </p:nvSpPr>
        <p:spPr>
          <a:xfrm>
            <a:off x="234041" y="4611556"/>
            <a:ext cx="11723915" cy="461665"/>
          </a:xfrm>
          <a:prstGeom prst="rect">
            <a:avLst/>
          </a:prstGeom>
        </p:spPr>
        <p:txBody>
          <a:bodyPr wrap="square">
            <a:spAutoFit/>
          </a:bodyPr>
          <a:lstStyle/>
          <a:p>
            <a:r>
              <a:rPr lang="en-US" altLang="zh-CN" sz="2400" dirty="0"/>
              <a:t>Creating a </a:t>
            </a:r>
            <a:r>
              <a:rPr lang="en-US" altLang="zh-CN" sz="2400" dirty="0" err="1"/>
              <a:t>tarball</a:t>
            </a:r>
            <a:r>
              <a:rPr lang="en-US" altLang="zh-CN" sz="2400" dirty="0"/>
              <a:t> to submit by e-mailing to: </a:t>
            </a:r>
            <a:r>
              <a:rPr lang="en-US" altLang="zh-CN" sz="2400" b="1" dirty="0">
                <a:solidFill>
                  <a:srgbClr val="C00000"/>
                </a:solidFill>
              </a:rPr>
              <a:t>pic.cs.hust@hotmail.com    </a:t>
            </a:r>
          </a:p>
        </p:txBody>
      </p:sp>
      <p:sp>
        <p:nvSpPr>
          <p:cNvPr id="6" name="矩形 5">
            <a:extLst>
              <a:ext uri="{FF2B5EF4-FFF2-40B4-BE49-F238E27FC236}">
                <a16:creationId xmlns:a16="http://schemas.microsoft.com/office/drawing/2014/main" id="{1F8682F5-9338-4A00-988B-126C715DBA88}"/>
              </a:ext>
            </a:extLst>
          </p:cNvPr>
          <p:cNvSpPr/>
          <p:nvPr/>
        </p:nvSpPr>
        <p:spPr>
          <a:xfrm>
            <a:off x="473529" y="5737687"/>
            <a:ext cx="10499272" cy="535531"/>
          </a:xfrm>
          <a:prstGeom prst="rect">
            <a:avLst/>
          </a:prstGeom>
        </p:spPr>
        <p:txBody>
          <a:bodyPr wrap="square">
            <a:spAutoFit/>
          </a:bodyPr>
          <a:lstStyle/>
          <a:p>
            <a:pPr lvl="0" algn="ctr">
              <a:lnSpc>
                <a:spcPct val="90000"/>
              </a:lnSpc>
              <a:spcBef>
                <a:spcPts val="1000"/>
              </a:spcBef>
            </a:pPr>
            <a:r>
              <a:rPr lang="zh-CN" altLang="en-US" sz="3200" dirty="0">
                <a:solidFill>
                  <a:prstClr val="black"/>
                </a:solidFill>
              </a:rPr>
              <a:t>提交截止时间：</a:t>
            </a:r>
            <a:r>
              <a:rPr lang="en-US" altLang="zh-CN" sz="3200" dirty="0">
                <a:solidFill>
                  <a:prstClr val="black"/>
                </a:solidFill>
              </a:rPr>
              <a:t>2020</a:t>
            </a:r>
            <a:r>
              <a:rPr lang="zh-CN" altLang="en-US" sz="3200" dirty="0">
                <a:solidFill>
                  <a:prstClr val="black"/>
                </a:solidFill>
              </a:rPr>
              <a:t>年</a:t>
            </a:r>
            <a:r>
              <a:rPr lang="en-US" altLang="zh-CN" sz="3200" dirty="0">
                <a:solidFill>
                  <a:prstClr val="black"/>
                </a:solidFill>
              </a:rPr>
              <a:t>7</a:t>
            </a:r>
            <a:r>
              <a:rPr lang="zh-CN" altLang="en-US" sz="3200" dirty="0">
                <a:solidFill>
                  <a:prstClr val="black"/>
                </a:solidFill>
              </a:rPr>
              <a:t>月</a:t>
            </a:r>
            <a:r>
              <a:rPr lang="en-US" altLang="zh-CN" sz="3200" dirty="0">
                <a:solidFill>
                  <a:prstClr val="black"/>
                </a:solidFill>
              </a:rPr>
              <a:t>1</a:t>
            </a:r>
            <a:r>
              <a:rPr lang="zh-CN" altLang="en-US" sz="3200" dirty="0">
                <a:solidFill>
                  <a:prstClr val="black"/>
                </a:solidFill>
              </a:rPr>
              <a:t>日星期三</a:t>
            </a:r>
            <a:r>
              <a:rPr lang="en-US" altLang="zh-CN" sz="3200" dirty="0">
                <a:solidFill>
                  <a:prstClr val="black"/>
                </a:solidFill>
              </a:rPr>
              <a:t>22:00</a:t>
            </a:r>
            <a:r>
              <a:rPr lang="zh-CN" altLang="en-US" sz="3200" dirty="0">
                <a:solidFill>
                  <a:prstClr val="black"/>
                </a:solidFill>
              </a:rPr>
              <a:t>时</a:t>
            </a:r>
          </a:p>
        </p:txBody>
      </p:sp>
      <p:pic>
        <p:nvPicPr>
          <p:cNvPr id="7" name="Picture 10">
            <a:extLst>
              <a:ext uri="{FF2B5EF4-FFF2-40B4-BE49-F238E27FC236}">
                <a16:creationId xmlns:a16="http://schemas.microsoft.com/office/drawing/2014/main" id="{459C643F-8864-40B0-AAAE-23C74E5BD81F}"/>
              </a:ext>
            </a:extLst>
          </p:cNvPr>
          <p:cNvPicPr/>
          <p:nvPr/>
        </p:nvPicPr>
        <p:blipFill>
          <a:blip r:embed="rId4"/>
          <a:stretch>
            <a:fillRect/>
          </a:stretch>
        </p:blipFill>
        <p:spPr>
          <a:xfrm>
            <a:off x="8860102" y="324955"/>
            <a:ext cx="1066802" cy="1132477"/>
          </a:xfrm>
          <a:prstGeom prst="rect">
            <a:avLst/>
          </a:prstGeom>
        </p:spPr>
      </p:pic>
      <p:pic>
        <p:nvPicPr>
          <p:cNvPr id="9" name="图片 8">
            <a:extLst>
              <a:ext uri="{FF2B5EF4-FFF2-40B4-BE49-F238E27FC236}">
                <a16:creationId xmlns:a16="http://schemas.microsoft.com/office/drawing/2014/main" id="{9FE8843D-A28F-4BBA-96D5-A11F719E63B1}"/>
              </a:ext>
            </a:extLst>
          </p:cNvPr>
          <p:cNvPicPr>
            <a:picLocks noChangeAspect="1"/>
          </p:cNvPicPr>
          <p:nvPr/>
        </p:nvPicPr>
        <p:blipFill>
          <a:blip r:embed="rId5"/>
          <a:stretch>
            <a:fillRect/>
          </a:stretch>
        </p:blipFill>
        <p:spPr>
          <a:xfrm>
            <a:off x="8860102" y="1535067"/>
            <a:ext cx="3018499" cy="2968398"/>
          </a:xfrm>
          <a:prstGeom prst="rect">
            <a:avLst/>
          </a:prstGeom>
        </p:spPr>
      </p:pic>
      <p:sp>
        <p:nvSpPr>
          <p:cNvPr id="10" name="矩形 9">
            <a:extLst>
              <a:ext uri="{FF2B5EF4-FFF2-40B4-BE49-F238E27FC236}">
                <a16:creationId xmlns:a16="http://schemas.microsoft.com/office/drawing/2014/main" id="{4C00F3EA-4B88-4D1B-865A-E520EF23442E}"/>
              </a:ext>
            </a:extLst>
          </p:cNvPr>
          <p:cNvSpPr/>
          <p:nvPr/>
        </p:nvSpPr>
        <p:spPr>
          <a:xfrm>
            <a:off x="234041" y="5120752"/>
            <a:ext cx="11723915" cy="461665"/>
          </a:xfrm>
          <a:prstGeom prst="rect">
            <a:avLst/>
          </a:prstGeom>
          <a:solidFill>
            <a:schemeClr val="tx1"/>
          </a:solidFill>
        </p:spPr>
        <p:txBody>
          <a:bodyPr wrap="square">
            <a:spAutoFit/>
          </a:bodyPr>
          <a:lstStyle/>
          <a:p>
            <a:pPr lvl="0"/>
            <a:r>
              <a:rPr lang="en-US" altLang="zh-CN" sz="2400" dirty="0">
                <a:solidFill>
                  <a:schemeClr val="bg1"/>
                </a:solidFill>
              </a:rPr>
              <a:t>% tar -</a:t>
            </a:r>
            <a:r>
              <a:rPr lang="en-US" altLang="zh-CN" sz="2400" dirty="0" err="1">
                <a:solidFill>
                  <a:schemeClr val="bg1"/>
                </a:solidFill>
              </a:rPr>
              <a:t>czvf</a:t>
            </a:r>
            <a:r>
              <a:rPr lang="en-US" altLang="zh-CN" sz="2400" dirty="0">
                <a:solidFill>
                  <a:schemeClr val="bg1"/>
                </a:solidFill>
              </a:rPr>
              <a:t> &lt;</a:t>
            </a:r>
            <a:r>
              <a:rPr lang="zh-CN" altLang="en-US" sz="2400" dirty="0">
                <a:solidFill>
                  <a:schemeClr val="bg1"/>
                </a:solidFill>
              </a:rPr>
              <a:t>姓名</a:t>
            </a:r>
            <a:r>
              <a:rPr lang="en-US" altLang="zh-CN" sz="2400" dirty="0">
                <a:solidFill>
                  <a:schemeClr val="bg1"/>
                </a:solidFill>
              </a:rPr>
              <a:t>&gt;-&lt;</a:t>
            </a:r>
            <a:r>
              <a:rPr lang="zh-CN" altLang="en-US" sz="2400" dirty="0">
                <a:solidFill>
                  <a:schemeClr val="bg1"/>
                </a:solidFill>
              </a:rPr>
              <a:t>学号</a:t>
            </a:r>
            <a:r>
              <a:rPr lang="en-US" altLang="zh-CN" sz="2400" dirty="0">
                <a:solidFill>
                  <a:schemeClr val="bg1"/>
                </a:solidFill>
              </a:rPr>
              <a:t>&gt;-exam.tgz </a:t>
            </a:r>
            <a:r>
              <a:rPr lang="en-US" altLang="zh-CN" sz="2400" dirty="0" err="1">
                <a:solidFill>
                  <a:schemeClr val="bg1"/>
                </a:solidFill>
              </a:rPr>
              <a:t>lightsout.c</a:t>
            </a:r>
            <a:r>
              <a:rPr lang="en-US" altLang="zh-CN" sz="2400" dirty="0">
                <a:solidFill>
                  <a:schemeClr val="bg1"/>
                </a:solidFill>
              </a:rPr>
              <a:t> </a:t>
            </a:r>
            <a:r>
              <a:rPr lang="en-US" altLang="zh-CN" sz="2400" dirty="0" err="1">
                <a:solidFill>
                  <a:schemeClr val="bg1"/>
                </a:solidFill>
              </a:rPr>
              <a:t>ba-ht.c</a:t>
            </a:r>
            <a:r>
              <a:rPr lang="en-US" altLang="zh-CN" sz="2400" dirty="0">
                <a:solidFill>
                  <a:schemeClr val="bg1"/>
                </a:solidFill>
              </a:rPr>
              <a:t> </a:t>
            </a:r>
            <a:r>
              <a:rPr lang="en-US" altLang="zh-CN" sz="2400" dirty="0" err="1">
                <a:solidFill>
                  <a:schemeClr val="bg1"/>
                </a:solidFill>
              </a:rPr>
              <a:t>bitarray.c</a:t>
            </a:r>
            <a:r>
              <a:rPr lang="en-US" altLang="zh-CN" sz="2400" dirty="0">
                <a:solidFill>
                  <a:schemeClr val="bg1"/>
                </a:solidFill>
              </a:rPr>
              <a:t> </a:t>
            </a:r>
            <a:r>
              <a:rPr lang="en-US" altLang="zh-CN" sz="2400" dirty="0" err="1">
                <a:solidFill>
                  <a:schemeClr val="bg1"/>
                </a:solidFill>
              </a:rPr>
              <a:t>loplayer.c</a:t>
            </a:r>
            <a:r>
              <a:rPr lang="en-US" altLang="zh-CN" sz="2400" dirty="0">
                <a:solidFill>
                  <a:schemeClr val="bg1"/>
                </a:solidFill>
              </a:rPr>
              <a:t> report.doc</a:t>
            </a:r>
            <a:endParaRPr lang="zh-CN" altLang="en-US" sz="2400" dirty="0">
              <a:solidFill>
                <a:schemeClr val="bg1"/>
              </a:solidFill>
            </a:endParaRPr>
          </a:p>
        </p:txBody>
      </p:sp>
      <p:sp>
        <p:nvSpPr>
          <p:cNvPr id="5" name="矩形 4">
            <a:extLst>
              <a:ext uri="{FF2B5EF4-FFF2-40B4-BE49-F238E27FC236}">
                <a16:creationId xmlns:a16="http://schemas.microsoft.com/office/drawing/2014/main" id="{BEC8CE9D-EDC5-4271-93DB-DD91DDF15CD5}"/>
              </a:ext>
            </a:extLst>
          </p:cNvPr>
          <p:cNvSpPr/>
          <p:nvPr/>
        </p:nvSpPr>
        <p:spPr>
          <a:xfrm>
            <a:off x="315685" y="6273218"/>
            <a:ext cx="10499990" cy="461665"/>
          </a:xfrm>
          <a:prstGeom prst="rect">
            <a:avLst/>
          </a:prstGeom>
        </p:spPr>
        <p:txBody>
          <a:bodyPr wrap="none">
            <a:spAutoFit/>
          </a:bodyPr>
          <a:lstStyle/>
          <a:p>
            <a:r>
              <a:rPr lang="zh-CN" altLang="en-US" sz="2400" dirty="0"/>
              <a:t>本课程成绩</a:t>
            </a:r>
            <a:r>
              <a:rPr lang="zh-CN" altLang="en-US" sz="2400"/>
              <a:t>构成：最终成绩</a:t>
            </a:r>
            <a:r>
              <a:rPr lang="en-US" altLang="zh-CN" sz="2400" dirty="0"/>
              <a:t>100%=</a:t>
            </a:r>
            <a:r>
              <a:rPr lang="zh-CN" altLang="en-US" sz="2400" dirty="0"/>
              <a:t>平时分</a:t>
            </a:r>
            <a:r>
              <a:rPr lang="en-US" altLang="zh-CN" sz="2400" dirty="0"/>
              <a:t>40%</a:t>
            </a:r>
            <a:r>
              <a:rPr lang="zh-CN" altLang="en-US" sz="2400" dirty="0"/>
              <a:t>，包括考勤和作业</a:t>
            </a:r>
            <a:r>
              <a:rPr lang="en-US" altLang="zh-CN" sz="2400" dirty="0"/>
              <a:t>+</a:t>
            </a:r>
            <a:r>
              <a:rPr lang="zh-CN" altLang="en-US" sz="2400" dirty="0"/>
              <a:t>期末课设</a:t>
            </a:r>
            <a:r>
              <a:rPr lang="en-US" altLang="zh-CN" sz="2400" dirty="0"/>
              <a:t>60%</a:t>
            </a:r>
            <a:endParaRPr lang="zh-CN" altLang="en-US" sz="2400" dirty="0"/>
          </a:p>
        </p:txBody>
      </p:sp>
      <p:pic>
        <p:nvPicPr>
          <p:cNvPr id="13" name="音频 12">
            <a:hlinkClick r:id="" action="ppaction://media"/>
            <a:extLst>
              <a:ext uri="{FF2B5EF4-FFF2-40B4-BE49-F238E27FC236}">
                <a16:creationId xmlns:a16="http://schemas.microsoft.com/office/drawing/2014/main" id="{33C4C7D7-6EE5-4224-9778-052CFD21C3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60252746"/>
      </p:ext>
    </p:extLst>
  </p:cSld>
  <p:clrMapOvr>
    <a:masterClrMapping/>
  </p:clrMapOvr>
  <mc:AlternateContent xmlns:mc="http://schemas.openxmlformats.org/markup-compatibility/2006" xmlns:p14="http://schemas.microsoft.com/office/powerpoint/2010/main">
    <mc:Choice Requires="p14">
      <p:transition spd="slow" p14:dur="2000" advTm="215626"/>
    </mc:Choice>
    <mc:Fallback xmlns="">
      <p:transition spd="slow" advTm="215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491" x="5842000" y="2940050"/>
          <p14:tracePt t="1500" x="5802313" y="2889250"/>
          <p14:tracePt t="1520" x="5548313" y="2760663"/>
          <p14:tracePt t="1536" x="5108575" y="2540000"/>
          <p14:tracePt t="1553" x="4706938" y="2325688"/>
          <p14:tracePt t="1569" x="4470400" y="2166938"/>
          <p14:tracePt t="1586" x="4289425" y="2009775"/>
          <p14:tracePt t="1600" x="4143375" y="1873250"/>
          <p14:tracePt t="1621" x="4041775" y="1738313"/>
          <p14:tracePt t="1636" x="4035425" y="1704975"/>
          <p14:tracePt t="1652" x="4030663" y="1687513"/>
          <p14:tracePt t="1674" x="4013200" y="1665288"/>
          <p14:tracePt t="1686" x="3984625" y="1619250"/>
          <p14:tracePt t="1702" x="3905250" y="1541463"/>
          <p14:tracePt t="1718" x="3787775" y="1422400"/>
          <p14:tracePt t="1739" x="3651250" y="1303338"/>
          <p14:tracePt t="1751" x="3640138" y="1287463"/>
          <p14:tracePt t="1767" x="3629025" y="1258888"/>
          <p14:tracePt t="1785" x="3589338" y="1201738"/>
          <p14:tracePt t="1804" x="3511550" y="1146175"/>
          <p14:tracePt t="1818" x="3482975" y="1139825"/>
          <p14:tracePt t="1840" x="3443288" y="1135063"/>
          <p14:tracePt t="1870" x="3432175" y="1135063"/>
          <p14:tracePt t="1885" x="3392488" y="1162050"/>
          <p14:tracePt t="1904" x="3335338" y="1190625"/>
          <p14:tracePt t="1917" x="3262313" y="1219200"/>
          <p14:tracePt t="1937" x="3160713" y="1258888"/>
          <p14:tracePt t="1952" x="3008313" y="1314450"/>
          <p14:tracePt t="1972" x="2833688" y="1338263"/>
          <p14:tracePt t="1985" x="2754313" y="1354138"/>
          <p14:tracePt t="2001" x="2590800" y="1382713"/>
          <p14:tracePt t="2019" x="2478088" y="1389063"/>
          <p14:tracePt t="2036" x="2359025" y="1444625"/>
          <p14:tracePt t="2052" x="2274888" y="1473200"/>
          <p14:tracePt t="2074" x="2241550" y="1490663"/>
          <p14:tracePt t="2088" x="2217738" y="1495425"/>
          <p14:tracePt t="2120" x="2212975" y="1495425"/>
          <p14:tracePt t="2137" x="2190750" y="1512888"/>
          <p14:tracePt t="2153" x="2178050" y="1524000"/>
          <p14:tracePt t="2169" x="2178050" y="1530350"/>
          <p14:tracePt t="2186" x="2173288" y="1530350"/>
          <p14:tracePt t="2315" x="2173288" y="1535113"/>
          <p14:tracePt t="2331" x="2184400" y="1541463"/>
          <p14:tracePt t="2339" x="2190750" y="1541463"/>
          <p14:tracePt t="2411" x="2195513" y="1541463"/>
          <p14:tracePt t="2421" x="2201863" y="1541463"/>
          <p14:tracePt t="2437" x="2201863" y="1530350"/>
          <p14:tracePt t="2452" x="2178050" y="1506538"/>
          <p14:tracePt t="2470" x="2139950" y="1484313"/>
          <p14:tracePt t="2486" x="2111375" y="1462088"/>
          <p14:tracePt t="4732" x="2105025" y="1462088"/>
          <p14:tracePt t="4740" x="2100263" y="1462088"/>
          <p14:tracePt t="4756" x="2100263" y="1455738"/>
          <p14:tracePt t="4766" x="2089150" y="1450975"/>
          <p14:tracePt t="4785" x="2076450" y="1411288"/>
          <p14:tracePt t="4800" x="2054225" y="1393825"/>
          <p14:tracePt t="4819" x="1998663" y="1365250"/>
          <p14:tracePt t="4833" x="1981200" y="1365250"/>
          <p14:tracePt t="4850" x="1958975" y="1360488"/>
          <p14:tracePt t="4971" x="1963738" y="1360488"/>
          <p14:tracePt t="4979" x="1970088" y="1360488"/>
          <p14:tracePt t="4987" x="1974850" y="1360488"/>
          <p14:tracePt t="5005" x="1987550" y="1360488"/>
          <p14:tracePt t="5016" x="1998663" y="1360488"/>
          <p14:tracePt t="5035" x="2025650" y="1360488"/>
          <p14:tracePt t="5050" x="2038350" y="1360488"/>
          <p14:tracePt t="5069" x="2127250" y="1360488"/>
          <p14:tracePt t="5083" x="2228850" y="1360488"/>
          <p14:tracePt t="5100" x="2297113" y="1360488"/>
          <p14:tracePt t="5116" x="2319338" y="1360488"/>
          <p14:tracePt t="5134" x="2330450" y="1360488"/>
          <p14:tracePt t="5150" x="2343150" y="1360488"/>
          <p14:tracePt t="5170" x="2365375" y="1360488"/>
          <p14:tracePt t="5184" x="2387600" y="1360488"/>
          <p14:tracePt t="5200" x="2393950" y="1360488"/>
          <p14:tracePt t="5219" x="2409825" y="1360488"/>
          <p14:tracePt t="5300" x="2416175" y="1360488"/>
          <p14:tracePt t="5308" x="2427288" y="1354138"/>
          <p14:tracePt t="5325" x="2438400" y="1354138"/>
          <p14:tracePt t="5335" x="2449513" y="1354138"/>
          <p14:tracePt t="6147" x="2466975" y="1354138"/>
          <p14:tracePt t="6156" x="2482850" y="1354138"/>
          <p14:tracePt t="6167" x="2579688" y="1354138"/>
          <p14:tracePt t="6184" x="3092450" y="1354138"/>
          <p14:tracePt t="6202" x="3595688" y="1354138"/>
          <p14:tracePt t="6218" x="3708400" y="1354138"/>
          <p14:tracePt t="6251" x="3714750" y="1354138"/>
          <p14:tracePt t="6267" x="3748088" y="1354138"/>
          <p14:tracePt t="6287" x="3792538" y="1354138"/>
          <p14:tracePt t="6300" x="3821113" y="1354138"/>
          <p14:tracePt t="6318" x="3883025" y="1377950"/>
          <p14:tracePt t="6335" x="3995738" y="1416050"/>
          <p14:tracePt t="6353" x="4064000" y="1416050"/>
          <p14:tracePt t="6368" x="4108450" y="1433513"/>
          <p14:tracePt t="6377" x="4137025" y="1422400"/>
          <p14:tracePt t="6391" x="4154488" y="1416050"/>
          <p14:tracePt t="6401" x="4165600" y="1411288"/>
          <p14:tracePt t="6418" x="4171950" y="1411288"/>
          <p14:tracePt t="6644" x="4171950" y="1404938"/>
          <p14:tracePt t="6827" x="4159250" y="1404938"/>
          <p14:tracePt t="6837" x="4154488" y="1400175"/>
          <p14:tracePt t="6850" x="4143375" y="1393825"/>
          <p14:tracePt t="6870" x="4114800" y="1377950"/>
          <p14:tracePt t="6988" x="4121150" y="1371600"/>
          <p14:tracePt t="6998" x="4125913" y="1365250"/>
          <p14:tracePt t="7018" x="4132263" y="1365250"/>
          <p14:tracePt t="7047" x="4137025" y="1365250"/>
          <p14:tracePt t="7060" x="4148138" y="1349375"/>
          <p14:tracePt t="7083" x="4171950" y="1349375"/>
          <p14:tracePt t="7100" x="4176713" y="1343025"/>
          <p14:tracePt t="7120" x="4198938" y="1338263"/>
          <p14:tracePt t="7228" x="4205288" y="1338263"/>
          <p14:tracePt t="7240" x="4205288" y="1331913"/>
          <p14:tracePt t="7249" x="4205288" y="1314450"/>
          <p14:tracePt t="7267" x="4205288" y="1309688"/>
          <p14:tracePt t="7284" x="4205288" y="1298575"/>
          <p14:tracePt t="7299" x="4205288" y="1281113"/>
          <p14:tracePt t="7321" x="4183063" y="1247775"/>
          <p14:tracePt t="7334" x="4176713" y="1225550"/>
          <p14:tracePt t="7349" x="4159250" y="1201738"/>
          <p14:tracePt t="7419" x="4154488" y="1201738"/>
          <p14:tracePt t="7428" x="4148138" y="1201738"/>
          <p14:tracePt t="7436" x="4148138" y="1208088"/>
          <p14:tracePt t="7556" x="4143375" y="1212850"/>
          <p14:tracePt t="7570" x="4137025" y="1219200"/>
          <p14:tracePt t="7583" x="4097338" y="1225550"/>
          <p14:tracePt t="7599" x="4064000" y="1247775"/>
          <p14:tracePt t="7616" x="4024313" y="1270000"/>
          <p14:tracePt t="7634" x="3973513" y="1281113"/>
          <p14:tracePt t="7650" x="3917950" y="1303338"/>
          <p14:tracePt t="7669" x="3787775" y="1377950"/>
          <p14:tracePt t="7684" x="3719513" y="1428750"/>
          <p14:tracePt t="7701" x="3640138" y="1479550"/>
          <p14:tracePt t="7720" x="3578225" y="1517650"/>
          <p14:tracePt t="7735" x="3505200" y="1541463"/>
          <p14:tracePt t="7750" x="3494088" y="1557338"/>
          <p14:tracePt t="7900" x="3498850" y="1557338"/>
          <p14:tracePt t="7914" x="3544888" y="1546225"/>
          <p14:tracePt t="7936" x="3770313" y="1535113"/>
          <p14:tracePt t="7950" x="3917950" y="1524000"/>
          <p14:tracePt t="7966" x="4137025" y="1490663"/>
          <p14:tracePt t="7986" x="4306888" y="1479550"/>
          <p14:tracePt t="8001" x="4311650" y="1479550"/>
          <p14:tracePt t="8016" x="4324350" y="1479550"/>
          <p14:tracePt t="8034" x="4351338" y="1479550"/>
          <p14:tracePt t="8051" x="4397375" y="1479550"/>
          <p14:tracePt t="8067" x="4425950" y="1479550"/>
          <p14:tracePt t="8089" x="4452938" y="1479550"/>
          <p14:tracePt t="8104" x="4487863" y="1479550"/>
          <p14:tracePt t="8116" x="4503738" y="1479550"/>
          <p14:tracePt t="8133" x="4514850" y="1479550"/>
          <p14:tracePt t="8483" x="4521200" y="1479550"/>
          <p14:tracePt t="8492" x="4532313" y="1479550"/>
          <p14:tracePt t="8501" x="4549775" y="1490663"/>
          <p14:tracePt t="8516" x="4589463" y="1495425"/>
          <p14:tracePt t="8533" x="4640263" y="1512888"/>
          <p14:tracePt t="8555" x="4713288" y="1530350"/>
          <p14:tracePt t="8571" x="4746625" y="1557338"/>
          <p14:tracePt t="8583" x="4764088" y="1563688"/>
          <p14:tracePt t="8599" x="4775200" y="1568450"/>
          <p14:tracePt t="8617" x="4797425" y="1568450"/>
          <p14:tracePt t="8636" x="4814888" y="1585913"/>
          <p14:tracePt t="8667" x="4832350" y="1597025"/>
          <p14:tracePt t="8682" x="4837113" y="1597025"/>
          <p14:tracePt t="8699" x="4843463" y="1597025"/>
          <p14:tracePt t="9046" x="4854575" y="1597025"/>
          <p14:tracePt t="9065" x="4870450" y="1592263"/>
          <p14:tracePt t="9083" x="4960938" y="1563688"/>
          <p14:tracePt t="9103" x="5046663" y="1546225"/>
          <p14:tracePt t="9116" x="5102225" y="1517650"/>
          <p14:tracePt t="9134" x="5164138" y="1512888"/>
          <p14:tracePt t="9150" x="5232400" y="1512888"/>
          <p14:tracePt t="9169" x="5340350" y="1506538"/>
          <p14:tracePt t="9183" x="5475288" y="1506538"/>
          <p14:tracePt t="9200" x="5599113" y="1506538"/>
          <p14:tracePt t="9219" x="5780088" y="1506538"/>
          <p14:tracePt t="9232" x="5824538" y="1506538"/>
          <p14:tracePt t="9248" x="5886450" y="1506538"/>
          <p14:tracePt t="9266" x="5932488" y="1501775"/>
          <p14:tracePt t="9283" x="6038850" y="1479550"/>
          <p14:tracePt t="9303" x="6157913" y="1462088"/>
          <p14:tracePt t="9317" x="6265863" y="1444625"/>
          <p14:tracePt t="9333" x="6332538" y="1439863"/>
          <p14:tracePt t="9350" x="6372225" y="1416050"/>
          <p14:tracePt t="9366" x="6394450" y="1416050"/>
          <p14:tracePt t="9402" x="6451600" y="1416050"/>
          <p14:tracePt t="9407" x="6484938" y="1416050"/>
          <p14:tracePt t="9416" x="6513513" y="1416050"/>
          <p14:tracePt t="9433" x="6564313" y="1416050"/>
          <p14:tracePt t="9452" x="6654800" y="1416050"/>
          <p14:tracePt t="9468" x="6699250" y="1416050"/>
          <p14:tracePt t="9482" x="6762750" y="1416050"/>
          <p14:tracePt t="9499" x="6789738" y="1416050"/>
          <p14:tracePt t="9716" x="6796088" y="1411288"/>
          <p14:tracePt t="9728" x="6800850" y="1411288"/>
          <p14:tracePt t="9973" x="6800850" y="1404938"/>
          <p14:tracePt t="9986" x="6796088" y="1400175"/>
          <p14:tracePt t="10020" x="6796088" y="1393825"/>
          <p14:tracePt t="10604" x="6784975" y="1393825"/>
          <p14:tracePt t="10612" x="6773863" y="1393825"/>
          <p14:tracePt t="10621" x="6762750" y="1400175"/>
          <p14:tracePt t="10632" x="6750050" y="1404938"/>
          <p14:tracePt t="10648" x="6654800" y="1439863"/>
          <p14:tracePt t="10670" x="6367463" y="1473200"/>
          <p14:tracePt t="10685" x="6045200" y="1517650"/>
          <p14:tracePt t="10700" x="5802313" y="1546225"/>
          <p14:tracePt t="10718" x="5616575" y="1592263"/>
          <p14:tracePt t="10740" x="5276850" y="1614488"/>
          <p14:tracePt t="10755" x="4945063" y="1647825"/>
          <p14:tracePt t="10766" x="4706938" y="1658938"/>
          <p14:tracePt t="10784" x="4013200" y="1687513"/>
          <p14:tracePt t="10798" x="3494088" y="1716088"/>
          <p14:tracePt t="10816" x="3167063" y="1749425"/>
          <p14:tracePt t="10837" x="2974975" y="1766888"/>
          <p14:tracePt t="10855" x="2906713" y="1766888"/>
          <p14:tracePt t="10865" x="2873375" y="1766888"/>
          <p14:tracePt t="10881" x="2725738" y="1766888"/>
          <p14:tracePt t="10887" x="2670175" y="1766888"/>
          <p14:tracePt t="10899" x="2460625" y="1784350"/>
          <p14:tracePt t="10916" x="2206625" y="1822450"/>
          <p14:tracePt t="10935" x="1958975" y="1835150"/>
          <p14:tracePt t="10949" x="1733550" y="1851025"/>
          <p14:tracePt t="10966" x="1647825" y="1851025"/>
          <p14:tracePt t="10985" x="1643063" y="1851025"/>
          <p14:tracePt t="10998" x="1636713" y="1851025"/>
          <p14:tracePt t="11016" x="1625600" y="1846263"/>
          <p14:tracePt t="11033" x="1608138" y="1835150"/>
          <p14:tracePt t="11053" x="1581150" y="1828800"/>
          <p14:tracePt t="11067" x="1557338" y="1828800"/>
          <p14:tracePt t="11084" x="1546225" y="1828800"/>
          <p14:tracePt t="11098" x="1541463" y="1828800"/>
          <p14:tracePt t="11164" x="1535113" y="1828800"/>
          <p14:tracePt t="11174" x="1512888" y="1828800"/>
          <p14:tracePt t="11183" x="1484313" y="1828800"/>
          <p14:tracePt t="11201" x="1455738" y="1828800"/>
          <p14:tracePt t="11215" x="1444625" y="1828800"/>
          <p14:tracePt t="11332" x="1444625" y="1822450"/>
          <p14:tracePt t="11340" x="1444625" y="1817688"/>
          <p14:tracePt t="11349" x="1455738" y="1811338"/>
          <p14:tracePt t="11368" x="1473200" y="1811338"/>
          <p14:tracePt t="11382" x="1484313" y="1811338"/>
          <p14:tracePt t="11398" x="1506538" y="1811338"/>
          <p14:tracePt t="11948" x="1512888" y="1811338"/>
          <p14:tracePt t="11957" x="1524000" y="1811338"/>
          <p14:tracePt t="11964" x="1541463" y="1811338"/>
          <p14:tracePt t="11977" x="1546225" y="1811338"/>
          <p14:tracePt t="11994" x="1574800" y="1817688"/>
          <p14:tracePt t="12012" x="1625600" y="1822450"/>
          <p14:tracePt t="12029" x="1709738" y="1835150"/>
          <p14:tracePt t="12045" x="1868488" y="1835150"/>
          <p14:tracePt t="12061" x="2003425" y="1835150"/>
          <p14:tracePt t="12078" x="2082800" y="1835150"/>
          <p14:tracePt t="12094" x="2116138" y="1835150"/>
          <p14:tracePt t="12110" x="2155825" y="1835150"/>
          <p14:tracePt t="12127" x="2173288" y="1835150"/>
          <p14:tracePt t="12144" x="2190750" y="1828800"/>
          <p14:tracePt t="12189" x="2190750" y="1817688"/>
          <p14:tracePt t="12219" x="2190750" y="1811338"/>
          <p14:tracePt t="12315" x="2184400" y="1811338"/>
          <p14:tracePt t="12324" x="2178050" y="1811338"/>
          <p14:tracePt t="12332" x="2162175" y="1811338"/>
          <p14:tracePt t="12346" x="2139950" y="1811338"/>
          <p14:tracePt t="12360" x="2093913" y="1811338"/>
          <p14:tracePt t="12377" x="2065338" y="1806575"/>
          <p14:tracePt t="12381" x="2054225" y="1806575"/>
          <p14:tracePt t="12394" x="2038350" y="1806575"/>
          <p14:tracePt t="12411" x="1974850" y="1806575"/>
          <p14:tracePt t="12427" x="1912938" y="1806575"/>
          <p14:tracePt t="12445" x="1851025" y="1806575"/>
          <p14:tracePt t="12460" x="1795463" y="1806575"/>
          <p14:tracePt t="12477" x="1766888" y="1806575"/>
          <p14:tracePt t="12494" x="1749425" y="1806575"/>
          <p14:tracePt t="12512" x="1720850" y="1806575"/>
          <p14:tracePt t="12528" x="1682750" y="1806575"/>
          <p14:tracePt t="12543" x="1670050" y="1806575"/>
          <p14:tracePt t="12652" x="1687513" y="1806575"/>
          <p14:tracePt t="12660" x="1698625" y="1806575"/>
          <p14:tracePt t="12677" x="1795463" y="1806575"/>
          <p14:tracePt t="12693" x="1862138" y="1806575"/>
          <p14:tracePt t="12712" x="1924050" y="1806575"/>
          <p14:tracePt t="12728" x="1974850" y="1806575"/>
          <p14:tracePt t="12744" x="2014538" y="1806575"/>
          <p14:tracePt t="12763" x="2054225" y="1806575"/>
          <p14:tracePt t="12777" x="2071688" y="1806575"/>
          <p14:tracePt t="12793" x="2076450" y="1806575"/>
          <p14:tracePt t="12932" x="2089150" y="1806575"/>
          <p14:tracePt t="12942" x="2105025" y="1806575"/>
          <p14:tracePt t="12962" x="2151063" y="1806575"/>
          <p14:tracePt t="12978" x="2173288" y="1806575"/>
          <p14:tracePt t="12995" x="2190750" y="1806575"/>
          <p14:tracePt t="13011" x="2195513" y="1806575"/>
          <p14:tracePt t="13164" x="2206625" y="1806575"/>
          <p14:tracePt t="13180" x="2212975" y="1806575"/>
          <p14:tracePt t="13188" x="2224088" y="1806575"/>
          <p14:tracePt t="13204" x="2228850" y="1806575"/>
          <p14:tracePt t="13219" x="2257425" y="1806575"/>
          <p14:tracePt t="13228" x="2263775" y="1806575"/>
          <p14:tracePt t="13260" x="2292350" y="1806575"/>
          <p14:tracePt t="13277" x="2319338" y="1806575"/>
          <p14:tracePt t="13293" x="2359025" y="1806575"/>
          <p14:tracePt t="13312" x="2409825" y="1806575"/>
          <p14:tracePt t="13327" x="2471738" y="1806575"/>
          <p14:tracePt t="13343" x="2522538" y="1806575"/>
          <p14:tracePt t="13360" x="2579688" y="1806575"/>
          <p14:tracePt t="13378" x="2624138" y="1806575"/>
          <p14:tracePt t="13382" x="2641600" y="1806575"/>
          <p14:tracePt t="13393" x="2652713" y="1806575"/>
          <p14:tracePt t="13410" x="2681288" y="1806575"/>
          <p14:tracePt t="13427" x="2703513" y="1806575"/>
          <p14:tracePt t="13446" x="2732088" y="1811338"/>
          <p14:tracePt t="13460" x="2749550" y="1811338"/>
          <p14:tracePt t="13478" x="2754313" y="1817688"/>
          <p14:tracePt t="13494" x="2760663" y="1817688"/>
          <p14:tracePt t="13527" x="2765425" y="1817688"/>
          <p14:tracePt t="13907" x="2771775" y="1822450"/>
          <p14:tracePt t="13918" x="2771775" y="1835150"/>
          <p14:tracePt t="13927" x="2771775" y="1839913"/>
          <p14:tracePt t="13942" x="2771775" y="1846263"/>
          <p14:tracePt t="13955" x="2771775" y="1857375"/>
          <p14:tracePt t="14124" x="2776538" y="1857375"/>
          <p14:tracePt t="14132" x="2782888" y="1857375"/>
          <p14:tracePt t="14142" x="2782888" y="1851025"/>
          <p14:tracePt t="14188" x="2787650" y="1851025"/>
          <p14:tracePt t="15228" x="2794000" y="1851025"/>
          <p14:tracePt t="15245" x="2800350" y="1851025"/>
          <p14:tracePt t="15262" x="2811463" y="1851025"/>
          <p14:tracePt t="15268" x="2816225" y="1851025"/>
          <p14:tracePt t="15278" x="2838450" y="1851025"/>
          <p14:tracePt t="15294" x="2957513" y="1862138"/>
          <p14:tracePt t="15311" x="3302000" y="1862138"/>
          <p14:tracePt t="15330" x="4002088" y="1908175"/>
          <p14:tracePt t="15344" x="4430713" y="1941513"/>
          <p14:tracePt t="15361" x="4589463" y="1952625"/>
          <p14:tracePt t="15378" x="4594225" y="1952625"/>
          <p14:tracePt t="15411" x="4600575" y="1952625"/>
          <p14:tracePt t="15419" x="4605338" y="1958975"/>
          <p14:tracePt t="15590" x="4622800" y="1958975"/>
          <p14:tracePt t="15599" x="4633913" y="1958975"/>
          <p14:tracePt t="15611" x="4651375" y="1952625"/>
          <p14:tracePt t="15820" x="4662488" y="1947863"/>
          <p14:tracePt t="15835" x="4667250" y="1941513"/>
          <p14:tracePt t="15854" x="4673600" y="1919288"/>
          <p14:tracePt t="15979" x="4679950" y="1912938"/>
          <p14:tracePt t="15996" x="4684713" y="1912938"/>
          <p14:tracePt t="16244" x="4684713" y="1908175"/>
          <p14:tracePt t="16260" x="4673600" y="1901825"/>
          <p14:tracePt t="16268" x="4651375" y="1879600"/>
          <p14:tracePt t="16284" x="4629150" y="1862138"/>
          <p14:tracePt t="16295" x="4616450" y="1862138"/>
          <p14:tracePt t="16312" x="4600575" y="1857375"/>
          <p14:tracePt t="16328" x="4594225" y="1851025"/>
          <p14:tracePt t="16345" x="4565650" y="1851025"/>
          <p14:tracePt t="16362" x="4527550" y="1835150"/>
          <p14:tracePt t="16380" x="4408488" y="1817688"/>
          <p14:tracePt t="16396" x="4346575" y="1817688"/>
          <p14:tracePt t="16412" x="4318000" y="1811338"/>
          <p14:tracePt t="16428" x="4300538" y="1806575"/>
          <p14:tracePt t="16475" x="4295775" y="1806575"/>
          <p14:tracePt t="16483" x="4289425" y="1806575"/>
          <p14:tracePt t="16495" x="4289425" y="1811338"/>
          <p14:tracePt t="16513" x="4278313" y="1811338"/>
          <p14:tracePt t="16812" x="4273550" y="1811338"/>
          <p14:tracePt t="16836" x="4267200" y="1811338"/>
          <p14:tracePt t="16852" x="4267200" y="1806575"/>
          <p14:tracePt t="17059" x="4267200" y="1800225"/>
          <p14:tracePt t="17107" x="4273550" y="1800225"/>
          <p14:tracePt t="17115" x="4278313" y="1789113"/>
          <p14:tracePt t="17124" x="4284663" y="1784350"/>
          <p14:tracePt t="17140" x="4300538" y="1778000"/>
          <p14:tracePt t="17157" x="4311650" y="1771650"/>
          <p14:tracePt t="17196" x="4318000" y="1766888"/>
          <p14:tracePt t="18276" x="4324350" y="1766888"/>
          <p14:tracePt t="18284" x="4329113" y="1766888"/>
          <p14:tracePt t="18292" x="4335463" y="1766888"/>
          <p14:tracePt t="18307" x="4351338" y="1771650"/>
          <p14:tracePt t="18323" x="4357688" y="1778000"/>
          <p14:tracePt t="18340" x="4368800" y="1789113"/>
          <p14:tracePt t="18356" x="4368800" y="1800225"/>
          <p14:tracePt t="18375" x="4375150" y="1806575"/>
          <p14:tracePt t="19028" x="4379913" y="1811338"/>
          <p14:tracePt t="19044" x="4386263" y="1817688"/>
          <p14:tracePt t="19065" x="4391025" y="1822450"/>
          <p14:tracePt t="19507" x="4397375" y="1822450"/>
          <p14:tracePt t="19515" x="4402138" y="1817688"/>
          <p14:tracePt t="19534" x="4408488" y="1811338"/>
          <p14:tracePt t="19548" x="4413250" y="1806575"/>
          <p14:tracePt t="19933" x="4425950" y="1806575"/>
          <p14:tracePt t="20028" x="4430713" y="1806575"/>
          <p14:tracePt t="20040" x="4437063" y="1811338"/>
          <p14:tracePt t="20052" x="4448175" y="1817688"/>
          <p14:tracePt t="20164" x="4452938" y="1828800"/>
          <p14:tracePt t="20171" x="4452938" y="1835150"/>
          <p14:tracePt t="20260" x="4452938" y="1839913"/>
          <p14:tracePt t="20276" x="4452938" y="1846263"/>
          <p14:tracePt t="20285" x="4452938" y="1857375"/>
          <p14:tracePt t="20404" x="4459288" y="1868488"/>
          <p14:tracePt t="20413" x="4459288" y="1873250"/>
          <p14:tracePt t="20420" x="4464050" y="1873250"/>
          <p14:tracePt t="20435" x="4481513" y="1873250"/>
          <p14:tracePt t="20455" x="4578350" y="1868488"/>
          <p14:tracePt t="20467" x="4633913" y="1846263"/>
          <p14:tracePt t="20484" x="4662488" y="1835150"/>
          <p14:tracePt t="20501" x="4684713" y="1817688"/>
          <p14:tracePt t="20517" x="4741863" y="1800225"/>
          <p14:tracePt t="20537" x="4843463" y="1784350"/>
          <p14:tracePt t="20551" x="4967288" y="1766888"/>
          <p14:tracePt t="20567" x="5170488" y="1766888"/>
          <p14:tracePt t="20584" x="5249863" y="1766888"/>
          <p14:tracePt t="20900" x="5249863" y="1771650"/>
          <p14:tracePt t="20915" x="5243513" y="1784350"/>
          <p14:tracePt t="20924" x="5232400" y="1811338"/>
          <p14:tracePt t="20940" x="5232400" y="1817688"/>
          <p14:tracePt t="21012" x="5226050" y="1822450"/>
          <p14:tracePt t="21172" x="5232400" y="1811338"/>
          <p14:tracePt t="21182" x="5238750" y="1811338"/>
          <p14:tracePt t="21194" x="5243513" y="1811338"/>
          <p14:tracePt t="21205" x="5265738" y="1811338"/>
          <p14:tracePt t="21222" x="5276850" y="1811338"/>
          <p14:tracePt t="21257" x="5289550" y="1811338"/>
          <p14:tracePt t="21272" x="5294313" y="1811338"/>
          <p14:tracePt t="21289" x="5300663" y="1811338"/>
          <p14:tracePt t="21306" x="5311775" y="1811338"/>
          <p14:tracePt t="21443" x="5311775" y="1817688"/>
          <p14:tracePt t="21453" x="5311775" y="1822450"/>
          <p14:tracePt t="21460" x="5311775" y="1835150"/>
          <p14:tracePt t="21472" x="5305425" y="1835150"/>
          <p14:tracePt t="21489" x="5300663" y="1851025"/>
          <p14:tracePt t="21506" x="5300663" y="1857375"/>
          <p14:tracePt t="21590" x="5300663" y="1862138"/>
          <p14:tracePt t="21598" x="5294313" y="1868488"/>
          <p14:tracePt t="22107" x="5305425" y="1868488"/>
          <p14:tracePt t="22115" x="5334000" y="1868488"/>
          <p14:tracePt t="22123" x="5402263" y="1862138"/>
          <p14:tracePt t="22137" x="5464175" y="1862138"/>
          <p14:tracePt t="22157" x="5649913" y="1822450"/>
          <p14:tracePt t="22170" x="5768975" y="1795463"/>
          <p14:tracePt t="22188" x="5926138" y="1766888"/>
          <p14:tracePt t="22205" x="6113463" y="1744663"/>
          <p14:tracePt t="22222" x="6226175" y="1733550"/>
          <p14:tracePt t="22237" x="6270625" y="1733550"/>
          <p14:tracePt t="22254" x="6281738" y="1733550"/>
          <p14:tracePt t="22270" x="6321425" y="1733550"/>
          <p14:tracePt t="22288" x="6356350" y="1733550"/>
          <p14:tracePt t="22305" x="6418263" y="1733550"/>
          <p14:tracePt t="22321" x="6491288" y="1733550"/>
          <p14:tracePt t="22338" x="6542088" y="1744663"/>
          <p14:tracePt t="22354" x="6564313" y="1749425"/>
          <p14:tracePt t="22371" x="6592888" y="1760538"/>
          <p14:tracePt t="22387" x="6621463" y="1771650"/>
          <p14:tracePt t="22405" x="6654800" y="1778000"/>
          <p14:tracePt t="22422" x="6688138" y="1784350"/>
          <p14:tracePt t="22437" x="6716713" y="1789113"/>
          <p14:tracePt t="22454" x="6745288" y="1795463"/>
          <p14:tracePt t="22472" x="6756400" y="1811338"/>
          <p14:tracePt t="22487" x="6778625" y="1817688"/>
          <p14:tracePt t="22521" x="6784975" y="1817688"/>
          <p14:tracePt t="22537" x="6796088" y="1817688"/>
          <p14:tracePt t="22611" x="6800850" y="1817688"/>
          <p14:tracePt t="22636" x="6796088" y="1817688"/>
          <p14:tracePt t="22643" x="6773863" y="1817688"/>
          <p14:tracePt t="22654" x="6738938" y="1817688"/>
          <p14:tracePt t="22670" x="6683375" y="1835150"/>
          <p14:tracePt t="22688" x="6654800" y="1839913"/>
          <p14:tracePt t="22709" x="6615113" y="1839913"/>
          <p14:tracePt t="22721" x="6575425" y="1839913"/>
          <p14:tracePt t="22737" x="6469063" y="1839913"/>
          <p14:tracePt t="22754" x="6343650" y="1839913"/>
          <p14:tracePt t="22772" x="6118225" y="1851025"/>
          <p14:tracePt t="22788" x="5949950" y="1879600"/>
          <p14:tracePt t="22806" x="5773738" y="1908175"/>
          <p14:tracePt t="22821" x="5638800" y="1912938"/>
          <p14:tracePt t="22839" x="5486400" y="1930400"/>
          <p14:tracePt t="22859" x="5294313" y="1941513"/>
          <p14:tracePt t="22870" x="5238750" y="1941513"/>
          <p14:tracePt t="22888" x="5080000" y="1941513"/>
          <p14:tracePt t="22907" x="4752975" y="1941513"/>
          <p14:tracePt t="22920" x="4633913" y="1941513"/>
          <p14:tracePt t="22937" x="4419600" y="1958975"/>
          <p14:tracePt t="22954" x="4260850" y="1958975"/>
          <p14:tracePt t="22971" x="4121150" y="1963738"/>
          <p14:tracePt t="22987" x="4013200" y="1981200"/>
          <p14:tracePt t="23004" x="3944938" y="1981200"/>
          <p14:tracePt t="23020" x="3871913" y="1992313"/>
          <p14:tracePt t="23040" x="3867150" y="1992313"/>
          <p14:tracePt t="23094" x="3860800" y="1998663"/>
          <p14:tracePt t="23107" x="3883025" y="1998663"/>
          <p14:tracePt t="23124" x="4024313" y="1998663"/>
          <p14:tracePt t="23136" x="4143375" y="1998663"/>
          <p14:tracePt t="23156" x="4645025" y="1998663"/>
          <p14:tracePt t="23170" x="4768850" y="1998663"/>
          <p14:tracePt t="23188" x="4984750" y="1998663"/>
          <p14:tracePt t="23206" x="5108575" y="1998663"/>
          <p14:tracePt t="23221" x="5276850" y="1998663"/>
          <p14:tracePt t="23237" x="5661025" y="1998663"/>
          <p14:tracePt t="23257" x="6157913" y="1981200"/>
          <p14:tracePt t="23270" x="6621463" y="1912938"/>
          <p14:tracePt t="23287" x="6800850" y="1873250"/>
          <p14:tracePt t="23304" x="6807200" y="1873250"/>
          <p14:tracePt t="23619" x="6796088" y="1873250"/>
          <p14:tracePt t="23627" x="6773863" y="1879600"/>
          <p14:tracePt t="23640" x="6745288" y="1879600"/>
          <p14:tracePt t="23655" x="6694488" y="1890713"/>
          <p14:tracePt t="23670" x="6632575" y="1897063"/>
          <p14:tracePt t="23687" x="6553200" y="1908175"/>
          <p14:tracePt t="23704" x="6445250" y="1908175"/>
          <p14:tracePt t="23720" x="6343650" y="1919288"/>
          <p14:tracePt t="23738" x="6135688" y="1930400"/>
          <p14:tracePt t="23753" x="6022975" y="1941513"/>
          <p14:tracePt t="23770" x="5757863" y="1970088"/>
          <p14:tracePt t="23787" x="5300663" y="2003425"/>
          <p14:tracePt t="23806" x="5086350" y="2009775"/>
          <p14:tracePt t="23821" x="4894263" y="2032000"/>
          <p14:tracePt t="23838" x="4702175" y="2032000"/>
          <p14:tracePt t="23857" x="4521200" y="2038350"/>
          <p14:tracePt t="23871" x="4340225" y="2038350"/>
          <p14:tracePt t="23874" x="4260850" y="2038350"/>
          <p14:tracePt t="23888" x="4183063" y="2038350"/>
          <p14:tracePt t="23906" x="4075113" y="2049463"/>
          <p14:tracePt t="23924" x="3973513" y="2054225"/>
          <p14:tracePt t="23936" x="3933825" y="2054225"/>
          <p14:tracePt t="23954" x="3821113" y="2054225"/>
          <p14:tracePt t="23970" x="3686175" y="2054225"/>
          <p14:tracePt t="23987" x="3448050" y="2054225"/>
          <p14:tracePt t="24005" x="3189288" y="2054225"/>
          <p14:tracePt t="24020" x="2867025" y="2054225"/>
          <p14:tracePt t="24042" x="2540000" y="2054225"/>
          <p14:tracePt t="24056" x="2314575" y="2054225"/>
          <p14:tracePt t="24070" x="2122488" y="2054225"/>
          <p14:tracePt t="24087" x="1963738" y="2054225"/>
          <p14:tracePt t="24103" x="1817688" y="2065338"/>
          <p14:tracePt t="24124" x="1512888" y="2089150"/>
          <p14:tracePt t="24137" x="1411288" y="2100263"/>
          <p14:tracePt t="24155" x="1139825" y="2127250"/>
          <p14:tracePt t="24170" x="1073150" y="2127250"/>
          <p14:tracePt t="24189" x="954088" y="2127250"/>
          <p14:tracePt t="24205" x="903288" y="2127250"/>
          <p14:tracePt t="24220" x="852488" y="2127250"/>
          <p14:tracePt t="24236" x="806450" y="2127250"/>
          <p14:tracePt t="24253" x="773113" y="2127250"/>
          <p14:tracePt t="24269" x="768350" y="2127250"/>
          <p14:tracePt t="25916" x="762000" y="2127250"/>
          <p14:tracePt t="26091" x="768350" y="2127250"/>
          <p14:tracePt t="26099" x="779463" y="2127250"/>
          <p14:tracePt t="26108" x="790575" y="2127250"/>
          <p14:tracePt t="26125" x="806450" y="2127250"/>
          <p14:tracePt t="26143" x="812800" y="2127250"/>
          <p14:tracePt t="26157" x="819150" y="2127250"/>
          <p14:tracePt t="26173" x="892175" y="2127250"/>
          <p14:tracePt t="26190" x="976313" y="2111375"/>
          <p14:tracePt t="26207" x="1038225" y="2089150"/>
          <p14:tracePt t="26223" x="1089025" y="2082800"/>
          <p14:tracePt t="26242" x="1128713" y="2076450"/>
          <p14:tracePt t="26256" x="1179513" y="2076450"/>
          <p14:tracePt t="26274" x="1263650" y="2071688"/>
          <p14:tracePt t="26291" x="1411288" y="2071688"/>
          <p14:tracePt t="26309" x="1490663" y="2071688"/>
          <p14:tracePt t="26323" x="1552575" y="2071688"/>
          <p14:tracePt t="26340" x="1625600" y="2054225"/>
          <p14:tracePt t="26359" x="1676400" y="2043113"/>
          <p14:tracePt t="26374" x="1771650" y="2032000"/>
          <p14:tracePt t="26390" x="1885950" y="2025650"/>
          <p14:tracePt t="26407" x="1992313" y="2009775"/>
          <p14:tracePt t="26425" x="2054225" y="2009775"/>
          <p14:tracePt t="26440" x="2122488" y="2009775"/>
          <p14:tracePt t="26456" x="2173288" y="2009775"/>
          <p14:tracePt t="26473" x="2246313" y="2009775"/>
          <p14:tracePt t="26491" x="2359025" y="2009775"/>
          <p14:tracePt t="26507" x="2432050" y="2009775"/>
          <p14:tracePt t="26526" x="2500313" y="2009775"/>
          <p14:tracePt t="26540" x="2557463" y="2009775"/>
          <p14:tracePt t="26558" x="2608263" y="2009775"/>
          <p14:tracePt t="26574" x="2686050" y="2009775"/>
          <p14:tracePt t="26590" x="2749550" y="2009775"/>
          <p14:tracePt t="26606" x="2805113" y="2009775"/>
          <p14:tracePt t="26627" x="2844800" y="2009775"/>
          <p14:tracePt t="26641" x="2844800" y="2014538"/>
          <p14:tracePt t="27228" x="2816225" y="2014538"/>
          <p14:tracePt t="27236" x="2771775" y="2014538"/>
          <p14:tracePt t="27252" x="2703513" y="2014538"/>
          <p14:tracePt t="27271" x="2635250" y="2014538"/>
          <p14:tracePt t="27286" x="2568575" y="2014538"/>
          <p14:tracePt t="27303" x="2482850" y="2003425"/>
          <p14:tracePt t="27319" x="2370138" y="2003425"/>
          <p14:tracePt t="27337" x="2268538" y="2003425"/>
          <p14:tracePt t="27354" x="2190750" y="2003425"/>
          <p14:tracePt t="27369" x="2076450" y="2003425"/>
          <p14:tracePt t="27373" x="2054225" y="2009775"/>
          <p14:tracePt t="27387" x="2020888" y="2009775"/>
          <p14:tracePt t="27404" x="1924050" y="2014538"/>
          <p14:tracePt t="27421" x="1822450" y="2020888"/>
          <p14:tracePt t="27438" x="1698625" y="2020888"/>
          <p14:tracePt t="27453" x="1597025" y="2020888"/>
          <p14:tracePt t="27471" x="1524000" y="2020888"/>
          <p14:tracePt t="27486" x="1495425" y="2020888"/>
          <p14:tracePt t="27502" x="1455738" y="2020888"/>
          <p14:tracePt t="27519" x="1416050" y="2020888"/>
          <p14:tracePt t="27542" x="1338263" y="2020888"/>
          <p14:tracePt t="27553" x="1320800" y="2020888"/>
          <p14:tracePt t="27569" x="1287463" y="2020888"/>
          <p14:tracePt t="27586" x="1270000" y="2020888"/>
          <p14:tracePt t="27604" x="1247775" y="2020888"/>
          <p14:tracePt t="27619" x="1230313" y="2020888"/>
          <p14:tracePt t="27636" x="1212850" y="2020888"/>
          <p14:tracePt t="27653" x="1174750" y="2025650"/>
          <p14:tracePt t="27670" x="1139825" y="2025650"/>
          <p14:tracePt t="27686" x="1111250" y="2025650"/>
          <p14:tracePt t="27702" x="1100138" y="2025650"/>
          <p14:tracePt t="27720" x="1084263" y="2025650"/>
          <p14:tracePt t="27736" x="1073150" y="2025650"/>
          <p14:tracePt t="27752" x="1060450" y="2025650"/>
          <p14:tracePt t="27769" x="1049338" y="2025650"/>
          <p14:tracePt t="27788" x="1038225" y="2025650"/>
          <p14:tracePt t="27803" x="1022350" y="2025650"/>
          <p14:tracePt t="27819" x="1009650" y="2025650"/>
          <p14:tracePt t="27837" x="998538" y="2025650"/>
          <p14:tracePt t="28515" x="1009650" y="2025650"/>
          <p14:tracePt t="28523" x="1016000" y="2032000"/>
          <p14:tracePt t="28536" x="1027113" y="2032000"/>
          <p14:tracePt t="28554" x="1055688" y="2038350"/>
          <p14:tracePt t="28569" x="1060450" y="2043113"/>
          <p14:tracePt t="28586" x="1073150" y="2049463"/>
          <p14:tracePt t="28602" x="1084263" y="2054225"/>
          <p14:tracePt t="28619" x="1111250" y="2065338"/>
          <p14:tracePt t="28638" x="1150938" y="2076450"/>
          <p14:tracePt t="28653" x="1179513" y="2082800"/>
          <p14:tracePt t="29107" x="1190625" y="2082800"/>
          <p14:tracePt t="29115" x="1196975" y="2089150"/>
          <p14:tracePt t="29190" x="1208088" y="2089150"/>
          <p14:tracePt t="29200" x="1219200" y="2089150"/>
          <p14:tracePt t="29208" x="1236663" y="2089150"/>
          <p14:tracePt t="29224" x="1287463" y="2089150"/>
          <p14:tracePt t="29241" x="1349375" y="2089150"/>
          <p14:tracePt t="29258" x="1466850" y="2065338"/>
          <p14:tracePt t="29278" x="1665288" y="2043113"/>
          <p14:tracePt t="29294" x="1760538" y="2020888"/>
          <p14:tracePt t="29308" x="1795463" y="2009775"/>
          <p14:tracePt t="29325" x="1839913" y="1998663"/>
          <p14:tracePt t="29341" x="1901825" y="1998663"/>
          <p14:tracePt t="29360" x="1963738" y="1998663"/>
          <p14:tracePt t="29375" x="2043113" y="1998663"/>
          <p14:tracePt t="29379" x="2076450" y="1998663"/>
          <p14:tracePt t="29391" x="2105025" y="1998663"/>
          <p14:tracePt t="29407" x="2144713" y="1998663"/>
          <p14:tracePt t="29426" x="2173288" y="1998663"/>
          <p14:tracePt t="29441" x="2206625" y="1998663"/>
          <p14:tracePt t="29458" x="2241550" y="1998663"/>
          <p14:tracePt t="29474" x="2308225" y="1992313"/>
          <p14:tracePt t="29493" x="2336800" y="1987550"/>
          <p14:tracePt t="29509" x="2343150" y="1987550"/>
          <p14:tracePt t="29525" x="2354263" y="1987550"/>
          <p14:tracePt t="29542" x="2376488" y="1987550"/>
          <p14:tracePt t="29559" x="2381250" y="1987550"/>
          <p14:tracePt t="29771" x="2387600" y="1987550"/>
          <p14:tracePt t="29780" x="2393950" y="1992313"/>
          <p14:tracePt t="29799" x="2416175" y="2003425"/>
          <p14:tracePt t="29816" x="2449513" y="2009775"/>
          <p14:tracePt t="29832" x="2489200" y="2020888"/>
          <p14:tracePt t="29849" x="2551113" y="2032000"/>
          <p14:tracePt t="29867" x="2681288" y="2065338"/>
          <p14:tracePt t="29882" x="2720975" y="2071688"/>
          <p14:tracePt t="29886" x="2743200" y="2076450"/>
          <p14:tracePt t="29899" x="2782888" y="2076450"/>
          <p14:tracePt t="29916" x="2800350" y="2076450"/>
          <p14:tracePt t="31068" x="2805113" y="2076450"/>
          <p14:tracePt t="31099" x="2794000" y="2060575"/>
          <p14:tracePt t="31107" x="2787650" y="2060575"/>
          <p14:tracePt t="31116" x="2782888" y="2060575"/>
          <p14:tracePt t="31131" x="2776538" y="2060575"/>
          <p14:tracePt t="31189" x="2765425" y="2054225"/>
          <p14:tracePt t="31197" x="2760663" y="2054225"/>
          <p14:tracePt t="31206" x="2754313" y="2054225"/>
          <p14:tracePt t="31214" x="2725738" y="2049463"/>
          <p14:tracePt t="31231" x="2681288" y="2049463"/>
          <p14:tracePt t="31249" x="2641600" y="2049463"/>
          <p14:tracePt t="31266" x="2584450" y="2049463"/>
          <p14:tracePt t="31281" x="2517775" y="2049463"/>
          <p14:tracePt t="31298" x="2427288" y="2049463"/>
          <p14:tracePt t="31315" x="2297113" y="2049463"/>
          <p14:tracePt t="31331" x="2241550" y="2049463"/>
          <p14:tracePt t="31351" x="2178050" y="2049463"/>
          <p14:tracePt t="31365" x="2049463" y="2049463"/>
          <p14:tracePt t="31382" x="1890713" y="2049463"/>
          <p14:tracePt t="31388" x="1822450" y="2060575"/>
          <p14:tracePt t="31398" x="1789113" y="2060575"/>
          <p14:tracePt t="31416" x="1676400" y="2060575"/>
          <p14:tracePt t="31434" x="1592263" y="2060575"/>
          <p14:tracePt t="31449" x="1479550" y="2060575"/>
          <p14:tracePt t="31469" x="1389063" y="2060575"/>
          <p14:tracePt t="31483" x="1360488" y="2060575"/>
          <p14:tracePt t="31497" x="1349375" y="2060575"/>
          <p14:tracePt t="31516" x="1320800" y="2060575"/>
          <p14:tracePt t="31676" x="1309688" y="2071688"/>
          <p14:tracePt t="31683" x="1303338" y="2076450"/>
          <p14:tracePt t="32115" x="1309688" y="2076450"/>
          <p14:tracePt t="32123" x="1314450" y="2076450"/>
          <p14:tracePt t="32138" x="1320800" y="2076450"/>
          <p14:tracePt t="32204" x="1331913" y="2076450"/>
          <p14:tracePt t="32212" x="1338263" y="2076450"/>
          <p14:tracePt t="32779" x="1343025" y="2076450"/>
          <p14:tracePt t="32795" x="1349375" y="2076450"/>
          <p14:tracePt t="32812" x="1354138" y="2082800"/>
          <p14:tracePt t="33147" x="1360488" y="2089150"/>
          <p14:tracePt t="33162" x="1365250" y="2093913"/>
          <p14:tracePt t="33173" x="1371600" y="2093913"/>
          <p14:tracePt t="33189" x="1377950" y="2093913"/>
          <p14:tracePt t="33427" x="1382713" y="2105025"/>
          <p14:tracePt t="33438" x="1393825" y="2111375"/>
          <p14:tracePt t="33449" x="1393825" y="2116138"/>
          <p14:tracePt t="33476" x="1400175" y="2122488"/>
          <p14:tracePt t="33516" x="1404938" y="2127250"/>
          <p14:tracePt t="33676" x="1411288" y="2127250"/>
          <p14:tracePt t="33686" x="1416050" y="2127250"/>
          <p14:tracePt t="33694" x="1422400" y="2127250"/>
          <p14:tracePt t="33710" x="1433513" y="2127250"/>
          <p14:tracePt t="33730" x="1439863" y="2127250"/>
          <p14:tracePt t="33744" x="1462088" y="2127250"/>
          <p14:tracePt t="33761" x="1473200" y="2127250"/>
          <p14:tracePt t="33778" x="1479550" y="2127250"/>
          <p14:tracePt t="34573" x="1484313" y="2127250"/>
          <p14:tracePt t="34588" x="1490663" y="2127250"/>
          <p14:tracePt t="34900" x="1495425" y="2127250"/>
          <p14:tracePt t="34909" x="1501775" y="2127250"/>
          <p14:tracePt t="34925" x="1517650" y="2122488"/>
          <p14:tracePt t="36251" x="1517650" y="2111375"/>
          <p14:tracePt t="36262" x="1517650" y="2105025"/>
          <p14:tracePt t="36276" x="1517650" y="2100263"/>
          <p14:tracePt t="36292" x="1506538" y="2093913"/>
          <p14:tracePt t="36311" x="1506538" y="2089150"/>
          <p14:tracePt t="36324" x="1506538" y="2082800"/>
          <p14:tracePt t="37028" x="1512888" y="2089150"/>
          <p14:tracePt t="37037" x="1517650" y="2093913"/>
          <p14:tracePt t="37063" x="1535113" y="2111375"/>
          <p14:tracePt t="37079" x="1552575" y="2122488"/>
          <p14:tracePt t="37097" x="1581150" y="2133600"/>
          <p14:tracePt t="37115" x="1608138" y="2139950"/>
          <p14:tracePt t="37155" x="1614488" y="2139950"/>
          <p14:tracePt t="37165" x="1619250" y="2139950"/>
          <p14:tracePt t="37182" x="1643063" y="2139950"/>
          <p14:tracePt t="37197" x="1738313" y="2139950"/>
          <p14:tracePt t="37213" x="1851025" y="2139950"/>
          <p14:tracePt t="37229" x="1958975" y="2155825"/>
          <p14:tracePt t="37248" x="2025650" y="2155825"/>
          <p14:tracePt t="37263" x="2076450" y="2162175"/>
          <p14:tracePt t="37280" x="2133600" y="2162175"/>
          <p14:tracePt t="37296" x="2206625" y="2162175"/>
          <p14:tracePt t="37313" x="2274888" y="2162175"/>
          <p14:tracePt t="37331" x="2354263" y="2162175"/>
          <p14:tracePt t="37346" x="2359025" y="2162175"/>
          <p14:tracePt t="37363" x="2365375" y="2162175"/>
          <p14:tracePt t="37796" x="2370138" y="2162175"/>
          <p14:tracePt t="37884" x="2376488" y="2155825"/>
          <p14:tracePt t="37893" x="2381250" y="2151063"/>
          <p14:tracePt t="37907" x="2482850" y="2076450"/>
          <p14:tracePt t="37919" x="2546350" y="2025650"/>
          <p14:tracePt t="37935" x="2635250" y="1901825"/>
          <p14:tracePt t="37953" x="2674938" y="1822450"/>
          <p14:tracePt t="37969" x="2681288" y="1760538"/>
          <p14:tracePt t="37987" x="2686050" y="1749425"/>
          <p14:tracePt t="38117" x="2692400" y="1749425"/>
          <p14:tracePt t="38147" x="2698750" y="1749425"/>
          <p14:tracePt t="38155" x="2703513" y="1749425"/>
          <p14:tracePt t="38173" x="2725738" y="1771650"/>
          <p14:tracePt t="38188" x="2736850" y="1795463"/>
          <p14:tracePt t="38202" x="2760663" y="1828800"/>
          <p14:tracePt t="38219" x="2765425" y="1857375"/>
          <p14:tracePt t="38238" x="2771775" y="1879600"/>
          <p14:tracePt t="38252" x="2776538" y="1897063"/>
          <p14:tracePt t="38459" x="2776538" y="1901825"/>
          <p14:tracePt t="38475" x="2776538" y="1908175"/>
          <p14:tracePt t="38491" x="2765425" y="1912938"/>
          <p14:tracePt t="38502" x="2760663" y="1919288"/>
          <p14:tracePt t="38563" x="2754313" y="1919288"/>
          <p14:tracePt t="38579" x="2749550" y="1919288"/>
          <p14:tracePt t="38588" x="2743200" y="1919288"/>
          <p14:tracePt t="38601" x="2736850" y="1919288"/>
          <p14:tracePt t="38627" x="2732088" y="1919288"/>
          <p14:tracePt t="38637" x="2725738" y="1919288"/>
          <p14:tracePt t="38652" x="2709863" y="1919288"/>
          <p14:tracePt t="38668" x="2703513" y="1901825"/>
          <p14:tracePt t="38686" x="2698750" y="1897063"/>
          <p14:tracePt t="38704" x="2681288" y="1879600"/>
          <p14:tracePt t="38719" x="2674938" y="1868488"/>
          <p14:tracePt t="38736" x="2670175" y="1851025"/>
          <p14:tracePt t="38754" x="2670175" y="1846263"/>
          <p14:tracePt t="39203" x="2670175" y="1839913"/>
          <p14:tracePt t="39380" x="2670175" y="1846263"/>
          <p14:tracePt t="39392" x="2670175" y="1851025"/>
          <p14:tracePt t="39401" x="2670175" y="1868488"/>
          <p14:tracePt t="39415" x="2681288" y="1868488"/>
          <p14:tracePt t="39432" x="2692400" y="1879600"/>
          <p14:tracePt t="39447" x="2698750" y="1885950"/>
          <p14:tracePt t="39481" x="2698750" y="1890713"/>
          <p14:tracePt t="39500" x="2703513" y="1890713"/>
          <p14:tracePt t="39515" x="2709863" y="1901825"/>
          <p14:tracePt t="39533" x="2720975" y="1912938"/>
          <p14:tracePt t="39548" x="2732088" y="1930400"/>
          <p14:tracePt t="39564" x="2743200" y="1936750"/>
          <p14:tracePt t="39611" x="2749550" y="1941513"/>
          <p14:tracePt t="39620" x="2754313" y="1947863"/>
          <p14:tracePt t="39630" x="2760663" y="1952625"/>
          <p14:tracePt t="39649" x="2765425" y="1963738"/>
          <p14:tracePt t="39664" x="2776538" y="1970088"/>
          <p14:tracePt t="39681" x="2782888" y="1970088"/>
          <p14:tracePt t="39697" x="2787650" y="1981200"/>
          <p14:tracePt t="39717" x="2787650" y="1987550"/>
          <p14:tracePt t="39837" x="2794000" y="1987550"/>
          <p14:tracePt t="39846" x="2800350" y="1987550"/>
          <p14:tracePt t="39863" x="2805113" y="1987550"/>
          <p14:tracePt t="42316" x="2811463" y="1987550"/>
          <p14:tracePt t="42325" x="2833688" y="1987550"/>
          <p14:tracePt t="42341" x="2997200" y="2025650"/>
          <p14:tracePt t="42356" x="3155950" y="2060575"/>
          <p14:tracePt t="42373" x="3295650" y="2093913"/>
          <p14:tracePt t="42392" x="3403600" y="2116138"/>
          <p14:tracePt t="42408" x="3533775" y="2133600"/>
          <p14:tracePt t="42423" x="3668713" y="2144713"/>
          <p14:tracePt t="42439" x="3821113" y="2178050"/>
          <p14:tracePt t="42456" x="4046538" y="2190750"/>
          <p14:tracePt t="42473" x="4244975" y="2190750"/>
          <p14:tracePt t="42491" x="4408488" y="2173288"/>
          <p14:tracePt t="42507" x="4413250" y="2166938"/>
          <p14:tracePt t="42573" x="4419600" y="2166938"/>
          <p14:tracePt t="42580" x="4425950" y="2173288"/>
          <p14:tracePt t="42589" x="4430713" y="2190750"/>
          <p14:tracePt t="42795" x="4430713" y="2184400"/>
          <p14:tracePt t="42803" x="4430713" y="2173288"/>
          <p14:tracePt t="42815" x="4430713" y="2166938"/>
          <p14:tracePt t="42830" x="4430713" y="2155825"/>
          <p14:tracePt t="42845" x="4430713" y="2151063"/>
          <p14:tracePt t="43340" x="4430713" y="2144713"/>
          <p14:tracePt t="43395" x="4430713" y="2139950"/>
          <p14:tracePt t="43468" x="4425950" y="2133600"/>
          <p14:tracePt t="44204" x="4437063" y="2133600"/>
          <p14:tracePt t="44212" x="4476750" y="2133600"/>
          <p14:tracePt t="44220" x="4503738" y="2133600"/>
          <p14:tracePt t="44232" x="4527550" y="2133600"/>
          <p14:tracePt t="44251" x="4583113" y="2133600"/>
          <p14:tracePt t="44265" x="4622800" y="2133600"/>
          <p14:tracePt t="44282" x="4673600" y="2133600"/>
          <p14:tracePt t="44298" x="4746625" y="2139950"/>
          <p14:tracePt t="44317" x="4854575" y="2139950"/>
          <p14:tracePt t="44332" x="4933950" y="2139950"/>
          <p14:tracePt t="44349" x="4960938" y="2139950"/>
          <p14:tracePt t="44365" x="4978400" y="2139950"/>
          <p14:tracePt t="44383" x="4984750" y="2139950"/>
          <p14:tracePt t="44387" x="4995863" y="2139950"/>
          <p14:tracePt t="44403" x="4995863" y="2144713"/>
          <p14:tracePt t="44420" x="5006975" y="2155825"/>
          <p14:tracePt t="44432" x="5011738" y="2155825"/>
          <p14:tracePt t="44525" x="5018088" y="2162175"/>
          <p14:tracePt t="44588" x="5018088" y="2166938"/>
          <p14:tracePt t="44604" x="5018088" y="2173288"/>
          <p14:tracePt t="44615" x="5011738" y="2178050"/>
          <p14:tracePt t="44631" x="5006975" y="2178050"/>
          <p14:tracePt t="44650" x="5000625" y="2184400"/>
          <p14:tracePt t="44665" x="4995863" y="2201863"/>
          <p14:tracePt t="44682" x="4989513" y="2201863"/>
          <p14:tracePt t="44699" x="4972050" y="2212975"/>
          <p14:tracePt t="44740" x="4967288" y="2212975"/>
          <p14:tracePt t="44755" x="4960938" y="2217738"/>
          <p14:tracePt t="44767" x="4949825" y="2224088"/>
          <p14:tracePt t="45099" x="4938713" y="2224088"/>
          <p14:tracePt t="45112" x="4933950" y="2224088"/>
          <p14:tracePt t="45121" x="4927600" y="2224088"/>
          <p14:tracePt t="45138" x="4916488" y="2224088"/>
          <p14:tracePt t="45154" x="4905375" y="2224088"/>
          <p14:tracePt t="45427" x="4894263" y="2224088"/>
          <p14:tracePt t="45437" x="4883150" y="2224088"/>
          <p14:tracePt t="45447" x="4870450" y="2224088"/>
          <p14:tracePt t="45459" x="4854575" y="2224088"/>
          <p14:tracePt t="45476" x="4848225" y="2224088"/>
          <p14:tracePt t="45493" x="4819650" y="2224088"/>
          <p14:tracePt t="45511" x="4803775" y="2224088"/>
          <p14:tracePt t="45528" x="4764088" y="2224088"/>
          <p14:tracePt t="45543" x="4706938" y="2224088"/>
          <p14:tracePt t="45561" x="4679950" y="2241550"/>
          <p14:tracePt t="45578" x="4662488" y="2241550"/>
          <p14:tracePt t="45612" x="4656138" y="2241550"/>
          <p14:tracePt t="45628" x="4629150" y="2241550"/>
          <p14:tracePt t="45643" x="4510088" y="2241550"/>
          <p14:tracePt t="45661" x="4375150" y="2241550"/>
          <p14:tracePt t="45677" x="4306888" y="2241550"/>
          <p14:tracePt t="45696" x="4295775" y="2241550"/>
          <p14:tracePt t="45755" x="4300538" y="2235200"/>
          <p14:tracePt t="45764" x="4311650" y="2235200"/>
          <p14:tracePt t="45777" x="4335463" y="2217738"/>
          <p14:tracePt t="45794" x="4430713" y="2195513"/>
          <p14:tracePt t="45811" x="4583113" y="2166938"/>
          <p14:tracePt t="45827" x="4819650" y="2151063"/>
          <p14:tracePt t="45849" x="5035550" y="2133600"/>
          <p14:tracePt t="45860" x="5249863" y="2116138"/>
          <p14:tracePt t="45879" x="5441950" y="2093913"/>
          <p14:tracePt t="45883" x="5554663" y="2093913"/>
          <p14:tracePt t="45893" x="5667375" y="2093913"/>
          <p14:tracePt t="45909" x="5848350" y="2093913"/>
          <p14:tracePt t="45927" x="6113463" y="2093913"/>
          <p14:tracePt t="45948" x="6469063" y="2116138"/>
          <p14:tracePt t="45959" x="6524625" y="2116138"/>
          <p14:tracePt t="45979" x="6535738" y="2116138"/>
          <p14:tracePt t="46107" x="6546850" y="2122488"/>
          <p14:tracePt t="46115" x="6553200" y="2122488"/>
          <p14:tracePt t="46126" x="6559550" y="2122488"/>
          <p14:tracePt t="46148" x="6575425" y="2122488"/>
          <p14:tracePt t="46159" x="6581775" y="2122488"/>
          <p14:tracePt t="46236" x="6575425" y="2122488"/>
          <p14:tracePt t="46244" x="6508750" y="2122488"/>
          <p14:tracePt t="46260" x="6356350" y="2139950"/>
          <p14:tracePt t="46276" x="5988050" y="2212975"/>
          <p14:tracePt t="46295" x="5300663" y="2314575"/>
          <p14:tracePt t="46310" x="4284663" y="2489200"/>
          <p14:tracePt t="46329" x="3425825" y="2670175"/>
          <p14:tracePt t="46343" x="3065463" y="2754313"/>
          <p14:tracePt t="46363" x="2771775" y="2771775"/>
          <p14:tracePt t="46377" x="2647950" y="2771775"/>
          <p14:tracePt t="46380" x="2511425" y="2771775"/>
          <p14:tracePt t="46394" x="2325688" y="2771775"/>
          <p14:tracePt t="46409" x="2043113" y="2771775"/>
          <p14:tracePt t="46426" x="1846263" y="2771775"/>
          <p14:tracePt t="46444" x="1716088" y="2771775"/>
          <p14:tracePt t="46460" x="1693863" y="2771775"/>
          <p14:tracePt t="46476" x="1687513" y="2771775"/>
          <p14:tracePt t="46515" x="1682750" y="2771775"/>
          <p14:tracePt t="46526" x="1658938" y="2771775"/>
          <p14:tracePt t="46542" x="1592263" y="2771775"/>
          <p14:tracePt t="46560" x="1546225" y="2771775"/>
          <p14:tracePt t="46576" x="1524000" y="2776538"/>
          <p14:tracePt t="46731" x="1517650" y="2776538"/>
          <p14:tracePt t="46739" x="1506538" y="2776538"/>
          <p14:tracePt t="46749" x="1455738" y="2736850"/>
          <p14:tracePt t="46760" x="1393825" y="2714625"/>
          <p14:tracePt t="46777" x="1089025" y="2608263"/>
          <p14:tracePt t="46793" x="739775" y="2500313"/>
          <p14:tracePt t="46812" x="446088" y="2405063"/>
          <p14:tracePt t="46828" x="428625" y="2405063"/>
          <p14:tracePt t="46868" x="423863" y="2405063"/>
          <p14:tracePt t="46964" x="428625" y="2409825"/>
          <p14:tracePt t="46973" x="439738" y="2409825"/>
          <p14:tracePt t="46980" x="490538" y="2416175"/>
          <p14:tracePt t="46994" x="569913" y="2416175"/>
          <p14:tracePt t="47011" x="677863" y="2432050"/>
          <p14:tracePt t="47028" x="903288" y="2432050"/>
          <p14:tracePt t="47046" x="1049338" y="2444750"/>
          <p14:tracePt t="47060" x="1106488" y="2449513"/>
          <p14:tracePt t="47077" x="1111250" y="2449513"/>
          <p14:tracePt t="47093" x="1135063" y="2449513"/>
          <p14:tracePt t="47109" x="1185863" y="2449513"/>
          <p14:tracePt t="47128" x="1230313" y="2449513"/>
          <p14:tracePt t="47142" x="1258888" y="2449513"/>
          <p14:tracePt t="47292" x="1270000" y="2449513"/>
          <p14:tracePt t="47300" x="1281113" y="2449513"/>
          <p14:tracePt t="47309" x="1292225" y="2449513"/>
          <p14:tracePt t="47326" x="1349375" y="2449513"/>
          <p14:tracePt t="47342" x="1360488" y="2449513"/>
          <p14:tracePt t="47379" x="1382713" y="2449513"/>
          <p14:tracePt t="47395" x="1411288" y="2455863"/>
          <p14:tracePt t="47411" x="1495425" y="2471738"/>
          <p14:tracePt t="47428" x="1585913" y="2471738"/>
          <p14:tracePt t="47445" x="1658938" y="2471738"/>
          <p14:tracePt t="47459" x="1687513" y="2482850"/>
          <p14:tracePt t="47477" x="1704975" y="2482850"/>
          <p14:tracePt t="47495" x="1727200" y="2482850"/>
          <p14:tracePt t="47509" x="1738313" y="2482850"/>
          <p14:tracePt t="47527" x="1784350" y="2482850"/>
          <p14:tracePt t="47544" x="1817688" y="2482850"/>
          <p14:tracePt t="47559" x="1828800" y="2482850"/>
          <p14:tracePt t="47701" x="1839913" y="2482850"/>
          <p14:tracePt t="47708" x="1846263" y="2489200"/>
          <p14:tracePt t="47726" x="1851025" y="2489200"/>
          <p14:tracePt t="47821" x="1857375" y="2489200"/>
          <p14:tracePt t="47829" x="1873250" y="2489200"/>
          <p14:tracePt t="47843" x="1919288" y="2482850"/>
          <p14:tracePt t="47863" x="1936750" y="2482850"/>
          <p14:tracePt t="47876" x="1947863" y="2478088"/>
          <p14:tracePt t="47893" x="1952625" y="2478088"/>
          <p14:tracePt t="47909" x="1958975" y="2478088"/>
          <p14:tracePt t="47927" x="2020888" y="2471738"/>
          <p14:tracePt t="47944" x="2082800" y="2460625"/>
          <p14:tracePt t="47959" x="2155825" y="2455863"/>
          <p14:tracePt t="47978" x="2235200" y="2444750"/>
          <p14:tracePt t="47994" x="2330450" y="2444750"/>
          <p14:tracePt t="48009" x="2444750" y="2444750"/>
          <p14:tracePt t="48027" x="2635250" y="2444750"/>
          <p14:tracePt t="48045" x="2851150" y="2444750"/>
          <p14:tracePt t="48059" x="2901950" y="2438400"/>
          <p14:tracePt t="48076" x="2924175" y="2432050"/>
          <p14:tracePt t="48099" x="2963863" y="2432050"/>
          <p14:tracePt t="48109" x="2986088" y="2420938"/>
          <p14:tracePt t="48126" x="3041650" y="2416175"/>
          <p14:tracePt t="48143" x="3092450" y="2416175"/>
          <p14:tracePt t="48159" x="3105150" y="2409825"/>
          <p14:tracePt t="48684" x="3109913" y="2409825"/>
          <p14:tracePt t="48692" x="3098800" y="2409825"/>
          <p14:tracePt t="48701" x="3092450" y="2416175"/>
          <p14:tracePt t="48716" x="3087688" y="2432050"/>
          <p14:tracePt t="48732" x="3076575" y="2438400"/>
          <p14:tracePt t="48748" x="3076575" y="2444750"/>
          <p14:tracePt t="48766" x="3070225" y="2444750"/>
          <p14:tracePt t="48783" x="3065463" y="2449513"/>
          <p14:tracePt t="48907" x="3059113" y="2449513"/>
          <p14:tracePt t="48916" x="3054350" y="2449513"/>
          <p14:tracePt t="48932" x="3048000" y="2449513"/>
          <p14:tracePt t="48948" x="3041650" y="2444750"/>
          <p14:tracePt t="48981" x="3065463" y="2455863"/>
          <p14:tracePt t="48998" x="3087688" y="2471738"/>
          <p14:tracePt t="49015" x="3109913" y="2478088"/>
          <p14:tracePt t="49036" x="3132138" y="2482850"/>
          <p14:tracePt t="49125" x="3138488" y="2482850"/>
          <p14:tracePt t="49132" x="3149600" y="2489200"/>
          <p14:tracePt t="49149" x="3160713" y="2489200"/>
          <p14:tracePt t="49165" x="3189288" y="2506663"/>
          <p14:tracePt t="49183" x="3211513" y="2517775"/>
          <p14:tracePt t="49198" x="3244850" y="2540000"/>
          <p14:tracePt t="49215" x="3257550" y="2540000"/>
          <p14:tracePt t="49232" x="3273425" y="2540000"/>
          <p14:tracePt t="49252" x="3290888" y="2540000"/>
          <p14:tracePt t="49265" x="3319463" y="2540000"/>
          <p14:tracePt t="49281" x="3375025" y="2540000"/>
          <p14:tracePt t="49298" x="3432175" y="2528888"/>
          <p14:tracePt t="49315" x="3511550" y="2528888"/>
          <p14:tracePt t="49334" x="3538538" y="2528888"/>
          <p14:tracePt t="49348" x="3578225" y="2528888"/>
          <p14:tracePt t="49365" x="3613150" y="2528888"/>
          <p14:tracePt t="49382" x="3651250" y="2522538"/>
          <p14:tracePt t="49398" x="3679825" y="2522538"/>
          <p14:tracePt t="49416" x="3708400" y="2522538"/>
          <p14:tracePt t="49432" x="3719513" y="2522538"/>
          <p14:tracePt t="49467" x="3725863" y="2511425"/>
          <p14:tracePt t="49481" x="3736975" y="2511425"/>
          <p14:tracePt t="49498" x="3781425" y="2500313"/>
          <p14:tracePt t="49515" x="3843338" y="2482850"/>
          <p14:tracePt t="49572" x="3849688" y="2482850"/>
          <p14:tracePt t="49580" x="3854450" y="2482850"/>
          <p14:tracePt t="49598" x="3883025" y="2471738"/>
          <p14:tracePt t="49615" x="3889375" y="2471738"/>
          <p14:tracePt t="49634" x="3905250" y="2471738"/>
          <p14:tracePt t="49648" x="3917950" y="2466975"/>
          <p14:tracePt t="49666" x="3922713" y="2466975"/>
          <p14:tracePt t="49682" x="3929063" y="2466975"/>
          <p14:tracePt t="49980" x="3922713" y="2466975"/>
          <p14:tracePt t="49996" x="3917950" y="2466975"/>
          <p14:tracePt t="50004" x="3905250" y="2466975"/>
          <p14:tracePt t="50018" x="3894138" y="2471738"/>
          <p14:tracePt t="50164" x="3889375" y="2471738"/>
          <p14:tracePt t="51341" x="3917950" y="2471738"/>
          <p14:tracePt t="51348" x="3944938" y="2471738"/>
          <p14:tracePt t="51364" x="3995738" y="2471738"/>
          <p14:tracePt t="51377" x="4019550" y="2471738"/>
          <p14:tracePt t="51381" x="4035425" y="2471738"/>
          <p14:tracePt t="51394" x="4064000" y="2471738"/>
          <p14:tracePt t="51411" x="4227513" y="2471738"/>
          <p14:tracePt t="51427" x="4346575" y="2471738"/>
          <p14:tracePt t="51444" x="4397375" y="2471738"/>
          <p14:tracePt t="51462" x="4430713" y="2471738"/>
          <p14:tracePt t="51477" x="4441825" y="2471738"/>
          <p14:tracePt t="51523" x="4448175" y="2471738"/>
          <p14:tracePt t="51537" x="4459288" y="2478088"/>
          <p14:tracePt t="51547" x="4464050" y="2482850"/>
          <p14:tracePt t="51987" x="4481513" y="2482850"/>
          <p14:tracePt t="51996" x="4510088" y="2482850"/>
          <p14:tracePt t="52006" x="4549775" y="2482850"/>
          <p14:tracePt t="52022" x="4679950" y="2482850"/>
          <p14:tracePt t="52043" x="4757738" y="2500313"/>
          <p14:tracePt t="52057" x="4792663" y="2511425"/>
          <p14:tracePt t="52073" x="4803775" y="2511425"/>
          <p14:tracePt t="52347" x="4808538" y="2511425"/>
          <p14:tracePt t="52355" x="4837113" y="2511425"/>
          <p14:tracePt t="52364" x="4894263" y="2511425"/>
          <p14:tracePt t="52384" x="5040313" y="2511425"/>
          <p14:tracePt t="52400" x="5187950" y="2506663"/>
          <p14:tracePt t="52419" x="5418138" y="2482850"/>
          <p14:tracePt t="52434" x="5508625" y="2471738"/>
          <p14:tracePt t="52451" x="5734050" y="2455863"/>
          <p14:tracePt t="52468" x="5903913" y="2449513"/>
          <p14:tracePt t="52484" x="6078538" y="2420938"/>
          <p14:tracePt t="52500" x="6215063" y="2405063"/>
          <p14:tracePt t="52517" x="6242050" y="2398713"/>
          <p14:tracePt t="52843" x="6248400" y="2398713"/>
          <p14:tracePt t="52875" x="6248400" y="2409825"/>
          <p14:tracePt t="52884" x="6248400" y="2416175"/>
          <p14:tracePt t="52893" x="6248400" y="2427288"/>
          <p14:tracePt t="52906" x="6248400" y="2432050"/>
          <p14:tracePt t="52924" x="6259513" y="2460625"/>
          <p14:tracePt t="52939" x="6226175" y="2540000"/>
          <p14:tracePt t="52956" x="6153150" y="2619375"/>
          <p14:tracePt t="52973" x="6102350" y="2681288"/>
          <p14:tracePt t="52991" x="5961063" y="2771775"/>
          <p14:tracePt t="53235" x="5949950" y="2760663"/>
          <p14:tracePt t="53244" x="5943600" y="2754313"/>
          <p14:tracePt t="53262" x="5892800" y="2714625"/>
          <p14:tracePt t="53280" x="5819775" y="2619375"/>
          <p14:tracePt t="53295" x="5729288" y="2506663"/>
          <p14:tracePt t="53312" x="5729288" y="2482850"/>
          <p14:tracePt t="53329" x="5722938" y="2455863"/>
          <p14:tracePt t="53452" x="5729288" y="2455863"/>
          <p14:tracePt t="53461" x="5734050" y="2455863"/>
          <p14:tracePt t="53479" x="5751513" y="2455863"/>
          <p14:tracePt t="53495" x="5757863" y="2455863"/>
          <p14:tracePt t="53512" x="5762625" y="2455863"/>
          <p14:tracePt t="53530" x="5773738" y="2455863"/>
          <p14:tracePt t="53548" x="5813425" y="2460625"/>
          <p14:tracePt t="53561" x="5848350" y="2460625"/>
          <p14:tracePt t="53578" x="5910263" y="2482850"/>
          <p14:tracePt t="53595" x="6107113" y="2482850"/>
          <p14:tracePt t="53612" x="6219825" y="2482850"/>
          <p14:tracePt t="53629" x="6288088" y="2482850"/>
          <p14:tracePt t="53644" x="6327775" y="2482850"/>
          <p14:tracePt t="53661" x="6367463" y="2482850"/>
          <p14:tracePt t="53677" x="6457950" y="2482850"/>
          <p14:tracePt t="53697" x="6604000" y="2482850"/>
          <p14:tracePt t="53711" x="6738938" y="2482850"/>
          <p14:tracePt t="53728" x="6846888" y="2482850"/>
          <p14:tracePt t="53745" x="6937375" y="2489200"/>
          <p14:tracePt t="53763" x="7038975" y="2506663"/>
          <p14:tracePt t="53779" x="7067550" y="2511425"/>
          <p14:tracePt t="53795" x="7094538" y="2517775"/>
          <p14:tracePt t="53812" x="7151688" y="2517775"/>
          <p14:tracePt t="53833" x="7235825" y="2533650"/>
          <p14:tracePt t="53845" x="7297738" y="2533650"/>
          <p14:tracePt t="53861" x="7332663" y="2533650"/>
          <p14:tracePt t="53878" x="7359650" y="2540000"/>
          <p14:tracePt t="53896" x="7366000" y="2540000"/>
          <p14:tracePt t="54541" x="7372350" y="2540000"/>
          <p14:tracePt t="54715" x="7366000" y="2540000"/>
          <p14:tracePt t="56182" x="7359650" y="2540000"/>
          <p14:tracePt t="56212" x="7348538" y="2540000"/>
          <p14:tracePt t="56228" x="7343775" y="2540000"/>
          <p14:tracePt t="56300" x="7337425" y="2540000"/>
          <p14:tracePt t="56309" x="7332663" y="2540000"/>
          <p14:tracePt t="56323" x="7326313" y="2540000"/>
          <p14:tracePt t="56331" x="7321550" y="2540000"/>
          <p14:tracePt t="56347" x="7304088" y="2540000"/>
          <p14:tracePt t="56363" x="7292975" y="2540000"/>
          <p14:tracePt t="56380" x="7275513" y="2540000"/>
          <p14:tracePt t="56396" x="7258050" y="2533650"/>
          <p14:tracePt t="56435" x="7253288" y="2533650"/>
          <p14:tracePt t="56446" x="7242175" y="2533650"/>
          <p14:tracePt t="56462" x="7213600" y="2533650"/>
          <p14:tracePt t="56481" x="7202488" y="2533650"/>
          <p14:tracePt t="56496" x="7196138" y="2533650"/>
          <p14:tracePt t="56515" x="7191375" y="2533650"/>
          <p14:tracePt t="56531" x="7156450" y="2533650"/>
          <p14:tracePt t="56548" x="7105650" y="2533650"/>
          <p14:tracePt t="56563" x="7061200" y="2533650"/>
          <p14:tracePt t="56579" x="7010400" y="2533650"/>
          <p14:tracePt t="56598" x="6970713" y="2533650"/>
          <p14:tracePt t="56613" x="6908800" y="2551113"/>
          <p14:tracePt t="56629" x="6800850" y="2573338"/>
          <p14:tracePt t="56646" x="6648450" y="2613025"/>
          <p14:tracePt t="56662" x="6491288" y="2635250"/>
          <p14:tracePt t="56681" x="6186488" y="2703513"/>
          <p14:tracePt t="56697" x="5784850" y="2787650"/>
          <p14:tracePt t="56716" x="4905375" y="2968625"/>
          <p14:tracePt t="56729" x="4503738" y="3030538"/>
          <p14:tracePt t="56746" x="3832225" y="3138488"/>
          <p14:tracePt t="56765" x="3105150" y="3313113"/>
          <p14:tracePt t="56780" x="2844800" y="3375025"/>
          <p14:tracePt t="56800" x="2663825" y="3403600"/>
          <p14:tracePt t="56815" x="2517775" y="3403600"/>
          <p14:tracePt t="56829" x="2359025" y="3403600"/>
          <p14:tracePt t="56848" x="2195513" y="3414713"/>
          <p14:tracePt t="56864" x="2100263" y="3432175"/>
          <p14:tracePt t="56879" x="2009775" y="3443288"/>
          <p14:tracePt t="56896" x="1941513" y="3460750"/>
          <p14:tracePt t="56913" x="1930400" y="3465513"/>
          <p14:tracePt t="57339" x="1924050" y="3465513"/>
          <p14:tracePt t="57347" x="1924050" y="3460750"/>
          <p14:tracePt t="57363" x="1924050" y="3436938"/>
          <p14:tracePt t="57381" x="1924050" y="3386138"/>
          <p14:tracePt t="57396" x="1924050" y="3335338"/>
          <p14:tracePt t="57413" x="1924050" y="3284538"/>
          <p14:tracePt t="57430" x="1924050" y="3244850"/>
          <p14:tracePt t="58092" x="1924050" y="3240088"/>
          <p14:tracePt t="58149" x="1930400" y="3240088"/>
          <p14:tracePt t="58299" x="1924050" y="3240088"/>
          <p14:tracePt t="58307" x="1919288" y="3233738"/>
          <p14:tracePt t="58316" x="1908175" y="3228975"/>
          <p14:tracePt t="58332" x="1879600" y="3222625"/>
          <p14:tracePt t="58350" x="1846263" y="3206750"/>
          <p14:tracePt t="58364" x="1806575" y="3200400"/>
          <p14:tracePt t="58381" x="1744663" y="3189288"/>
          <p14:tracePt t="58398" x="1698625" y="3171825"/>
          <p14:tracePt t="58416" x="1654175" y="3160713"/>
          <p14:tracePt t="58433" x="1608138" y="3160713"/>
          <p14:tracePt t="58448" x="1574800" y="3160713"/>
          <p14:tracePt t="58467" x="1524000" y="3155950"/>
          <p14:tracePt t="58481" x="1506538" y="3155950"/>
          <p14:tracePt t="58498" x="1479550" y="3155950"/>
          <p14:tracePt t="58515" x="1473200" y="3149600"/>
          <p14:tracePt t="58691" x="1484313" y="3149600"/>
          <p14:tracePt t="58700" x="1495425" y="3149600"/>
          <p14:tracePt t="58715" x="1512888" y="3149600"/>
          <p14:tracePt t="58731" x="1524000" y="3149600"/>
          <p14:tracePt t="59276" x="1530350" y="3149600"/>
          <p14:tracePt t="59291" x="1535113" y="3149600"/>
          <p14:tracePt t="59307" x="1541463" y="3149600"/>
          <p14:tracePt t="59315" x="1546225" y="3149600"/>
          <p14:tracePt t="59331" x="1568450" y="3149600"/>
          <p14:tracePt t="59349" x="1581150" y="3149600"/>
          <p14:tracePt t="59366" x="1603375" y="3149600"/>
          <p14:tracePt t="59382" x="1619250" y="3149600"/>
          <p14:tracePt t="59388" x="1636713" y="3149600"/>
          <p14:tracePt t="59397" x="1647825" y="3149600"/>
          <p14:tracePt t="59416" x="1670050" y="3149600"/>
          <p14:tracePt t="59432" x="1727200" y="3149600"/>
          <p14:tracePt t="59448" x="1857375" y="3155950"/>
          <p14:tracePt t="59467" x="2093913" y="3160713"/>
          <p14:tracePt t="59481" x="2184400" y="3178175"/>
          <p14:tracePt t="59497" x="2387600" y="3189288"/>
          <p14:tracePt t="59516" x="3160713" y="3233738"/>
          <p14:tracePt t="59534" x="3690938" y="3233738"/>
          <p14:tracePt t="59550" x="4159250" y="3244850"/>
          <p14:tracePt t="59566" x="4572000" y="3244850"/>
          <p14:tracePt t="59580" x="4859338" y="3244850"/>
          <p14:tracePt t="59597" x="5006975" y="3244850"/>
          <p14:tracePt t="59614" x="5057775" y="3244850"/>
          <p14:tracePt t="59632" x="5086350" y="3240088"/>
          <p14:tracePt t="59648" x="5119688" y="3233738"/>
          <p14:tracePt t="59668" x="5164138" y="3228975"/>
          <p14:tracePt t="59681" x="5192713" y="3228975"/>
          <p14:tracePt t="59699" x="5378450" y="3211513"/>
          <p14:tracePt t="59714" x="5435600" y="3211513"/>
          <p14:tracePt t="59731" x="5599113" y="3206750"/>
          <p14:tracePt t="59750" x="5672138" y="3206750"/>
          <p14:tracePt t="59767" x="5722938" y="3206750"/>
          <p14:tracePt t="59783" x="5740400" y="3206750"/>
          <p14:tracePt t="59797" x="5757863" y="3206750"/>
          <p14:tracePt t="59815" x="5797550" y="3211513"/>
          <p14:tracePt t="59834" x="5853113" y="3211513"/>
          <p14:tracePt t="59848" x="5943600" y="3211513"/>
          <p14:tracePt t="59864" x="6000750" y="3211513"/>
          <p14:tracePt t="59883" x="6038850" y="3211513"/>
          <p14:tracePt t="59897" x="6062663" y="3211513"/>
          <p14:tracePt t="59916" x="6135688" y="3211513"/>
          <p14:tracePt t="59931" x="6186488" y="3211513"/>
          <p14:tracePt t="59948" x="6203950" y="3211513"/>
          <p14:tracePt t="59964" x="6208713" y="3211513"/>
          <p14:tracePt t="60011" x="6219825" y="3217863"/>
          <p14:tracePt t="60019" x="6230938" y="3217863"/>
          <p14:tracePt t="60035" x="6248400" y="3222625"/>
          <p14:tracePt t="60172" x="6242050" y="3222625"/>
          <p14:tracePt t="60181" x="6237288" y="3222625"/>
          <p14:tracePt t="60198" x="6226175" y="3222625"/>
          <p14:tracePt t="60216" x="6186488" y="3222625"/>
          <p14:tracePt t="60231" x="6153150" y="3222625"/>
          <p14:tracePt t="60249" x="6078538" y="3206750"/>
          <p14:tracePt t="60265" x="6005513" y="3200400"/>
          <p14:tracePt t="60281" x="5892800" y="3200400"/>
          <p14:tracePt t="60300" x="5722938" y="3189288"/>
          <p14:tracePt t="60314" x="5605463" y="3189288"/>
          <p14:tracePt t="60331" x="5446713" y="3189288"/>
          <p14:tracePt t="60347" x="5334000" y="3189288"/>
          <p14:tracePt t="60366" x="5187950" y="3189288"/>
          <p14:tracePt t="60381" x="5051425" y="3189288"/>
          <p14:tracePt t="60397" x="4949825" y="3189288"/>
          <p14:tracePt t="60414" x="4876800" y="3189288"/>
          <p14:tracePt t="60432" x="4848225" y="3189288"/>
          <p14:tracePt t="60448" x="4814888" y="3189288"/>
          <p14:tracePt t="60465" x="4775200" y="3189288"/>
          <p14:tracePt t="60481" x="4752975" y="3189288"/>
          <p14:tracePt t="60499" x="4702175" y="3189288"/>
          <p14:tracePt t="60514" x="4691063" y="3189288"/>
          <p14:tracePt t="60533" x="4629150" y="3189288"/>
          <p14:tracePt t="60550" x="4578350" y="3189288"/>
          <p14:tracePt t="60564" x="4527550" y="3189288"/>
          <p14:tracePt t="60580" x="4476750" y="3182938"/>
          <p14:tracePt t="60597" x="4357688" y="3178175"/>
          <p14:tracePt t="60614" x="4198938" y="3178175"/>
          <p14:tracePt t="60632" x="4041775" y="3178175"/>
          <p14:tracePt t="60647" x="3917950" y="3178175"/>
          <p14:tracePt t="60664" x="3787775" y="3167063"/>
          <p14:tracePt t="60681" x="3640138" y="3167063"/>
          <p14:tracePt t="60699" x="3425825" y="3149600"/>
          <p14:tracePt t="60714" x="3346450" y="3149600"/>
          <p14:tracePt t="60731" x="3182938" y="3143250"/>
          <p14:tracePt t="60749" x="3167063" y="3138488"/>
          <p14:tracePt t="60766" x="3155950" y="3138488"/>
          <p14:tracePt t="60781" x="3092450" y="3138488"/>
          <p14:tracePt t="60797" x="3048000" y="3138488"/>
          <p14:tracePt t="60815" x="3003550" y="3138488"/>
          <p14:tracePt t="60831" x="2968625" y="3138488"/>
          <p14:tracePt t="60847" x="2928938" y="3149600"/>
          <p14:tracePt t="60865" x="2867025" y="3155950"/>
          <p14:tracePt t="60885" x="2782888" y="3155950"/>
          <p14:tracePt t="60897" x="2765425" y="3155950"/>
          <p14:tracePt t="60914" x="2698750" y="3155950"/>
          <p14:tracePt t="60931" x="2568575" y="3155950"/>
          <p14:tracePt t="60948" x="2482850" y="3138488"/>
          <p14:tracePt t="60964" x="2427288" y="3138488"/>
          <p14:tracePt t="60981" x="2387600" y="3138488"/>
          <p14:tracePt t="60999" x="2336800" y="3138488"/>
          <p14:tracePt t="61014" x="2268538" y="3132138"/>
          <p14:tracePt t="61032" x="2228850" y="3116263"/>
          <p14:tracePt t="61048" x="2212975" y="3116263"/>
          <p14:tracePt t="61123" x="2217738" y="3116263"/>
          <p14:tracePt t="61132" x="2228850" y="3116263"/>
          <p14:tracePt t="61150" x="2268538" y="3121025"/>
          <p14:tracePt t="61169" x="2336800" y="3127375"/>
          <p14:tracePt t="61181" x="2409825" y="3127375"/>
          <p14:tracePt t="61198" x="2444750" y="3132138"/>
          <p14:tracePt t="61214" x="2466975" y="3132138"/>
          <p14:tracePt t="61233" x="2471738" y="3132138"/>
          <p14:tracePt t="61396" x="2482850" y="3132138"/>
          <p14:tracePt t="61405" x="2500313" y="3132138"/>
          <p14:tracePt t="61413" x="2528888" y="3116263"/>
          <p14:tracePt t="61433" x="2692400" y="3081338"/>
          <p14:tracePt t="61448" x="2873375" y="3054350"/>
          <p14:tracePt t="61465" x="3014663" y="3019425"/>
          <p14:tracePt t="61481" x="3098800" y="2986088"/>
          <p14:tracePt t="61499" x="3251200" y="2968625"/>
          <p14:tracePt t="61514" x="3284538" y="2968625"/>
          <p14:tracePt t="61531" x="3414713" y="2968625"/>
          <p14:tracePt t="61551" x="3482975" y="2968625"/>
          <p14:tracePt t="61564" x="3527425" y="2968625"/>
          <p14:tracePt t="61581" x="3538538" y="2968625"/>
          <p14:tracePt t="61676" x="3533775" y="2968625"/>
          <p14:tracePt t="61692" x="3516313" y="2968625"/>
          <p14:tracePt t="61701" x="3465513" y="2968625"/>
          <p14:tracePt t="61713" x="3392488" y="2968625"/>
          <p14:tracePt t="61731" x="3244850" y="2968625"/>
          <p14:tracePt t="61750" x="3098800" y="2968625"/>
          <p14:tracePt t="61764" x="2963863" y="2968625"/>
          <p14:tracePt t="61780" x="2838450" y="2968625"/>
          <p14:tracePt t="61797" x="2765425" y="2968625"/>
          <p14:tracePt t="61816" x="2760663" y="2968625"/>
          <p14:tracePt t="61832" x="2754313" y="2968625"/>
          <p14:tracePt t="61847" x="2732088" y="2968625"/>
          <p14:tracePt t="61864" x="2714625" y="2968625"/>
          <p14:tracePt t="61883" x="2674938" y="2968625"/>
          <p14:tracePt t="62019" x="2670175" y="2968625"/>
          <p14:tracePt t="62029" x="2663825" y="2968625"/>
          <p14:tracePt t="62047" x="2624138" y="2968625"/>
          <p14:tracePt t="62066" x="2546350" y="2968625"/>
          <p14:tracePt t="62083" x="2376488" y="2968625"/>
          <p14:tracePt t="62097" x="2343150" y="2968625"/>
          <p14:tracePt t="62115" x="2319338" y="2968625"/>
          <p14:tracePt t="62157" x="2308225" y="2968625"/>
          <p14:tracePt t="62169" x="2297113" y="2968625"/>
          <p14:tracePt t="62180" x="2235200" y="2968625"/>
          <p14:tracePt t="62197" x="2144713" y="2968625"/>
          <p14:tracePt t="62213" x="2043113" y="2963863"/>
          <p14:tracePt t="62231" x="1947863" y="2957513"/>
          <p14:tracePt t="62248" x="1924050" y="2957513"/>
          <p14:tracePt t="62266" x="1897063" y="2952750"/>
          <p14:tracePt t="62280" x="1862138" y="2952750"/>
          <p14:tracePt t="62297" x="1800225" y="2946400"/>
          <p14:tracePt t="62314" x="1749425" y="2940050"/>
          <p14:tracePt t="62331" x="1693863" y="2924175"/>
          <p14:tracePt t="62349" x="1682750" y="2924175"/>
          <p14:tracePt t="62547" x="1687513" y="2924175"/>
          <p14:tracePt t="62554" x="1693863" y="2924175"/>
          <p14:tracePt t="62565" x="1704975" y="2924175"/>
          <p14:tracePt t="62580" x="1760538" y="2928938"/>
          <p14:tracePt t="62598" x="1811338" y="2935288"/>
          <p14:tracePt t="62614" x="1885950" y="2935288"/>
          <p14:tracePt t="62630" x="1941513" y="2935288"/>
          <p14:tracePt t="62647" x="2014538" y="2935288"/>
          <p14:tracePt t="62663" x="2071688" y="2935288"/>
          <p14:tracePt t="62681" x="2116138" y="2935288"/>
          <p14:tracePt t="62697" x="2133600" y="2935288"/>
          <p14:tracePt t="63123" x="2127250" y="2935288"/>
          <p14:tracePt t="63132" x="2116138" y="2935288"/>
          <p14:tracePt t="63140" x="2093913" y="2935288"/>
          <p14:tracePt t="63152" x="2043113" y="2935288"/>
          <p14:tracePt t="63172" x="1879600" y="2935288"/>
          <p14:tracePt t="63187" x="1857375" y="2935288"/>
          <p14:tracePt t="63202" x="1828800" y="2935288"/>
          <p14:tracePt t="63363" x="1839913" y="2935288"/>
          <p14:tracePt t="63376" x="1873250" y="2935288"/>
          <p14:tracePt t="63387" x="1958975" y="2935288"/>
          <p14:tracePt t="63402" x="1998663" y="2935288"/>
          <p14:tracePt t="63419" x="2043113" y="2935288"/>
          <p14:tracePt t="63436" x="2082800" y="2935288"/>
          <p14:tracePt t="63454" x="2133600" y="2935288"/>
          <p14:tracePt t="63468" x="2166938" y="2935288"/>
          <p14:tracePt t="63485" x="2217738" y="2935288"/>
          <p14:tracePt t="63504" x="2297113" y="2935288"/>
          <p14:tracePt t="63519" x="2354263" y="2940050"/>
          <p14:tracePt t="63537" x="2427288" y="2957513"/>
          <p14:tracePt t="63556" x="2551113" y="2957513"/>
          <p14:tracePt t="63571" x="2613025" y="2957513"/>
          <p14:tracePt t="63585" x="2624138" y="2957513"/>
          <p14:tracePt t="63602" x="2659063" y="2957513"/>
          <p14:tracePt t="63620" x="2709863" y="2957513"/>
          <p14:tracePt t="63638" x="2800350" y="2963863"/>
          <p14:tracePt t="63655" x="2917825" y="2974975"/>
          <p14:tracePt t="63669" x="3008313" y="2979738"/>
          <p14:tracePt t="63686" x="3054350" y="2979738"/>
          <p14:tracePt t="63704" x="3127375" y="2979738"/>
          <p14:tracePt t="63718" x="3182938" y="2979738"/>
          <p14:tracePt t="63735" x="3244850" y="2979738"/>
          <p14:tracePt t="63753" x="3284538" y="2979738"/>
          <p14:tracePt t="63769" x="3302000" y="2979738"/>
          <p14:tracePt t="63785" x="3313113" y="2979738"/>
          <p14:tracePt t="63803" x="3335338" y="2979738"/>
          <p14:tracePt t="63820" x="3359150" y="2979738"/>
          <p14:tracePt t="63852" x="3370263" y="2979738"/>
          <p14:tracePt t="63980" x="3359150" y="2979738"/>
          <p14:tracePt t="63987" x="3341688" y="2979738"/>
          <p14:tracePt t="64002" x="3295650" y="2979738"/>
          <p14:tracePt t="64022" x="3127375" y="2979738"/>
          <p14:tracePt t="64038" x="3030538" y="2968625"/>
          <p14:tracePt t="64052" x="2990850" y="2940050"/>
          <p14:tracePt t="64069" x="2963863" y="2928938"/>
          <p14:tracePt t="64086" x="2952750" y="2928938"/>
          <p14:tracePt t="64180" x="2957513" y="2928938"/>
          <p14:tracePt t="64187" x="2974975" y="2928938"/>
          <p14:tracePt t="64204" x="3054350" y="2928938"/>
          <p14:tracePt t="64219" x="3200400" y="2928938"/>
          <p14:tracePt t="64237" x="3211513" y="2928938"/>
          <p14:tracePt t="64316" x="3211513" y="2924175"/>
          <p14:tracePt t="64331" x="3178175" y="2924175"/>
          <p14:tracePt t="64339" x="3081338" y="2913063"/>
          <p14:tracePt t="64355" x="3036888" y="2906713"/>
          <p14:tracePt t="64370" x="2924175" y="2895600"/>
          <p14:tracePt t="64373" x="2873375" y="2889250"/>
          <p14:tracePt t="64387" x="2838450" y="2878138"/>
          <p14:tracePt t="64403" x="2765425" y="2867025"/>
          <p14:tracePt t="64507" x="2771775" y="2867025"/>
          <p14:tracePt t="64515" x="2794000" y="2873375"/>
          <p14:tracePt t="64525" x="2878138" y="2913063"/>
          <p14:tracePt t="64537" x="2935288" y="2917825"/>
          <p14:tracePt t="64554" x="3092450" y="2979738"/>
          <p14:tracePt t="64569" x="3109913" y="3019425"/>
          <p14:tracePt t="64621" x="3098800" y="3019425"/>
          <p14:tracePt t="64632" x="3092450" y="3014663"/>
          <p14:tracePt t="64640" x="3048000" y="3008313"/>
          <p14:tracePt t="64653" x="2895600" y="2963863"/>
          <p14:tracePt t="64670" x="2714625" y="2917825"/>
          <p14:tracePt t="64690" x="2619375" y="2901950"/>
          <p14:tracePt t="64702" x="2551113" y="2889250"/>
          <p14:tracePt t="64803" x="2562225" y="2895600"/>
          <p14:tracePt t="64813" x="2597150" y="2906713"/>
          <p14:tracePt t="64823" x="2635250" y="2928938"/>
          <p14:tracePt t="64837" x="2663825" y="2946400"/>
          <p14:tracePt t="64854" x="2681288" y="2946400"/>
          <p14:tracePt t="64868" x="2714625" y="2952750"/>
          <p14:tracePt t="64886" x="2765425" y="2963863"/>
          <p14:tracePt t="64903" x="2805113" y="2974975"/>
          <p14:tracePt t="64920" x="2827338" y="2979738"/>
          <p14:tracePt t="64935" x="2862263" y="2990850"/>
          <p14:tracePt t="64952" x="2873375" y="2997200"/>
          <p14:tracePt t="64970" x="2884488" y="2997200"/>
          <p14:tracePt t="65029" x="2878138" y="2997200"/>
          <p14:tracePt t="65039" x="2873375" y="2997200"/>
          <p14:tracePt t="65052" x="2833688" y="2997200"/>
          <p14:tracePt t="65068" x="2800350" y="2997200"/>
          <p14:tracePt t="65085" x="2776538" y="2990850"/>
          <p14:tracePt t="65155" x="2782888" y="2990850"/>
          <p14:tracePt t="65163" x="2805113" y="2990850"/>
          <p14:tracePt t="65172" x="2855913" y="2990850"/>
          <p14:tracePt t="65185" x="2895600" y="3008313"/>
          <p14:tracePt t="65202" x="2963863" y="3014663"/>
          <p14:tracePt t="65223" x="2990850" y="3025775"/>
          <p14:tracePt t="65235" x="3003550" y="3025775"/>
          <p14:tracePt t="65316" x="2990850" y="3025775"/>
          <p14:tracePt t="65325" x="2968625" y="3025775"/>
          <p14:tracePt t="65335" x="2940050" y="3025775"/>
          <p14:tracePt t="65353" x="2878138" y="3008313"/>
          <p14:tracePt t="65370" x="2811463" y="3003550"/>
          <p14:tracePt t="65374" x="2776538" y="3003550"/>
          <p14:tracePt t="65388" x="2703513" y="2997200"/>
          <p14:tracePt t="65404" x="2652713" y="2990850"/>
          <p14:tracePt t="65424" x="2613025" y="2990850"/>
          <p14:tracePt t="65435" x="2608263" y="2990850"/>
          <p14:tracePt t="65556" x="2601913" y="2990850"/>
          <p14:tracePt t="65620" x="2608263" y="2997200"/>
          <p14:tracePt t="65629" x="2619375" y="3003550"/>
          <p14:tracePt t="65637" x="2630488" y="3014663"/>
          <p14:tracePt t="65652" x="2663825" y="3025775"/>
          <p14:tracePt t="65672" x="2681288" y="3054350"/>
          <p14:tracePt t="65685" x="2698750" y="3065463"/>
          <p14:tracePt t="65701" x="2698750" y="3070225"/>
          <p14:tracePt t="65747" x="2703513" y="3070225"/>
          <p14:tracePt t="65756" x="2709863" y="3070225"/>
          <p14:tracePt t="65768" x="2720975" y="3070225"/>
          <p14:tracePt t="65786" x="2736850" y="3070225"/>
          <p14:tracePt t="65949" x="2743200" y="3070225"/>
          <p14:tracePt t="66075" x="2736850" y="3070225"/>
          <p14:tracePt t="66084" x="2732088" y="3070225"/>
          <p14:tracePt t="66107" x="2725738" y="3070225"/>
          <p14:tracePt t="66127" x="2720975" y="3070225"/>
          <p14:tracePt t="66136" x="2714625" y="3070225"/>
          <p14:tracePt t="66151" x="2709863" y="3070225"/>
          <p14:tracePt t="66260" x="2714625" y="3070225"/>
          <p14:tracePt t="66268" x="2725738" y="3070225"/>
          <p14:tracePt t="66285" x="2816225" y="3059113"/>
          <p14:tracePt t="66301" x="2935288" y="3041650"/>
          <p14:tracePt t="66322" x="3025775" y="3030538"/>
          <p14:tracePt t="66335" x="3109913" y="3025775"/>
          <p14:tracePt t="66352" x="3222625" y="3025775"/>
          <p14:tracePt t="66368" x="3370263" y="3025775"/>
          <p14:tracePt t="66371" x="3448050" y="3014663"/>
          <p14:tracePt t="66385" x="3549650" y="3014663"/>
          <p14:tracePt t="66407" x="3951288" y="3014663"/>
          <p14:tracePt t="66418" x="4086225" y="3014663"/>
          <p14:tracePt t="66435" x="4413250" y="3014663"/>
          <p14:tracePt t="66452" x="4572000" y="3014663"/>
          <p14:tracePt t="66471" x="4764088" y="3014663"/>
          <p14:tracePt t="66486" x="5011738" y="3014663"/>
          <p14:tracePt t="66501" x="5243513" y="3014663"/>
          <p14:tracePt t="66518" x="5435600" y="3014663"/>
          <p14:tracePt t="66538" x="5468938" y="3014663"/>
          <p14:tracePt t="66551" x="5480050" y="3014663"/>
          <p14:tracePt t="66569" x="5514975" y="3014663"/>
          <p14:tracePt t="66584" x="5627688" y="3014663"/>
          <p14:tracePt t="66603" x="5773738" y="3014663"/>
          <p14:tracePt t="66618" x="5835650" y="3014663"/>
          <p14:tracePt t="66637" x="5949950" y="3019425"/>
          <p14:tracePt t="66654" x="6005513" y="3030538"/>
          <p14:tracePt t="66671" x="6096000" y="3036888"/>
          <p14:tracePt t="66685" x="6180138" y="3036888"/>
          <p14:tracePt t="66701" x="6281738" y="3036888"/>
          <p14:tracePt t="66717" x="6332538" y="3036888"/>
          <p14:tracePt t="66737" x="6356350" y="3036888"/>
          <p14:tracePt t="66751" x="6361113" y="3036888"/>
          <p14:tracePt t="66768" x="6378575" y="3036888"/>
          <p14:tracePt t="66787" x="6440488" y="3036888"/>
          <p14:tracePt t="66803" x="6535738" y="3036888"/>
          <p14:tracePt t="66818" x="6581775" y="3030538"/>
          <p14:tracePt t="66835" x="6626225" y="3025775"/>
          <p14:tracePt t="66893" x="6632575" y="3025775"/>
          <p14:tracePt t="66907" x="6672263" y="3019425"/>
          <p14:tracePt t="66921" x="6688138" y="3019425"/>
          <p14:tracePt t="66935" x="6762750" y="3008313"/>
          <p14:tracePt t="66951" x="6789738" y="3003550"/>
          <p14:tracePt t="66968" x="6813550" y="2997200"/>
          <p14:tracePt t="67029" x="6813550" y="2990850"/>
          <p14:tracePt t="67038" x="6807200" y="2986088"/>
          <p14:tracePt t="67052" x="6789738" y="2974975"/>
          <p14:tracePt t="67068" x="6738938" y="2940050"/>
          <p14:tracePt t="67087" x="6699250" y="2913063"/>
          <p14:tracePt t="67101" x="6688138" y="2901950"/>
          <p14:tracePt t="67118" x="6672263" y="2901950"/>
          <p14:tracePt t="67220" x="6677025" y="2901950"/>
          <p14:tracePt t="67229" x="6738938" y="2901950"/>
          <p14:tracePt t="67237" x="6824663" y="2901950"/>
          <p14:tracePt t="67251" x="6953250" y="2895600"/>
          <p14:tracePt t="67270" x="7032625" y="2895600"/>
          <p14:tracePt t="67285" x="7043738" y="2895600"/>
          <p14:tracePt t="67301" x="7054850" y="2889250"/>
          <p14:tracePt t="67318" x="7061200" y="2889250"/>
          <p14:tracePt t="67334" x="7067550" y="2889250"/>
          <p14:tracePt t="67388" x="7067550" y="2884488"/>
          <p14:tracePt t="67395" x="7067550" y="2878138"/>
          <p14:tracePt t="67407" x="7054850" y="2873375"/>
          <p14:tracePt t="67417" x="7050088" y="2873375"/>
          <p14:tracePt t="67435" x="7038975" y="2873375"/>
          <p14:tracePt t="67523" x="7043738" y="2878138"/>
          <p14:tracePt t="67538" x="7050088" y="2884488"/>
          <p14:tracePt t="67554" x="7054850" y="2889250"/>
          <p14:tracePt t="67568" x="7083425" y="2889250"/>
          <p14:tracePt t="67585" x="7123113" y="2901950"/>
          <p14:tracePt t="67601" x="7145338" y="2906713"/>
          <p14:tracePt t="67619" x="7180263" y="2913063"/>
          <p14:tracePt t="67637" x="7185025" y="2913063"/>
          <p14:tracePt t="67701" x="7180263" y="2917825"/>
          <p14:tracePt t="67711" x="7169150" y="2917825"/>
          <p14:tracePt t="67719" x="7134225" y="2928938"/>
          <p14:tracePt t="67734" x="7061200" y="2935288"/>
          <p14:tracePt t="67753" x="7010400" y="2946400"/>
          <p14:tracePt t="67769" x="6981825" y="2952750"/>
          <p14:tracePt t="67859" x="6988175" y="2940050"/>
          <p14:tracePt t="67877" x="7027863" y="2935288"/>
          <p14:tracePt t="67889" x="7112000" y="2935288"/>
          <p14:tracePt t="67901" x="7258050" y="2935288"/>
          <p14:tracePt t="67918" x="7416800" y="2935288"/>
          <p14:tracePt t="67938" x="7524750" y="2935288"/>
          <p14:tracePt t="67952" x="7591425" y="2935288"/>
          <p14:tracePt t="67968" x="7677150" y="2913063"/>
          <p14:tracePt t="67986" x="7732713" y="2901950"/>
          <p14:tracePt t="68001" x="7761288" y="2889250"/>
          <p14:tracePt t="68020" x="7789863" y="2889250"/>
          <p14:tracePt t="68068" x="7794625" y="2889250"/>
          <p14:tracePt t="68131" x="7783513" y="2889250"/>
          <p14:tracePt t="68139" x="7772400" y="2889250"/>
          <p14:tracePt t="68151" x="7732713" y="2889250"/>
          <p14:tracePt t="68169" x="7648575" y="2889250"/>
          <p14:tracePt t="68184" x="7558088" y="2889250"/>
          <p14:tracePt t="68201" x="7456488" y="2884488"/>
          <p14:tracePt t="68220" x="7292975" y="2884488"/>
          <p14:tracePt t="68235" x="7275513" y="2884488"/>
          <p14:tracePt t="68331" x="7281863" y="2884488"/>
          <p14:tracePt t="68341" x="7292975" y="2889250"/>
          <p14:tracePt t="68351" x="7366000" y="2895600"/>
          <p14:tracePt t="68369" x="7575550" y="2906713"/>
          <p14:tracePt t="68374" x="7766050" y="2917825"/>
          <p14:tracePt t="68385" x="7874000" y="2917825"/>
          <p14:tracePt t="68402" x="8020050" y="2917825"/>
          <p14:tracePt t="68419" x="8070850" y="2917825"/>
          <p14:tracePt t="68507" x="8070850" y="2924175"/>
          <p14:tracePt t="68516" x="8059738" y="2928938"/>
          <p14:tracePt t="68540" x="7924800" y="2946400"/>
          <p14:tracePt t="68552" x="7789863" y="2946400"/>
          <p14:tracePt t="68568" x="7642225" y="2946400"/>
          <p14:tracePt t="68584" x="7496175" y="2946400"/>
          <p14:tracePt t="68602" x="7478713" y="2946400"/>
          <p14:tracePt t="68669" x="7485063" y="2946400"/>
          <p14:tracePt t="68680" x="7496175" y="2946400"/>
          <p14:tracePt t="68688" x="7562850" y="2946400"/>
          <p14:tracePt t="68701" x="7715250" y="2974975"/>
          <p14:tracePt t="68717" x="7829550" y="2986088"/>
          <p14:tracePt t="68780" x="7823200" y="2997200"/>
          <p14:tracePt t="68787" x="7800975" y="2997200"/>
          <p14:tracePt t="68805" x="7664450" y="3008313"/>
          <p14:tracePt t="68818" x="7608888" y="3008313"/>
          <p14:tracePt t="68835" x="7359650" y="3008313"/>
          <p14:tracePt t="68850" x="7304088" y="3008313"/>
          <p14:tracePt t="68923" x="7326313" y="3003550"/>
          <p14:tracePt t="68932" x="7372350" y="3003550"/>
          <p14:tracePt t="68940" x="7439025" y="2997200"/>
          <p14:tracePt t="68951" x="7507288" y="2997200"/>
          <p14:tracePt t="68967" x="7602538" y="2997200"/>
          <p14:tracePt t="68987" x="7613650" y="2997200"/>
          <p14:tracePt t="69037" x="7597775" y="2997200"/>
          <p14:tracePt t="69052" x="7529513" y="3003550"/>
          <p14:tracePt t="69068" x="7359650" y="3003550"/>
          <p14:tracePt t="69084" x="7191375" y="3003550"/>
          <p14:tracePt t="69101" x="7094538" y="3003550"/>
          <p14:tracePt t="69189" x="7094538" y="3014663"/>
          <p14:tracePt t="69200" x="7100888" y="3014663"/>
          <p14:tracePt t="69217" x="7145338" y="3019425"/>
          <p14:tracePt t="69235" x="7297738" y="3030538"/>
          <p14:tracePt t="69251" x="7359650" y="3036888"/>
          <p14:tracePt t="69268" x="7434263" y="3036888"/>
          <p14:tracePt t="69284" x="7500938" y="3036888"/>
          <p14:tracePt t="69302" x="7551738" y="3036888"/>
          <p14:tracePt t="69317" x="7602538" y="3036888"/>
          <p14:tracePt t="69334" x="7620000" y="3036888"/>
          <p14:tracePt t="70172" x="7626350" y="3036888"/>
          <p14:tracePt t="70315" x="7613650" y="3036888"/>
          <p14:tracePt t="70324" x="7602538" y="3030538"/>
          <p14:tracePt t="70395" x="7580313" y="3025775"/>
          <p14:tracePt t="70406" x="7580313" y="3019425"/>
          <p14:tracePt t="71315" x="7575550" y="3025775"/>
          <p14:tracePt t="71348" x="7562850" y="3030538"/>
          <p14:tracePt t="71427" x="7558088" y="3030538"/>
          <p14:tracePt t="71436" x="7551738" y="3030538"/>
          <p14:tracePt t="71476" x="7540625" y="3030538"/>
          <p14:tracePt t="71500" x="7535863" y="3025775"/>
          <p14:tracePt t="71507" x="7535863" y="3019425"/>
          <p14:tracePt t="71524" x="7518400" y="3008313"/>
          <p14:tracePt t="71544" x="7496175" y="3003550"/>
          <p14:tracePt t="71643" x="7489825" y="3003550"/>
          <p14:tracePt t="71652" x="7489825" y="3008313"/>
          <p14:tracePt t="71661" x="7485063" y="3014663"/>
          <p14:tracePt t="72260" x="7467600" y="3014663"/>
          <p14:tracePt t="72268" x="7439025" y="2997200"/>
          <p14:tracePt t="72284" x="7399338" y="2979738"/>
          <p14:tracePt t="72340" x="7394575" y="2979738"/>
          <p14:tracePt t="72359" x="7388225" y="2974975"/>
          <p14:tracePt t="72370" x="7354888" y="2974975"/>
          <p14:tracePt t="72386" x="7337425" y="2974975"/>
          <p14:tracePt t="72401" x="7321550" y="2974975"/>
          <p14:tracePt t="72420" x="7304088" y="2974975"/>
          <p14:tracePt t="72434" x="7297738" y="2974975"/>
          <p14:tracePt t="72843" x="7292975" y="2974975"/>
          <p14:tracePt t="73019" x="7297738" y="2974975"/>
          <p14:tracePt t="73029" x="7304088" y="2979738"/>
          <p14:tracePt t="73045" x="7315200" y="2986088"/>
          <p14:tracePt t="73066" x="7326313" y="2986088"/>
          <p14:tracePt t="73467" x="7332663" y="2986088"/>
          <p14:tracePt t="73475" x="7337425" y="2990850"/>
          <p14:tracePt t="73485" x="7343775" y="2990850"/>
          <p14:tracePt t="73500" x="7348538" y="3003550"/>
          <p14:tracePt t="73522" x="7372350" y="3014663"/>
          <p14:tracePt t="73535" x="7399338" y="3025775"/>
          <p14:tracePt t="73551" x="7416800" y="3025775"/>
          <p14:tracePt t="73584" x="7427913" y="3041650"/>
          <p14:tracePt t="73601" x="7439025" y="3048000"/>
          <p14:tracePt t="73622" x="7507288" y="3070225"/>
          <p14:tracePt t="73636" x="7569200" y="3121025"/>
          <p14:tracePt t="73650" x="7677150" y="3182938"/>
          <p14:tracePt t="73668" x="8247063" y="3359150"/>
          <p14:tracePt t="73687" x="8896350" y="3460750"/>
          <p14:tracePt t="73701" x="9431338" y="3487738"/>
          <p14:tracePt t="73719" x="9786938" y="3482975"/>
          <p14:tracePt t="73736" x="10007600" y="3409950"/>
          <p14:tracePt t="73752" x="10142538" y="3279775"/>
          <p14:tracePt t="73768" x="10244138" y="3155950"/>
          <p14:tracePt t="73783" x="10323513" y="3019425"/>
          <p14:tracePt t="73802" x="10402888" y="2917825"/>
          <p14:tracePt t="73816" x="10464800" y="2855913"/>
          <p14:tracePt t="73834" x="10498138" y="2805113"/>
          <p14:tracePt t="73853" x="10572750" y="2754313"/>
          <p14:tracePt t="73867" x="10588625" y="2720975"/>
          <p14:tracePt t="73884" x="10588625" y="2709863"/>
          <p14:tracePt t="73900" x="10594975" y="2692400"/>
          <p14:tracePt t="73919" x="10594975" y="2681288"/>
          <p14:tracePt t="73934" x="10594975" y="2670175"/>
          <p14:tracePt t="73949" x="10566400" y="2613025"/>
          <p14:tracePt t="73967" x="10407650" y="2511425"/>
          <p14:tracePt t="73984" x="10160000" y="2387600"/>
          <p14:tracePt t="74003" x="9409113" y="2025650"/>
          <p14:tracePt t="74016" x="9274175" y="1947863"/>
          <p14:tracePt t="74037" x="9155113" y="1862138"/>
          <p14:tracePt t="74092" x="9155113" y="1868488"/>
          <p14:tracePt t="74100" x="9150350" y="1885950"/>
          <p14:tracePt t="74117" x="9150350" y="1974850"/>
          <p14:tracePt t="74134" x="9132888" y="2082800"/>
          <p14:tracePt t="74151" x="9104313" y="2235200"/>
          <p14:tracePt t="74168" x="9086850" y="2359025"/>
          <p14:tracePt t="74183" x="9082088" y="2489200"/>
          <p14:tracePt t="74200" x="9082088" y="2709863"/>
          <p14:tracePt t="74218" x="9104313" y="2979738"/>
          <p14:tracePt t="74233" x="9212263" y="3290888"/>
          <p14:tracePt t="74250" x="9267825" y="3498850"/>
          <p14:tracePt t="74267" x="9347200" y="3690938"/>
          <p14:tracePt t="74285" x="9369425" y="3741738"/>
          <p14:tracePt t="74300" x="9398000" y="3765550"/>
          <p14:tracePt t="74316" x="9426575" y="3798888"/>
          <p14:tracePt t="74333" x="9459913" y="3810000"/>
          <p14:tracePt t="74351" x="9505950" y="3838575"/>
          <p14:tracePt t="74366" x="9528175" y="3843338"/>
          <p14:tracePt t="74383" x="9539288" y="3843338"/>
          <p14:tracePt t="74388" x="9556750" y="3843338"/>
          <p14:tracePt t="74400" x="9590088" y="3843338"/>
          <p14:tracePt t="74418" x="9731375" y="3821113"/>
          <p14:tracePt t="74433" x="9899650" y="3714750"/>
          <p14:tracePt t="74451" x="10109200" y="3516313"/>
          <p14:tracePt t="74470" x="10221913" y="3370263"/>
          <p14:tracePt t="74484" x="10283825" y="3206750"/>
          <p14:tracePt t="74501" x="10294938" y="3025775"/>
          <p14:tracePt t="74517" x="10301288" y="2878138"/>
          <p14:tracePt t="74536" x="10301288" y="2732088"/>
          <p14:tracePt t="74555" x="10301288" y="2619375"/>
          <p14:tracePt t="74566" x="10301288" y="2597150"/>
          <p14:tracePt t="74583" x="10290175" y="2540000"/>
          <p14:tracePt t="74600" x="10261600" y="2511425"/>
          <p14:tracePt t="74617" x="10250488" y="2489200"/>
          <p14:tracePt t="74634" x="10244138" y="2482850"/>
          <p14:tracePt t="74700" x="10239375" y="2482850"/>
          <p14:tracePt t="74708" x="10228263" y="2495550"/>
          <p14:tracePt t="74718" x="10210800" y="2511425"/>
          <p14:tracePt t="74734" x="10188575" y="2551113"/>
          <p14:tracePt t="74750" x="10188575" y="2568575"/>
          <p14:tracePt t="74768" x="10188575" y="2584450"/>
          <p14:tracePt t="74799" x="10221913" y="2584450"/>
          <p14:tracePt t="74816" x="10312400" y="2528888"/>
          <p14:tracePt t="74835" x="10385425" y="2449513"/>
          <p14:tracePt t="74850" x="10391775" y="2449513"/>
          <p14:tracePt t="74867" x="10396538" y="2449513"/>
          <p14:tracePt t="74901" x="10396538" y="2444750"/>
          <p14:tracePt t="74912" x="10391775" y="2444750"/>
          <p14:tracePt t="74919" x="10334625" y="2449513"/>
          <p14:tracePt t="74933" x="10217150" y="2495550"/>
          <p14:tracePt t="74949" x="10142538" y="2511425"/>
          <p14:tracePt t="74970" x="10098088" y="2517775"/>
          <p14:tracePt t="74983" x="10036175" y="2517775"/>
          <p14:tracePt t="75001" x="9974263" y="2540000"/>
          <p14:tracePt t="75016" x="9945688" y="2551113"/>
          <p14:tracePt t="75037" x="9866313" y="2608263"/>
          <p14:tracePt t="75049" x="9848850" y="2619375"/>
          <p14:tracePt t="75067" x="9786938" y="2709863"/>
          <p14:tracePt t="75085" x="9736138" y="2800350"/>
          <p14:tracePt t="75101" x="9696450" y="2901950"/>
          <p14:tracePt t="75116" x="9645650" y="3003550"/>
          <p14:tracePt t="75135" x="9594850" y="3132138"/>
          <p14:tracePt t="75152" x="9567863" y="3302000"/>
          <p14:tracePt t="75168" x="9567863" y="3448050"/>
          <p14:tracePt t="75183" x="9567863" y="3584575"/>
          <p14:tracePt t="75199" x="9572625" y="3657600"/>
          <p14:tracePt t="75218" x="9583738" y="3714750"/>
          <p14:tracePt t="75235" x="9607550" y="3792538"/>
          <p14:tracePt t="75249" x="9607550" y="3803650"/>
          <p14:tracePt t="75268" x="9640888" y="3871913"/>
          <p14:tracePt t="75283" x="9652000" y="3894138"/>
          <p14:tracePt t="75301" x="9663113" y="3917950"/>
          <p14:tracePt t="75316" x="9674225" y="3944938"/>
          <p14:tracePt t="75333" x="9691688" y="3962400"/>
          <p14:tracePt t="75350" x="9702800" y="3973513"/>
          <p14:tracePt t="75367" x="9720263" y="4002088"/>
          <p14:tracePt t="75383" x="9731375" y="4019550"/>
          <p14:tracePt t="75388" x="9736138" y="4024313"/>
          <p14:tracePt t="75400" x="9742488" y="4035425"/>
          <p14:tracePt t="75421" x="9753600" y="4075113"/>
          <p14:tracePt t="75451" x="9771063" y="4121150"/>
          <p14:tracePt t="75467" x="9775825" y="4132263"/>
          <p14:tracePt t="75487" x="9786938" y="4154488"/>
          <p14:tracePt t="75526" x="9786938" y="4159250"/>
          <p14:tracePt t="75537" x="9786938" y="4165600"/>
          <p14:tracePt t="75552" x="9786938" y="4176713"/>
          <p14:tracePt t="75566" x="9786938" y="4198938"/>
          <p14:tracePt t="75583" x="9753600" y="4227513"/>
          <p14:tracePt t="75600" x="9725025" y="4256088"/>
          <p14:tracePt t="75617" x="9696450" y="4260850"/>
          <p14:tracePt t="75633" x="9652000" y="4273550"/>
          <p14:tracePt t="75652" x="9550400" y="4284663"/>
          <p14:tracePt t="75669" x="9532938" y="4289425"/>
          <p14:tracePt t="75844" x="9528175" y="4289425"/>
          <p14:tracePt t="75853" x="9521825" y="4284663"/>
          <p14:tracePt t="75869" x="9488488" y="4278313"/>
          <p14:tracePt t="75884" x="9442450" y="4273550"/>
          <p14:tracePt t="75900" x="9358313" y="4233863"/>
          <p14:tracePt t="75917" x="9212263" y="4216400"/>
          <p14:tracePt t="75935" x="9024938" y="4159250"/>
          <p14:tracePt t="75949" x="8872538" y="4086225"/>
          <p14:tracePt t="75967" x="8794750" y="3984625"/>
          <p14:tracePt t="75983" x="8743950" y="3894138"/>
          <p14:tracePt t="76000" x="8720138" y="3759200"/>
          <p14:tracePt t="76016" x="8709025" y="3629025"/>
          <p14:tracePt t="76035" x="8709025" y="3448050"/>
          <p14:tracePt t="76049" x="8709025" y="3392488"/>
          <p14:tracePt t="76067" x="8755063" y="3233738"/>
          <p14:tracePt t="76083" x="8799513" y="3116263"/>
          <p14:tracePt t="76099" x="8821738" y="3019425"/>
          <p14:tracePt t="76117" x="8845550" y="2935288"/>
          <p14:tracePt t="76135" x="8872538" y="2889250"/>
          <p14:tracePt t="76149" x="8896350" y="2867025"/>
          <p14:tracePt t="76167" x="8929688" y="2844800"/>
          <p14:tracePt t="76184" x="9002713" y="2827338"/>
          <p14:tracePt t="76199" x="9104313" y="2811463"/>
          <p14:tracePt t="76217" x="9212263" y="2811463"/>
          <p14:tracePt t="76232" x="9347200" y="2811463"/>
          <p14:tracePt t="76251" x="9505950" y="2827338"/>
          <p14:tracePt t="76266" x="9567863" y="2851150"/>
          <p14:tracePt t="76285" x="9658350" y="2940050"/>
          <p14:tracePt t="76300" x="9753600" y="3036888"/>
          <p14:tracePt t="76319" x="9810750" y="3127375"/>
          <p14:tracePt t="76332" x="9855200" y="3244850"/>
          <p14:tracePt t="76349" x="9866313" y="3335338"/>
          <p14:tracePt t="76368" x="9866313" y="3454400"/>
          <p14:tracePt t="76371" x="9866313" y="3511550"/>
          <p14:tracePt t="76382" x="9866313" y="3556000"/>
          <p14:tracePt t="76399" x="9866313" y="3646488"/>
          <p14:tracePt t="76417" x="9826625" y="3748088"/>
          <p14:tracePt t="76433" x="9782175" y="3838575"/>
          <p14:tracePt t="76449" x="9759950" y="3871913"/>
          <p14:tracePt t="76470" x="9747250" y="3894138"/>
          <p14:tracePt t="76483" x="9725025" y="3917950"/>
          <p14:tracePt t="76499" x="9725025" y="3929063"/>
          <p14:tracePt t="76518" x="9685338" y="3956050"/>
          <p14:tracePt t="76536" x="9674225" y="3968750"/>
          <p14:tracePt t="76549" x="9669463" y="3973513"/>
          <p14:tracePt t="76567" x="9658350" y="3990975"/>
          <p14:tracePt t="76582" x="9634538" y="3995738"/>
          <p14:tracePt t="76600" x="9612313" y="4002088"/>
          <p14:tracePt t="76617" x="9601200" y="4002088"/>
          <p14:tracePt t="76635" x="9572625" y="4002088"/>
          <p14:tracePt t="76649" x="9539288" y="4002088"/>
          <p14:tracePt t="76667" x="9466263" y="4002088"/>
          <p14:tracePt t="76687" x="9404350" y="4006850"/>
          <p14:tracePt t="76702" x="9375775" y="4006850"/>
          <p14:tracePt t="76716" x="9329738" y="3990975"/>
          <p14:tracePt t="76733" x="9278938" y="3911600"/>
          <p14:tracePt t="76750" x="9217025" y="3810000"/>
          <p14:tracePt t="76767" x="9183688" y="3668713"/>
          <p14:tracePt t="76782" x="9172575" y="3544888"/>
          <p14:tracePt t="76800" x="9172575" y="3409950"/>
          <p14:tracePt t="76816" x="9194800" y="3217863"/>
          <p14:tracePt t="76832" x="9267825" y="3041650"/>
          <p14:tracePt t="76849" x="9340850" y="2895600"/>
          <p14:tracePt t="76867" x="9415463" y="2794000"/>
          <p14:tracePt t="76884" x="9466263" y="2776538"/>
          <p14:tracePt t="76899" x="9528175" y="2776538"/>
          <p14:tracePt t="76919" x="9594850" y="2776538"/>
          <p14:tracePt t="76933" x="9691688" y="2816225"/>
          <p14:tracePt t="76949" x="9815513" y="2906713"/>
          <p14:tracePt t="76967" x="9888538" y="2957513"/>
          <p14:tracePt t="76982" x="9899650" y="2986088"/>
          <p14:tracePt t="77002" x="9912350" y="3054350"/>
          <p14:tracePt t="77018" x="9912350" y="3121025"/>
          <p14:tracePt t="77033" x="9912350" y="3240088"/>
          <p14:tracePt t="77049" x="9848850" y="3397250"/>
          <p14:tracePt t="77069" x="9691688" y="3617913"/>
          <p14:tracePt t="77083" x="9594850" y="3730625"/>
          <p14:tracePt t="77100" x="9544050" y="3781425"/>
          <p14:tracePt t="77116" x="9539288" y="3781425"/>
          <p14:tracePt t="77134" x="9532938" y="3781425"/>
          <p14:tracePt t="77148" x="9528175" y="3770313"/>
          <p14:tracePt t="77167" x="9517063" y="3702050"/>
          <p14:tracePt t="77183" x="9517063" y="3578225"/>
          <p14:tracePt t="77199" x="9517063" y="3421063"/>
          <p14:tracePt t="77218" x="9517063" y="3313113"/>
          <p14:tracePt t="77232" x="9556750" y="3189288"/>
          <p14:tracePt t="77249" x="9634538" y="3087688"/>
          <p14:tracePt t="77268" x="9753600" y="3025775"/>
          <p14:tracePt t="77283" x="9821863" y="3025775"/>
          <p14:tracePt t="77303" x="9899650" y="3025775"/>
          <p14:tracePt t="77316" x="9950450" y="3105150"/>
          <p14:tracePt t="77332" x="9956800" y="3222625"/>
          <p14:tracePt t="77349" x="9956800" y="3346450"/>
          <p14:tracePt t="77366" x="9899650" y="3498850"/>
          <p14:tracePt t="77384" x="9815513" y="3651250"/>
          <p14:tracePt t="77388" x="9771063" y="3714750"/>
          <p14:tracePt t="77399" x="9709150" y="3781425"/>
          <p14:tracePt t="77416" x="9640888" y="3871913"/>
          <p14:tracePt t="77433" x="9623425" y="3883025"/>
          <p14:tracePt t="77451" x="9618663" y="3883025"/>
          <p14:tracePt t="77466" x="9590088" y="3867150"/>
          <p14:tracePt t="77485" x="9528175" y="3651250"/>
          <p14:tracePt t="77502" x="9528175" y="3432175"/>
          <p14:tracePt t="77516" x="9528175" y="3194050"/>
          <p14:tracePt t="77534" x="9550400" y="2957513"/>
          <p14:tracePt t="77549" x="9572625" y="2884488"/>
          <p14:tracePt t="77582" x="9594850" y="2884488"/>
          <p14:tracePt t="77600" x="9645650" y="2924175"/>
          <p14:tracePt t="77616" x="9680575" y="3065463"/>
          <p14:tracePt t="77634" x="9691688" y="3257550"/>
          <p14:tracePt t="77649" x="9691688" y="3448050"/>
          <p14:tracePt t="77666" x="9685338" y="3606800"/>
          <p14:tracePt t="77685" x="9680575" y="3675063"/>
          <p14:tracePt t="77717" x="9674225" y="3675063"/>
          <p14:tracePt t="77732" x="9674225" y="3651250"/>
          <p14:tracePt t="77751" x="9669463" y="3600450"/>
          <p14:tracePt t="77765" x="9669463" y="3584575"/>
          <p14:tracePt t="77827" x="9663113" y="3584575"/>
          <p14:tracePt t="77839" x="9663113" y="3589338"/>
          <p14:tracePt t="77859" x="9658350" y="3595688"/>
          <p14:tracePt t="77907" x="9652000" y="3595688"/>
          <p14:tracePt t="77915" x="9640888" y="3595688"/>
          <p14:tracePt t="77932" x="9601200" y="3600450"/>
          <p14:tracePt t="77950" x="9539288" y="3624263"/>
          <p14:tracePt t="77966" x="9499600" y="3640138"/>
          <p14:tracePt t="77982" x="9455150" y="3668713"/>
          <p14:tracePt t="77999" x="9380538" y="3675063"/>
          <p14:tracePt t="78017" x="9212263" y="3675063"/>
          <p14:tracePt t="78036" x="8918575" y="3668713"/>
          <p14:tracePt t="78049" x="8861425" y="3651250"/>
          <p14:tracePt t="78067" x="8810625" y="3624263"/>
          <p14:tracePt t="78212" x="8828088" y="3617913"/>
          <p14:tracePt t="78220" x="8878888" y="3613150"/>
          <p14:tracePt t="78235" x="8923338" y="3595688"/>
          <p14:tracePt t="78249" x="9013825" y="3573463"/>
          <p14:tracePt t="78267" x="9104313" y="3549650"/>
          <p14:tracePt t="78283" x="9144000" y="3527425"/>
          <p14:tracePt t="78300" x="9205913" y="3498850"/>
          <p14:tracePt t="78315" x="9285288" y="3432175"/>
          <p14:tracePt t="78332" x="9347200" y="3381375"/>
          <p14:tracePt t="78349" x="9398000" y="3324225"/>
          <p14:tracePt t="78367" x="9426575" y="3262313"/>
          <p14:tracePt t="78382" x="9426575" y="3217863"/>
          <p14:tracePt t="78399" x="9431338" y="3189288"/>
          <p14:tracePt t="78416" x="9431338" y="3178175"/>
          <p14:tracePt t="78524" x="9431338" y="3167063"/>
          <p14:tracePt t="78534" x="9431338" y="3160713"/>
          <p14:tracePt t="78551" x="9426575" y="3138488"/>
          <p14:tracePt t="78565" x="9420225" y="3132138"/>
          <p14:tracePt t="78584" x="9409113" y="3127375"/>
          <p14:tracePt t="78599" x="9409113" y="3105150"/>
          <p14:tracePt t="78615" x="9409113" y="3048000"/>
          <p14:tracePt t="78633" x="9437688" y="2884488"/>
          <p14:tracePt t="78648" x="9550400" y="2641600"/>
          <p14:tracePt t="78667" x="9680575" y="2325688"/>
          <p14:tracePt t="78683" x="9725025" y="2105025"/>
          <p14:tracePt t="78715" x="9731375" y="2100263"/>
          <p14:tracePt t="78732" x="9747250" y="2100263"/>
          <p14:tracePt t="78750" x="9826625" y="2178050"/>
          <p14:tracePt t="78765" x="9861550" y="2206625"/>
          <p14:tracePt t="78782" x="9866313" y="2212975"/>
          <p14:tracePt t="78972" x="9872663" y="2195513"/>
          <p14:tracePt t="78981" x="9877425" y="2190750"/>
          <p14:tracePt t="79000" x="9883775" y="2144713"/>
          <p14:tracePt t="79015" x="9888538" y="2116138"/>
          <p14:tracePt t="79037" x="9888538" y="2105025"/>
          <p14:tracePt t="79132" x="9894888" y="2100263"/>
          <p14:tracePt t="79139" x="9912350" y="2100263"/>
          <p14:tracePt t="79150" x="9945688" y="2100263"/>
          <p14:tracePt t="79165" x="10025063" y="2089150"/>
          <p14:tracePt t="79187" x="10080625" y="2076450"/>
          <p14:tracePt t="79199" x="10115550" y="2065338"/>
          <p14:tracePt t="79215" x="10160000" y="2065338"/>
          <p14:tracePt t="79232" x="10177463" y="2065338"/>
          <p14:tracePt t="79250" x="10204450" y="2065338"/>
          <p14:tracePt t="79265" x="10261600" y="2065338"/>
          <p14:tracePt t="79282" x="10340975" y="2065338"/>
          <p14:tracePt t="79298" x="10447338" y="2065338"/>
          <p14:tracePt t="79315" x="10493375" y="2065338"/>
          <p14:tracePt t="79331" x="10515600" y="2065338"/>
          <p14:tracePt t="79348" x="10521950" y="2065338"/>
          <p14:tracePt t="79365" x="10537825" y="2065338"/>
          <p14:tracePt t="79381" x="10555288" y="2065338"/>
          <p14:tracePt t="79399" x="10572750" y="2065338"/>
          <p14:tracePt t="79415" x="10594975" y="2054225"/>
          <p14:tracePt t="79637" x="10594975" y="2060575"/>
          <p14:tracePt t="79651" x="10588625" y="2065338"/>
          <p14:tracePt t="79666" x="10583863" y="2071688"/>
          <p14:tracePt t="79683" x="10577513" y="2100263"/>
          <p14:tracePt t="79795" x="10577513" y="2093913"/>
          <p14:tracePt t="79803" x="10577513" y="2089150"/>
          <p14:tracePt t="79815" x="10583863" y="2089150"/>
          <p14:tracePt t="79835" x="10610850" y="2089150"/>
          <p14:tracePt t="79848" x="10623550" y="2089150"/>
          <p14:tracePt t="79865" x="10628313" y="2089150"/>
          <p14:tracePt t="79883" x="10645775" y="2089150"/>
          <p14:tracePt t="80051" x="10639425" y="2089150"/>
          <p14:tracePt t="80059" x="10634663" y="2100263"/>
          <p14:tracePt t="80076" x="10623550" y="2105025"/>
          <p14:tracePt t="80084" x="10617200" y="2105025"/>
          <p14:tracePt t="80099" x="10588625" y="2122488"/>
          <p14:tracePt t="80115" x="10560050" y="2133600"/>
          <p14:tracePt t="80131" x="10560050" y="2139950"/>
          <p14:tracePt t="80179" x="10560050" y="2133600"/>
          <p14:tracePt t="80187" x="10577513" y="2122488"/>
          <p14:tracePt t="80198" x="10583863" y="2111375"/>
          <p14:tracePt t="80218" x="10599738" y="2093913"/>
          <p14:tracePt t="80299" x="10599738" y="2100263"/>
          <p14:tracePt t="80411" x="10599738" y="2105025"/>
          <p14:tracePt t="80419" x="10599738" y="2111375"/>
          <p14:tracePt t="80435" x="10599738" y="2116138"/>
          <p14:tracePt t="80451" x="10610850" y="2116138"/>
          <p14:tracePt t="80468" x="10617200" y="2116138"/>
          <p14:tracePt t="80481" x="10623550" y="2116138"/>
          <p14:tracePt t="80498" x="10634663" y="2116138"/>
          <p14:tracePt t="80515" x="10707688" y="2116138"/>
          <p14:tracePt t="80579" x="10718800" y="2116138"/>
          <p14:tracePt t="80589" x="10725150" y="2116138"/>
          <p14:tracePt t="80598" x="10729913" y="2116138"/>
          <p14:tracePt t="80615" x="10769600" y="2111375"/>
          <p14:tracePt t="80631" x="10775950" y="2111375"/>
          <p14:tracePt t="80964" x="10780713" y="2111375"/>
          <p14:tracePt t="80972" x="10758488" y="2116138"/>
          <p14:tracePt t="80992" x="10610850" y="2166938"/>
          <p14:tracePt t="81007" x="10380663" y="2246313"/>
          <p14:tracePt t="81025" x="10182225" y="2343150"/>
          <p14:tracePt t="81041" x="9990138" y="2427288"/>
          <p14:tracePt t="81059" x="9623425" y="2517775"/>
          <p14:tracePt t="81074" x="9380538" y="2557463"/>
          <p14:tracePt t="81091" x="8669338" y="2630488"/>
          <p14:tracePt t="81108" x="7423150" y="2794000"/>
          <p14:tracePt t="81124" x="7016750" y="2884488"/>
          <p14:tracePt t="81140" x="6931025" y="2906713"/>
          <p14:tracePt t="81174" x="6919913" y="2906713"/>
          <p14:tracePt t="81191" x="6875463" y="2901950"/>
          <p14:tracePt t="81207" x="6745288" y="2867025"/>
          <p14:tracePt t="81226" x="6632575" y="2855913"/>
          <p14:tracePt t="81241" x="6575425" y="2855913"/>
          <p14:tracePt t="81395" x="6604000" y="2884488"/>
          <p14:tracePt t="81404" x="6654800" y="2901950"/>
          <p14:tracePt t="81425" x="6851650" y="2974975"/>
          <p14:tracePt t="81440" x="7129463" y="3041650"/>
          <p14:tracePt t="81458" x="7275513" y="3076575"/>
          <p14:tracePt t="81474" x="7281863" y="3081338"/>
          <p14:tracePt t="81556" x="7286625" y="3087688"/>
          <p14:tracePt t="81571" x="7286625" y="3092450"/>
          <p14:tracePt t="81579" x="7297738" y="3109913"/>
          <p14:tracePt t="81595" x="7394575" y="3167063"/>
          <p14:tracePt t="81607" x="7456488" y="3178175"/>
          <p14:tracePt t="81623" x="7608888" y="3211513"/>
          <p14:tracePt t="81640" x="7789863" y="3222625"/>
          <p14:tracePt t="81657" x="7958138" y="3222625"/>
          <p14:tracePt t="81673" x="8145463" y="3222625"/>
          <p14:tracePt t="81689" x="8370888" y="3228975"/>
          <p14:tracePt t="81706" x="8675688" y="3257550"/>
          <p14:tracePt t="81725" x="8934450" y="3295650"/>
          <p14:tracePt t="81741" x="9161463" y="3375025"/>
          <p14:tracePt t="81756" x="9347200" y="3432175"/>
          <p14:tracePt t="81776" x="9426575" y="3465513"/>
          <p14:tracePt t="81791" x="9442450" y="3482975"/>
          <p14:tracePt t="81806" x="9442450" y="3522663"/>
          <p14:tracePt t="81824" x="9448800" y="3544888"/>
          <p14:tracePt t="81843" x="9448800" y="3584575"/>
          <p14:tracePt t="81856" x="9448800" y="3600450"/>
          <p14:tracePt t="81873" x="9448800" y="3624263"/>
          <p14:tracePt t="81876" x="9448800" y="3651250"/>
          <p14:tracePt t="81889" x="9448800" y="3675063"/>
          <p14:tracePt t="81908" x="9448800" y="3787775"/>
          <p14:tracePt t="81923" x="9466263" y="3894138"/>
          <p14:tracePt t="81942" x="9466263" y="3956050"/>
          <p14:tracePt t="81956" x="9466263" y="4013200"/>
          <p14:tracePt t="81973" x="9459913" y="4041775"/>
          <p14:tracePt t="82099" x="9459913" y="4030663"/>
          <p14:tracePt t="82111" x="9459913" y="4002088"/>
          <p14:tracePt t="82123" x="9471025" y="3951288"/>
          <p14:tracePt t="82140" x="9488488" y="3933825"/>
          <p14:tracePt t="82157" x="9493250" y="3929063"/>
          <p14:tracePt t="82190" x="9499600" y="3929063"/>
          <p14:tracePt t="82207" x="9521825" y="3973513"/>
          <p14:tracePt t="82223" x="9539288" y="4041775"/>
          <p14:tracePt t="82241" x="9539288" y="4103688"/>
          <p14:tracePt t="82256" x="9539288" y="4159250"/>
          <p14:tracePt t="82273" x="9539288" y="4187825"/>
          <p14:tracePt t="82348" x="9532938" y="4210050"/>
          <p14:tracePt t="82358" x="9517063" y="4216400"/>
          <p14:tracePt t="82380" x="9482138" y="4227513"/>
          <p14:tracePt t="82390" x="9459913" y="4233863"/>
          <p14:tracePt t="82407" x="9420225" y="4249738"/>
          <p14:tracePt t="82424" x="9404350" y="4260850"/>
          <p14:tracePt t="82573" x="9358313" y="4260850"/>
          <p14:tracePt t="82580" x="9296400" y="4273550"/>
          <p14:tracePt t="82589" x="9228138" y="4273550"/>
          <p14:tracePt t="82607" x="9144000" y="4278313"/>
          <p14:tracePt t="82623" x="9132888" y="4278313"/>
          <p14:tracePt t="82740" x="9144000" y="4278313"/>
          <p14:tracePt t="82750" x="9155113" y="4278313"/>
          <p14:tracePt t="82761" x="9172575" y="4278313"/>
          <p14:tracePt t="82773" x="9201150" y="4278313"/>
          <p14:tracePt t="82790" x="9251950" y="4278313"/>
          <p14:tracePt t="82807" x="9296400" y="4278313"/>
          <p14:tracePt t="82824" x="9340850" y="4278313"/>
          <p14:tracePt t="82839" x="9431338" y="4289425"/>
          <p14:tracePt t="82856" x="9499600" y="4289425"/>
          <p14:tracePt t="82875" x="9556750" y="4289425"/>
          <p14:tracePt t="82889" x="9561513" y="4289425"/>
          <p14:tracePt t="82906" x="9583738" y="4289425"/>
          <p14:tracePt t="82923" x="9612313" y="4289425"/>
          <p14:tracePt t="82939" x="9652000" y="4289425"/>
          <p14:tracePt t="82956" x="9680575" y="4295775"/>
          <p14:tracePt t="82973" x="9720263" y="4306888"/>
          <p14:tracePt t="82989" x="9753600" y="4306888"/>
          <p14:tracePt t="83008" x="9775825" y="4306888"/>
          <p14:tracePt t="83022" x="9798050" y="4306888"/>
          <p14:tracePt t="83040" x="9821863" y="4306888"/>
          <p14:tracePt t="83057" x="9832975" y="4306888"/>
          <p14:tracePt t="83072" x="9861550" y="4295775"/>
          <p14:tracePt t="83089" x="9877425" y="4295775"/>
          <p14:tracePt t="83107" x="9894888" y="4295775"/>
          <p14:tracePt t="83124" x="9906000" y="4289425"/>
          <p14:tracePt t="83140" x="9928225" y="4289425"/>
          <p14:tracePt t="83156" x="9939338" y="4289425"/>
          <p14:tracePt t="83172" x="9945688" y="4289425"/>
          <p14:tracePt t="83189" x="9950450" y="4289425"/>
          <p14:tracePt t="83972" x="9956800" y="4289425"/>
          <p14:tracePt t="84371" x="9956800" y="4284663"/>
          <p14:tracePt t="84388" x="9956800" y="4273550"/>
          <p14:tracePt t="84804" x="9950450" y="4267200"/>
          <p14:tracePt t="84812" x="9950450" y="4260850"/>
          <p14:tracePt t="84821" x="9945688" y="4260850"/>
          <p14:tracePt t="84839" x="9928225" y="4260850"/>
          <p14:tracePt t="84859" x="9912350" y="4260850"/>
          <p14:tracePt t="84872" x="9894888" y="4260850"/>
          <p14:tracePt t="84875" x="9883775" y="4260850"/>
          <p14:tracePt t="84888" x="9861550" y="4260850"/>
          <p14:tracePt t="84905" x="9832975" y="4256088"/>
          <p14:tracePt t="84923" x="9736138" y="4238625"/>
          <p14:tracePt t="84939" x="9640888" y="4198938"/>
          <p14:tracePt t="84956" x="9505950" y="4143375"/>
          <p14:tracePt t="84973" x="9375775" y="4108450"/>
          <p14:tracePt t="84990" x="9256713" y="4075113"/>
          <p14:tracePt t="85005" x="9212263" y="4057650"/>
          <p14:tracePt t="85021" x="9188450" y="4041775"/>
          <p14:tracePt t="85040" x="9155113" y="4024313"/>
          <p14:tracePt t="85057" x="9064625" y="4013200"/>
          <p14:tracePt t="85073" x="8947150" y="3995738"/>
          <p14:tracePt t="85089" x="8731250" y="3968750"/>
          <p14:tracePt t="85109" x="8342313" y="3894138"/>
          <p14:tracePt t="85123" x="8077200" y="3843338"/>
          <p14:tracePt t="85138" x="7823200" y="3803650"/>
          <p14:tracePt t="85156" x="7586663" y="3776663"/>
          <p14:tracePt t="85173" x="7308850" y="3765550"/>
          <p14:tracePt t="85189" x="7010400" y="3765550"/>
          <p14:tracePt t="85207" x="6756400" y="3765550"/>
          <p14:tracePt t="85221" x="6553200" y="3765550"/>
          <p14:tracePt t="85239" x="6378575" y="3765550"/>
          <p14:tracePt t="85255" x="6191250" y="3741738"/>
          <p14:tracePt t="85272" x="5976938" y="3719513"/>
          <p14:tracePt t="85288" x="5751513" y="3702050"/>
          <p14:tracePt t="85307" x="5492750" y="3690938"/>
          <p14:tracePt t="85326" x="5159375" y="3646488"/>
          <p14:tracePt t="85339" x="4967288" y="3635375"/>
          <p14:tracePt t="85355" x="4786313" y="3629025"/>
          <p14:tracePt t="85374" x="4724400" y="3617913"/>
          <p14:tracePt t="85389" x="4691063" y="3617913"/>
          <p14:tracePt t="85405" x="4673600" y="3617913"/>
          <p14:tracePt t="85421" x="4651375" y="3617913"/>
          <p14:tracePt t="85441" x="4645025" y="3617913"/>
          <p14:tracePt t="85456" x="4629150" y="3624263"/>
          <p14:tracePt t="85532" x="4629150" y="3629025"/>
          <p14:tracePt t="85547" x="4633913" y="3635375"/>
          <p14:tracePt t="85557" x="4633913" y="3651250"/>
          <p14:tracePt t="85575" x="4645025" y="3657600"/>
          <p14:tracePt t="85588" x="4651375" y="3663950"/>
          <p14:tracePt t="85606" x="4662488" y="3675063"/>
          <p14:tracePt t="85623" x="4667250" y="3686175"/>
          <p14:tracePt t="85667" x="4673600" y="3686175"/>
          <p14:tracePt t="85675" x="4679950" y="3690938"/>
          <p14:tracePt t="85691" x="4724400" y="3697288"/>
          <p14:tracePt t="85706" x="4752975" y="3697288"/>
          <p14:tracePt t="85722" x="4764088" y="3702050"/>
          <p14:tracePt t="85738" x="4832350" y="3708400"/>
          <p14:tracePt t="85756" x="4887913" y="3714750"/>
          <p14:tracePt t="85772" x="4972050" y="3736975"/>
          <p14:tracePt t="85788" x="5097463" y="3752850"/>
          <p14:tracePt t="85806" x="5203825" y="3765550"/>
          <p14:tracePt t="85826" x="5283200" y="3803650"/>
          <p14:tracePt t="85838" x="5340350" y="3810000"/>
          <p14:tracePt t="85855" x="5514975" y="3827463"/>
          <p14:tracePt t="85877" x="5899150" y="3867150"/>
          <p14:tracePt t="85892" x="6350000" y="3905250"/>
          <p14:tracePt t="85905" x="6610350" y="3933825"/>
          <p14:tracePt t="85922" x="7156450" y="3979863"/>
          <p14:tracePt t="85940" x="7750175" y="4013200"/>
          <p14:tracePt t="85956" x="7867650" y="4024313"/>
          <p14:tracePt t="85973" x="7874000" y="4024313"/>
          <p14:tracePt t="86117" x="7867650" y="4024313"/>
          <p14:tracePt t="86126" x="7862888" y="4024313"/>
          <p14:tracePt t="86140" x="7789863" y="4035425"/>
          <p14:tracePt t="86157" x="7693025" y="4057650"/>
          <p14:tracePt t="86172" x="7591425" y="4057650"/>
          <p14:tracePt t="86189" x="7485063" y="4075113"/>
          <p14:tracePt t="86205" x="7461250" y="4081463"/>
          <p14:tracePt t="86243" x="7456488" y="4086225"/>
          <p14:tracePt t="86262" x="7467600" y="4086225"/>
          <p14:tracePt t="86271" x="7489825" y="4086225"/>
          <p14:tracePt t="86288" x="7608888" y="4086225"/>
          <p14:tracePt t="86307" x="8150225" y="4013200"/>
          <p14:tracePt t="86324" x="8297863" y="3990975"/>
          <p14:tracePt t="86339" x="8629650" y="3933825"/>
          <p14:tracePt t="86356" x="9267825" y="3894138"/>
          <p14:tracePt t="86376" x="9759950" y="3883025"/>
          <p14:tracePt t="86380" x="9967913" y="3867150"/>
          <p14:tracePt t="86392" x="10160000" y="3854450"/>
          <p14:tracePt t="86408" x="10414000" y="3832225"/>
          <p14:tracePt t="86424" x="10533063" y="3821113"/>
          <p14:tracePt t="86439" x="10537825" y="3821113"/>
          <p14:tracePt t="86494" x="10537825" y="3832225"/>
          <p14:tracePt t="86587" x="10533063" y="3832225"/>
          <p14:tracePt t="86596" x="10526713" y="3832225"/>
          <p14:tracePt t="86606" x="10521950" y="3832225"/>
          <p14:tracePt t="86622" x="10493375" y="3832225"/>
          <p14:tracePt t="86639" x="10464800" y="3832225"/>
          <p14:tracePt t="86655" x="10425113" y="3832225"/>
          <p14:tracePt t="86671" x="10340975" y="3843338"/>
          <p14:tracePt t="86689" x="10255250" y="3867150"/>
          <p14:tracePt t="86705" x="10210800" y="3878263"/>
          <p14:tracePt t="86722" x="10171113" y="3883025"/>
          <p14:tracePt t="86739" x="10069513" y="3883025"/>
          <p14:tracePt t="86756" x="9967913" y="3883025"/>
          <p14:tracePt t="86772" x="9861550" y="3883025"/>
          <p14:tracePt t="86788" x="9821863" y="3883025"/>
          <p14:tracePt t="86805" x="9798050" y="3883025"/>
          <p14:tracePt t="86822" x="9782175" y="3883025"/>
          <p14:tracePt t="86838" x="9759950" y="3889375"/>
          <p14:tracePt t="86855" x="9736138" y="3894138"/>
          <p14:tracePt t="86876" x="9720263" y="3900488"/>
          <p14:tracePt t="86932" x="9720263" y="3905250"/>
          <p14:tracePt t="86943" x="9709150" y="3905250"/>
          <p14:tracePt t="86955" x="9702800" y="3911600"/>
          <p14:tracePt t="87091" x="9696450" y="3917950"/>
          <p14:tracePt t="87099" x="9696450" y="3922713"/>
          <p14:tracePt t="87116" x="9696450" y="3929063"/>
          <p14:tracePt t="87127" x="9691688" y="3933825"/>
          <p14:tracePt t="87139" x="9691688" y="3951288"/>
          <p14:tracePt t="87156" x="9685338" y="3979863"/>
          <p14:tracePt t="87171" x="9685338" y="3995738"/>
          <p14:tracePt t="87193" x="9680575" y="4019550"/>
          <p14:tracePt t="87204" x="9680575" y="4030663"/>
          <p14:tracePt t="87291" x="9674225" y="4035425"/>
          <p14:tracePt t="87300" x="9663113" y="4052888"/>
          <p14:tracePt t="87309" x="9658350" y="4052888"/>
          <p14:tracePt t="87321" x="9629775" y="4070350"/>
          <p14:tracePt t="87338" x="9590088" y="4075113"/>
          <p14:tracePt t="87358" x="9544050" y="4081463"/>
          <p14:tracePt t="87374" x="9539288" y="4081463"/>
          <p14:tracePt t="87389" x="9532938" y="4081463"/>
          <p14:tracePt t="87405" x="9521825" y="4081463"/>
          <p14:tracePt t="87424" x="9505950" y="4092575"/>
          <p14:tracePt t="87438" x="9499600" y="4092575"/>
          <p14:tracePt t="87455" x="9493250" y="4097338"/>
          <p14:tracePt t="87471" x="9477375" y="4097338"/>
          <p14:tracePt t="87488" x="9471025" y="4097338"/>
          <p14:tracePt t="87636" x="9466263" y="4103688"/>
          <p14:tracePt t="87892" x="9459913" y="4103688"/>
          <p14:tracePt t="87963" x="9448800" y="4103688"/>
          <p14:tracePt t="87972" x="9442450" y="4103688"/>
          <p14:tracePt t="87981" x="9437688" y="4103688"/>
          <p14:tracePt t="87994" x="9431338" y="4097338"/>
          <p14:tracePt t="88011" x="9426575" y="4097338"/>
          <p14:tracePt t="88028" x="9420225" y="4092575"/>
          <p14:tracePt t="88049" x="9415463" y="4092575"/>
          <p14:tracePt t="88066" x="9398000" y="4086225"/>
          <p14:tracePt t="88094" x="9386888" y="4081463"/>
          <p14:tracePt t="88111" x="9380538" y="4081463"/>
          <p14:tracePt t="88156" x="9375775" y="4075113"/>
          <p14:tracePt t="88171" x="9369425" y="4057650"/>
          <p14:tracePt t="88182" x="9364663" y="4052888"/>
          <p14:tracePt t="88197" x="9364663" y="4046538"/>
          <p14:tracePt t="88211" x="9347200" y="4046538"/>
          <p14:tracePt t="88227" x="9324975" y="4035425"/>
          <p14:tracePt t="88245" x="9296400" y="4019550"/>
          <p14:tracePt t="88263" x="9256713" y="4002088"/>
          <p14:tracePt t="88277" x="9183688" y="3995738"/>
          <p14:tracePt t="88294" x="9082088" y="3984625"/>
          <p14:tracePt t="88312" x="8974138" y="3968750"/>
          <p14:tracePt t="88330" x="8755063" y="3940175"/>
          <p14:tracePt t="88344" x="7840663" y="3827463"/>
          <p14:tracePt t="88361" x="6559550" y="3646488"/>
          <p14:tracePt t="88377" x="5722938" y="3482975"/>
          <p14:tracePt t="88382" x="5492750" y="3414713"/>
          <p14:tracePt t="88397" x="5345113" y="3352800"/>
          <p14:tracePt t="88413" x="5340350" y="3341688"/>
          <p14:tracePt t="88572" x="5334000" y="3341688"/>
          <p14:tracePt t="88582" x="5327650" y="3341688"/>
          <p14:tracePt t="88594" x="5322888" y="3346450"/>
          <p14:tracePt t="88611" x="5311775" y="3363913"/>
          <p14:tracePt t="88628" x="5294313" y="3375025"/>
          <p14:tracePt t="88649" x="5260975" y="3397250"/>
          <p14:tracePt t="88663" x="5192713" y="3432175"/>
          <p14:tracePt t="88677" x="5073650" y="3465513"/>
          <p14:tracePt t="88695" x="4910138" y="3527425"/>
          <p14:tracePt t="88711" x="4786313" y="3584575"/>
          <p14:tracePt t="88729" x="4752975" y="3595688"/>
          <p14:tracePt t="88747" x="4718050" y="3617913"/>
          <p14:tracePt t="88861" x="4724400" y="3624263"/>
          <p14:tracePt t="88875" x="4775200" y="3624263"/>
          <p14:tracePt t="88890" x="4832350" y="3624263"/>
          <p14:tracePt t="88900" x="4995863" y="3635375"/>
          <p14:tracePt t="88911" x="5040313" y="3635375"/>
          <p14:tracePt t="88930" x="5210175" y="3635375"/>
          <p14:tracePt t="88944" x="5311775" y="3635375"/>
          <p14:tracePt t="88960" x="5334000" y="3635375"/>
          <p14:tracePt t="89043" x="5327650" y="3635375"/>
          <p14:tracePt t="89053" x="5305425" y="3646488"/>
          <p14:tracePt t="89065" x="5283200" y="3651250"/>
          <p14:tracePt t="89078" x="5238750" y="3668713"/>
          <p14:tracePt t="89094" x="5232400" y="3675063"/>
          <p14:tracePt t="89180" x="5238750" y="3675063"/>
          <p14:tracePt t="89189" x="5283200" y="3675063"/>
          <p14:tracePt t="89199" x="5327650" y="3675063"/>
          <p14:tracePt t="89215" x="5464175" y="3675063"/>
          <p14:tracePt t="89227" x="5610225" y="3675063"/>
          <p14:tracePt t="89245" x="5734050" y="3675063"/>
          <p14:tracePt t="89261" x="5859463" y="3675063"/>
          <p14:tracePt t="89278" x="6027738" y="3675063"/>
          <p14:tracePt t="89294" x="6186488" y="3675063"/>
          <p14:tracePt t="89314" x="6367463" y="3675063"/>
          <p14:tracePt t="89327" x="6440488" y="3675063"/>
          <p14:tracePt t="89344" x="6451600" y="3675063"/>
          <p14:tracePt t="89360" x="6457950" y="3675063"/>
          <p14:tracePt t="89388" x="6469063" y="3675063"/>
          <p14:tracePt t="89400" x="6473825" y="3675063"/>
          <p14:tracePt t="89411" x="6496050" y="3675063"/>
          <p14:tracePt t="89427" x="6513513" y="3675063"/>
          <p14:tracePt t="89444" x="6524625" y="3675063"/>
          <p14:tracePt t="89463" x="6535738" y="3675063"/>
          <p14:tracePt t="89477" x="6546850" y="3679825"/>
          <p14:tracePt t="89494" x="6559550" y="3679825"/>
          <p14:tracePt t="89512" x="6581775" y="3686175"/>
          <p14:tracePt t="89533" x="6665913" y="3686175"/>
          <p14:tracePt t="89549" x="6688138" y="3686175"/>
          <p14:tracePt t="89561" x="6694488" y="3686175"/>
          <p14:tracePt t="89577" x="6699250" y="3686175"/>
          <p14:tracePt t="89732" x="6711950" y="3686175"/>
          <p14:tracePt t="89748" x="6705600" y="3686175"/>
          <p14:tracePt t="89761" x="6694488" y="3686175"/>
          <p14:tracePt t="89779" x="6654800" y="3686175"/>
          <p14:tracePt t="89793" x="6643688" y="3686175"/>
          <p14:tracePt t="89810" x="6604000" y="3686175"/>
          <p14:tracePt t="89831" x="6473825" y="3686175"/>
          <p14:tracePt t="89847" x="6338888" y="3686175"/>
          <p14:tracePt t="89860" x="6164263" y="3686175"/>
          <p14:tracePt t="89877" x="5976938" y="3686175"/>
          <p14:tracePt t="89883" x="5899150" y="3708400"/>
          <p14:tracePt t="89895" x="5842000" y="3708400"/>
          <p14:tracePt t="89916" x="5707063" y="3725863"/>
          <p14:tracePt t="89928" x="5570538" y="3725863"/>
          <p14:tracePt t="89944" x="5418138" y="3725863"/>
          <p14:tracePt t="89960" x="5187950" y="3725863"/>
          <p14:tracePt t="89977" x="4949825" y="3725863"/>
          <p14:tracePt t="89995" x="4768850" y="3725863"/>
          <p14:tracePt t="90012" x="4589463" y="3725863"/>
          <p14:tracePt t="90029" x="4464050" y="3725863"/>
          <p14:tracePt t="90045" x="4306888" y="3725863"/>
          <p14:tracePt t="90060" x="4194175" y="3725863"/>
          <p14:tracePt t="90077" x="3905250" y="3725863"/>
          <p14:tracePt t="90098" x="3748088" y="3725863"/>
          <p14:tracePt t="90110" x="3651250" y="3719513"/>
          <p14:tracePt t="90128" x="3538538" y="3714750"/>
          <p14:tracePt t="90144" x="3448050" y="3714750"/>
          <p14:tracePt t="90164" x="3222625" y="3714750"/>
          <p14:tracePt t="90177" x="3167063" y="3714750"/>
          <p14:tracePt t="90193" x="3092450" y="3714750"/>
          <p14:tracePt t="90210" x="3065463" y="3714750"/>
          <p14:tracePt t="90227" x="3054350" y="3714750"/>
          <p14:tracePt t="90244" x="3036888" y="3714750"/>
          <p14:tracePt t="90263" x="2940050" y="3714750"/>
          <p14:tracePt t="90277" x="2873375" y="3714750"/>
          <p14:tracePt t="90294" x="2833688" y="3714750"/>
          <p14:tracePt t="90313" x="2800350" y="3714750"/>
          <p14:tracePt t="90327" x="2787650" y="3714750"/>
          <p14:tracePt t="90343" x="2760663" y="3708400"/>
          <p14:tracePt t="90360" x="2709863" y="3708400"/>
          <p14:tracePt t="90377" x="2663825" y="3702050"/>
          <p14:tracePt t="90383" x="2613025" y="3702050"/>
          <p14:tracePt t="90394" x="2584450" y="3702050"/>
          <p14:tracePt t="90420" x="2562225" y="3702050"/>
          <p14:tracePt t="90452" x="2551113" y="3702050"/>
          <p14:tracePt t="90462" x="2540000" y="3702050"/>
          <p14:tracePt t="90477" x="2528888" y="3702050"/>
          <p14:tracePt t="90494" x="2522538" y="3702050"/>
          <p14:tracePt t="90596" x="2528888" y="3702050"/>
          <p14:tracePt t="90605" x="2546350" y="3708400"/>
          <p14:tracePt t="90616" x="2568575" y="3708400"/>
          <p14:tracePt t="90627" x="2630488" y="3730625"/>
          <p14:tracePt t="90651" x="2771775" y="3748088"/>
          <p14:tracePt t="90669" x="2844800" y="3759200"/>
          <p14:tracePt t="90680" x="2889250" y="3770313"/>
          <p14:tracePt t="90694" x="2928938" y="3781425"/>
          <p14:tracePt t="90712" x="2986088" y="3781425"/>
          <p14:tracePt t="90728" x="3059113" y="3781425"/>
          <p14:tracePt t="90748" x="3138488" y="3787775"/>
          <p14:tracePt t="90760" x="3167063" y="3787775"/>
          <p14:tracePt t="90778" x="3182938" y="3792538"/>
          <p14:tracePt t="90793" x="3200400" y="3792538"/>
          <p14:tracePt t="90812" x="3217863" y="3798888"/>
          <p14:tracePt t="90835" x="3233738" y="3803650"/>
          <p14:tracePt t="90853" x="3284538" y="3816350"/>
          <p14:tracePt t="90865" x="3313113" y="3821113"/>
          <p14:tracePt t="90878" x="3386138" y="3832225"/>
          <p14:tracePt t="90884" x="3432175" y="3832225"/>
          <p14:tracePt t="90895" x="3511550" y="3838575"/>
          <p14:tracePt t="90911" x="3686175" y="3867150"/>
          <p14:tracePt t="90930" x="3821113" y="3871913"/>
          <p14:tracePt t="90947" x="4114800" y="3900488"/>
          <p14:tracePt t="90962" x="4205288" y="3900488"/>
          <p14:tracePt t="90978" x="4408488" y="3911600"/>
          <p14:tracePt t="90994" x="4565650" y="3917950"/>
          <p14:tracePt t="91012" x="4673600" y="3922713"/>
          <p14:tracePt t="91030" x="4706938" y="3922713"/>
          <p14:tracePt t="91045" x="4713288" y="3929063"/>
          <p14:tracePt t="91060" x="4741863" y="3933825"/>
          <p14:tracePt t="91381" x="4752975" y="3933825"/>
          <p14:tracePt t="91399" x="4775200" y="3929063"/>
          <p14:tracePt t="91412" x="4826000" y="3917950"/>
          <p14:tracePt t="91424" x="4899025" y="3894138"/>
          <p14:tracePt t="91438" x="5046663" y="3883025"/>
          <p14:tracePt t="91454" x="5243513" y="3827463"/>
          <p14:tracePt t="91471" x="5475288" y="3759200"/>
          <p14:tracePt t="91490" x="5689600" y="3690938"/>
          <p14:tracePt t="91504" x="5881688" y="3657600"/>
          <p14:tracePt t="91521" x="6096000" y="3606800"/>
          <p14:tracePt t="91540" x="6383338" y="3562350"/>
          <p14:tracePt t="91563" x="6632575" y="3562350"/>
          <p14:tracePt t="91574" x="6734175" y="3562350"/>
          <p14:tracePt t="91587" x="6902450" y="3562350"/>
          <p14:tracePt t="91604" x="6977063" y="3562350"/>
          <p14:tracePt t="91621" x="6999288" y="3567113"/>
          <p14:tracePt t="91731" x="6988175" y="3567113"/>
          <p14:tracePt t="91740" x="6959600" y="3567113"/>
          <p14:tracePt t="91754" x="6880225" y="3567113"/>
          <p14:tracePt t="91773" x="6597650" y="3567113"/>
          <p14:tracePt t="91788" x="6462713" y="3567113"/>
          <p14:tracePt t="91803" x="6445250" y="3562350"/>
          <p14:tracePt t="91863" x="6462713" y="3562350"/>
          <p14:tracePt t="91875" x="6542088" y="3533775"/>
          <p14:tracePt t="91887" x="6597650" y="3527425"/>
          <p14:tracePt t="91904" x="6756400" y="3516313"/>
          <p14:tracePt t="91926" x="7004050" y="3511550"/>
          <p14:tracePt t="91939" x="7010400" y="3511550"/>
          <p14:tracePt t="91988" x="7004050" y="3511550"/>
          <p14:tracePt t="91996" x="6992938" y="3511550"/>
          <p14:tracePt t="92005" x="6926263" y="3533775"/>
          <p14:tracePt t="92021" x="6824663" y="3544888"/>
          <p14:tracePt t="92040" x="6778625" y="3549650"/>
          <p14:tracePt t="92054" x="6773863" y="3549650"/>
          <p14:tracePt t="92095" x="6784975" y="3549650"/>
          <p14:tracePt t="92104" x="6789738" y="3549650"/>
          <p14:tracePt t="92120" x="6880225" y="3549650"/>
          <p14:tracePt t="92137" x="6981825" y="3538538"/>
          <p14:tracePt t="92154" x="7100888" y="3527425"/>
          <p14:tracePt t="92172" x="7281863" y="3527425"/>
          <p14:tracePt t="92188" x="7354888" y="3527425"/>
          <p14:tracePt t="92203" x="7383463" y="3527425"/>
          <p14:tracePt t="92220" x="7423150" y="3538538"/>
          <p14:tracePt t="92237" x="7434263" y="3538538"/>
          <p14:tracePt t="92300" x="7410450" y="3538538"/>
          <p14:tracePt t="92310" x="7359650" y="3538538"/>
          <p14:tracePt t="92323" x="7213600" y="3538538"/>
          <p14:tracePt t="92337" x="7100888" y="3538538"/>
          <p14:tracePt t="92354" x="6824663" y="3538538"/>
          <p14:tracePt t="92370" x="6621463" y="3549650"/>
          <p14:tracePt t="92375" x="6610350" y="3549650"/>
          <p14:tracePt t="92428" x="6610350" y="3556000"/>
          <p14:tracePt t="92437" x="6615113" y="3556000"/>
          <p14:tracePt t="92454" x="6716713" y="3556000"/>
          <p14:tracePt t="92472" x="6864350" y="3556000"/>
          <p14:tracePt t="92487" x="7021513" y="3556000"/>
          <p14:tracePt t="92503" x="7156450" y="3556000"/>
          <p14:tracePt t="92520" x="7185025" y="3556000"/>
          <p14:tracePt t="92571" x="7089775" y="3556000"/>
          <p14:tracePt t="92588" x="6953250" y="3556000"/>
          <p14:tracePt t="92604" x="6784975" y="3584575"/>
          <p14:tracePt t="92620" x="6632575" y="3595688"/>
          <p14:tracePt t="92643" x="6519863" y="3600450"/>
          <p14:tracePt t="92672" x="6519863" y="3606800"/>
          <p14:tracePt t="92687" x="6621463" y="3613150"/>
          <p14:tracePt t="92705" x="6778625" y="3613150"/>
          <p14:tracePt t="92723" x="7010400" y="3613150"/>
          <p14:tracePt t="92736" x="7067550" y="3600450"/>
          <p14:tracePt t="92755" x="7118350" y="3600450"/>
          <p14:tracePt t="92789" x="7112000" y="3600450"/>
          <p14:tracePt t="92804" x="7067550" y="3600450"/>
          <p14:tracePt t="92822" x="6908800" y="3606800"/>
          <p14:tracePt t="92837" x="6586538" y="3663950"/>
          <p14:tracePt t="92856" x="6281738" y="3714750"/>
          <p14:tracePt t="92871" x="6107113" y="3730625"/>
          <p14:tracePt t="92887" x="6102350" y="3736975"/>
          <p14:tracePt t="92904" x="6113463" y="3730625"/>
          <p14:tracePt t="92920" x="6175375" y="3719513"/>
          <p14:tracePt t="92937" x="6299200" y="3657600"/>
          <p14:tracePt t="92955" x="6423025" y="3617913"/>
          <p14:tracePt t="92972" x="6451600" y="3600450"/>
          <p14:tracePt t="92988" x="6457950" y="3600450"/>
          <p14:tracePt t="93021" x="6451600" y="3595688"/>
          <p14:tracePt t="93043" x="6378575" y="3595688"/>
          <p14:tracePt t="93054" x="6226175" y="3595688"/>
          <p14:tracePt t="93070" x="6107113" y="3629025"/>
          <p14:tracePt t="93087" x="6102350" y="3635375"/>
          <p14:tracePt t="93120" x="6107113" y="3635375"/>
          <p14:tracePt t="93137" x="6129338" y="3635375"/>
          <p14:tracePt t="93153" x="6164263" y="3635375"/>
          <p14:tracePt t="93172" x="6299200" y="3584575"/>
          <p14:tracePt t="93187" x="6445250" y="3578225"/>
          <p14:tracePt t="93204" x="6604000" y="3556000"/>
          <p14:tracePt t="93222" x="6723063" y="3538538"/>
          <p14:tracePt t="93237" x="6807200" y="3527425"/>
          <p14:tracePt t="93254" x="6851650" y="3527425"/>
          <p14:tracePt t="93270" x="6880225" y="3527425"/>
          <p14:tracePt t="93286" x="6891338" y="3527425"/>
          <p14:tracePt t="93306" x="6897688" y="3527425"/>
          <p14:tracePt t="93359" x="6880225" y="3527425"/>
          <p14:tracePt t="93368" x="6846888" y="3544888"/>
          <p14:tracePt t="93387" x="6699250" y="3584575"/>
          <p14:tracePt t="93404" x="6546850" y="3617913"/>
          <p14:tracePt t="93423" x="6389688" y="3629025"/>
          <p14:tracePt t="93437" x="6372225" y="3640138"/>
          <p14:tracePt t="93469" x="6394450" y="3640138"/>
          <p14:tracePt t="93478" x="6440488" y="3635375"/>
          <p14:tracePt t="93492" x="6604000" y="3595688"/>
          <p14:tracePt t="93503" x="6683375" y="3573463"/>
          <p14:tracePt t="93520" x="6835775" y="3556000"/>
          <p14:tracePt t="93539" x="6959600" y="3544888"/>
          <p14:tracePt t="93560" x="7021513" y="3544888"/>
          <p14:tracePt t="93572" x="7072313" y="3544888"/>
          <p14:tracePt t="93587" x="7094538" y="3556000"/>
          <p14:tracePt t="93622" x="7094538" y="3567113"/>
          <p14:tracePt t="93636" x="7043738" y="3584575"/>
          <p14:tracePt t="93653" x="6926263" y="3629025"/>
          <p14:tracePt t="93670" x="6818313" y="3663950"/>
          <p14:tracePt t="93688" x="6699250" y="3697288"/>
          <p14:tracePt t="93707" x="6513513" y="3719513"/>
          <p14:tracePt t="93720" x="6457950" y="3719513"/>
          <p14:tracePt t="93736" x="6276975" y="3719513"/>
          <p14:tracePt t="93755" x="6005513" y="3719513"/>
          <p14:tracePt t="93770" x="5937250" y="3719513"/>
          <p14:tracePt t="93786" x="5853113" y="3741738"/>
          <p14:tracePt t="93824" x="5853113" y="3748088"/>
          <p14:tracePt t="93836" x="5842000" y="3759200"/>
          <p14:tracePt t="93855" x="5835650" y="3759200"/>
          <p14:tracePt t="93876" x="5835650" y="3776663"/>
          <p14:tracePt t="93890" x="5835650" y="3781425"/>
          <p14:tracePt t="93916" x="5835650" y="3787775"/>
          <p14:tracePt t="93924" x="5835650" y="3792538"/>
          <p14:tracePt t="93936" x="5835650" y="3798888"/>
          <p14:tracePt t="93953" x="5835650" y="3803650"/>
          <p14:tracePt t="93973" x="5835650" y="3821113"/>
          <p14:tracePt t="94092" x="5835650" y="3827463"/>
          <p14:tracePt t="94100" x="5835650" y="3832225"/>
          <p14:tracePt t="94187" x="5835650" y="3838575"/>
          <p14:tracePt t="94299" x="5830888" y="3849688"/>
          <p14:tracePt t="94308" x="5824538" y="3860800"/>
          <p14:tracePt t="94324" x="5819775" y="3860800"/>
          <p14:tracePt t="94337" x="5819775" y="3867150"/>
          <p14:tracePt t="94355" x="5780088" y="3867150"/>
          <p14:tracePt t="94369" x="5751513" y="3867150"/>
          <p14:tracePt t="94373" x="5734050" y="3871913"/>
          <p14:tracePt t="94387" x="5667375" y="3871913"/>
          <p14:tracePt t="94404" x="5610225" y="3889375"/>
          <p14:tracePt t="94423" x="5565775" y="3894138"/>
          <p14:tracePt t="94436" x="5548313" y="3905250"/>
          <p14:tracePt t="94453" x="5530850" y="3905250"/>
          <p14:tracePt t="94471" x="5514975" y="3905250"/>
          <p14:tracePt t="94487" x="5503863" y="3905250"/>
          <p14:tracePt t="94502" x="5486400" y="3905250"/>
          <p14:tracePt t="94519" x="5480050" y="3905250"/>
          <p14:tracePt t="94707" x="5475288" y="3905250"/>
          <p14:tracePt t="94723" x="5453063" y="3905250"/>
          <p14:tracePt t="94731" x="5441950" y="3905250"/>
          <p14:tracePt t="95116" x="5429250" y="3905250"/>
          <p14:tracePt t="95267" x="5429250" y="3911600"/>
          <p14:tracePt t="95299" x="5435600" y="3911600"/>
          <p14:tracePt t="95309" x="5441950" y="3911600"/>
          <p14:tracePt t="95325" x="5486400" y="3917950"/>
          <p14:tracePt t="95344" x="5621338" y="3917950"/>
          <p14:tracePt t="95358" x="5791200" y="3917950"/>
          <p14:tracePt t="95374" x="5886450" y="3905250"/>
          <p14:tracePt t="95391" x="5943600" y="3889375"/>
          <p14:tracePt t="95409" x="5976938" y="3878263"/>
          <p14:tracePt t="95425" x="6005513" y="3871913"/>
          <p14:tracePt t="95458" x="6011863" y="3871913"/>
          <p14:tracePt t="95596" x="6000750" y="3871913"/>
          <p14:tracePt t="95603" x="5976938" y="3871913"/>
          <p14:tracePt t="95611" x="5954713" y="3871913"/>
          <p14:tracePt t="95624" x="5937250" y="3871913"/>
          <p14:tracePt t="95641" x="5892800" y="3871913"/>
          <p14:tracePt t="95659" x="5842000" y="3871913"/>
          <p14:tracePt t="95675" x="5791200" y="3889375"/>
          <p14:tracePt t="95692" x="5762625" y="3894138"/>
          <p14:tracePt t="95924" x="5784850" y="3894138"/>
          <p14:tracePt t="95933" x="5853113" y="3894138"/>
          <p14:tracePt t="95945" x="5899150" y="3894138"/>
          <p14:tracePt t="95958" x="6056313" y="3894138"/>
          <p14:tracePt t="95974" x="6203950" y="3894138"/>
          <p14:tracePt t="95991" x="6288088" y="3894138"/>
          <p14:tracePt t="96008" x="6356350" y="3905250"/>
          <p14:tracePt t="96027" x="6575425" y="3911600"/>
          <p14:tracePt t="96041" x="6654800" y="3922713"/>
          <p14:tracePt t="96058" x="6813550" y="3929063"/>
          <p14:tracePt t="96075" x="6948488" y="3929063"/>
          <p14:tracePt t="96093" x="6959600" y="3929063"/>
          <p14:tracePt t="96243" x="6953250" y="3929063"/>
          <p14:tracePt t="96251" x="6931025" y="3944938"/>
          <p14:tracePt t="96260" x="6919913" y="3956050"/>
          <p14:tracePt t="96277" x="6800850" y="3962400"/>
          <p14:tracePt t="96292" x="6683375" y="3979863"/>
          <p14:tracePt t="96308" x="6581775" y="3990975"/>
          <p14:tracePt t="96328" x="6457950" y="3990975"/>
          <p14:tracePt t="96341" x="6372225" y="3990975"/>
          <p14:tracePt t="96357" x="6332538" y="3990975"/>
          <p14:tracePt t="96374" x="6288088" y="3990975"/>
          <p14:tracePt t="96394" x="6226175" y="3990975"/>
          <p14:tracePt t="96408" x="6135688" y="3990975"/>
          <p14:tracePt t="96427" x="5972175" y="3984625"/>
          <p14:tracePt t="96443" x="5892800" y="3984625"/>
          <p14:tracePt t="96459" x="5802313" y="3984625"/>
          <p14:tracePt t="96474" x="5700713" y="3984625"/>
          <p14:tracePt t="96490" x="5554663" y="3984625"/>
          <p14:tracePt t="96511" x="5373688" y="3984625"/>
          <p14:tracePt t="96527" x="5006975" y="3984625"/>
          <p14:tracePt t="96541" x="4565650" y="3984625"/>
          <p14:tracePt t="96559" x="4125913" y="3984625"/>
          <p14:tracePt t="96578" x="3690938" y="3984625"/>
          <p14:tracePt t="96593" x="3251200" y="3984625"/>
          <p14:tracePt t="96607" x="3014663" y="3984625"/>
          <p14:tracePt t="96624" x="2822575" y="3984625"/>
          <p14:tracePt t="96640" x="2624138" y="3984625"/>
          <p14:tracePt t="96657" x="2455863" y="3979863"/>
          <p14:tracePt t="96674" x="2308225" y="3951288"/>
          <p14:tracePt t="96692" x="2297113" y="3951288"/>
          <p14:tracePt t="96739" x="2286000" y="3951288"/>
          <p14:tracePt t="96748" x="2279650" y="3951288"/>
          <p14:tracePt t="96757" x="2274888" y="3951288"/>
          <p14:tracePt t="96775" x="2268538" y="3951288"/>
          <p14:tracePt t="96813" x="2263775" y="3944938"/>
          <p14:tracePt t="97141" x="2268538" y="3944938"/>
          <p14:tracePt t="97149" x="2286000" y="3944938"/>
          <p14:tracePt t="97164" x="2303463" y="3944938"/>
          <p14:tracePt t="97181" x="2314575" y="3944938"/>
          <p14:tracePt t="97199" x="2325688" y="3944938"/>
          <p14:tracePt t="97284" x="2336800" y="3944938"/>
          <p14:tracePt t="97324" x="2343150" y="3944938"/>
          <p14:tracePt t="97334" x="2343150" y="3951288"/>
          <p14:tracePt t="97387" x="2347913" y="3956050"/>
          <p14:tracePt t="97402" x="2354263" y="3962400"/>
          <p14:tracePt t="97414" x="2376488" y="3968750"/>
          <p14:tracePt t="97431" x="2393950" y="3968750"/>
          <p14:tracePt t="97448" x="2420938" y="3973513"/>
          <p14:tracePt t="97467" x="2449513" y="3979863"/>
          <p14:tracePt t="97481" x="2517775" y="3984625"/>
          <p14:tracePt t="97497" x="2568575" y="3990975"/>
          <p14:tracePt t="97515" x="2584450" y="3990975"/>
          <p14:tracePt t="97573" x="2584450" y="4002088"/>
          <p14:tracePt t="97582" x="2597150" y="4002088"/>
          <p14:tracePt t="97598" x="2624138" y="4002088"/>
          <p14:tracePt t="97615" x="2652713" y="4006850"/>
          <p14:tracePt t="97631" x="2663825" y="4006850"/>
          <p14:tracePt t="97649" x="2670175" y="4013200"/>
          <p14:tracePt t="97665" x="2674938" y="4013200"/>
          <p14:tracePt t="97686" x="2681288" y="4013200"/>
          <p14:tracePt t="97697" x="2686050" y="4019550"/>
          <p14:tracePt t="97843" x="2692400" y="4019550"/>
          <p14:tracePt t="97852" x="2703513" y="4024313"/>
          <p14:tracePt t="97867" x="2709863" y="4024313"/>
          <p14:tracePt t="98028" x="2709863" y="4030663"/>
          <p14:tracePt t="98039" x="2703513" y="4030663"/>
          <p14:tracePt t="98067" x="2635250" y="4046538"/>
          <p14:tracePt t="98080" x="2613025" y="4057650"/>
          <p14:tracePt t="98098" x="2568575" y="4070350"/>
          <p14:tracePt t="98115" x="2528888" y="4075113"/>
          <p14:tracePt t="98499" x="2528888" y="4081463"/>
          <p14:tracePt t="98515" x="2528888" y="4086225"/>
          <p14:tracePt t="98525" x="2551113" y="4097338"/>
          <p14:tracePt t="98543" x="2562225" y="4097338"/>
          <p14:tracePt t="98553" x="2573338" y="4097338"/>
          <p14:tracePt t="98570" x="2590800" y="4097338"/>
          <p14:tracePt t="98587" x="2647950" y="4081463"/>
          <p14:tracePt t="98604" x="2692400" y="4075113"/>
          <p14:tracePt t="98620" x="2765425" y="4046538"/>
          <p14:tracePt t="98637" x="2794000" y="4041775"/>
          <p14:tracePt t="98654" x="2805113" y="4035425"/>
          <p14:tracePt t="98692" x="2816225" y="4035425"/>
          <p14:tracePt t="98700" x="2822575" y="4035425"/>
          <p14:tracePt t="98712" x="2822575" y="4041775"/>
          <p14:tracePt t="98719" x="2827338" y="4046538"/>
          <p14:tracePt t="98736" x="2851150" y="4057650"/>
          <p14:tracePt t="98753" x="2855913" y="4064000"/>
          <p14:tracePt t="99043" x="2862263" y="4064000"/>
          <p14:tracePt t="99051" x="2867025" y="4064000"/>
          <p14:tracePt t="99060" x="2878138" y="4064000"/>
          <p14:tracePt t="99075" x="2889250" y="4064000"/>
          <p14:tracePt t="99094" x="2913063" y="4064000"/>
          <p14:tracePt t="99108" x="2974975" y="4064000"/>
          <p14:tracePt t="99125" x="3121025" y="4064000"/>
          <p14:tracePt t="99141" x="3233738" y="4064000"/>
          <p14:tracePt t="99159" x="3359150" y="4064000"/>
          <p14:tracePt t="99175" x="3403600" y="4064000"/>
          <p14:tracePt t="99192" x="3414713" y="4064000"/>
          <p14:tracePt t="99208" x="3432175" y="4064000"/>
          <p14:tracePt t="99227" x="3498850" y="4064000"/>
          <p14:tracePt t="99241" x="3544888" y="4064000"/>
          <p14:tracePt t="99259" x="3624263" y="4064000"/>
          <p14:tracePt t="99276" x="3635375" y="4064000"/>
          <p14:tracePt t="99292" x="3640138" y="4064000"/>
          <p14:tracePt t="99747" x="3646488" y="4064000"/>
          <p14:tracePt t="99803" x="3651250" y="4064000"/>
          <p14:tracePt t="99844" x="3657600" y="4070350"/>
          <p14:tracePt t="99907" x="3663950" y="4081463"/>
          <p14:tracePt t="100483" x="3668713" y="4086225"/>
          <p14:tracePt t="100596" x="3675063" y="4081463"/>
          <p14:tracePt t="100707" x="3668713" y="4081463"/>
          <p14:tracePt t="100740" x="3663950" y="4081463"/>
          <p14:tracePt t="100748" x="3657600" y="4081463"/>
          <p14:tracePt t="100763" x="3651250" y="4081463"/>
          <p14:tracePt t="100779" x="3635375" y="4086225"/>
          <p14:tracePt t="100795" x="3624263" y="4086225"/>
          <p14:tracePt t="100812" x="3617913" y="4086225"/>
          <p14:tracePt t="100828" x="3589338" y="4092575"/>
          <p14:tracePt t="100847" x="3573463" y="4097338"/>
          <p14:tracePt t="100861" x="3562350" y="4097338"/>
          <p14:tracePt t="100897" x="3538538" y="4097338"/>
          <p14:tracePt t="100912" x="3522663" y="4075113"/>
          <p14:tracePt t="100928" x="3505200" y="4064000"/>
          <p14:tracePt t="100947" x="3487738" y="4041775"/>
          <p14:tracePt t="101772" x="3487738" y="4046538"/>
          <p14:tracePt t="101787" x="3487738" y="4052888"/>
          <p14:tracePt t="101812" x="3487738" y="4057650"/>
          <p14:tracePt t="101819" x="3487738" y="4064000"/>
          <p14:tracePt t="101860" x="3487738" y="4081463"/>
          <p14:tracePt t="101871" x="3487738" y="4086225"/>
          <p14:tracePt t="101878" x="3487738" y="4092575"/>
          <p14:tracePt t="101892" x="3487738" y="4097338"/>
          <p14:tracePt t="101908" x="3487738" y="4125913"/>
          <p14:tracePt t="101926" x="3487738" y="4143375"/>
          <p14:tracePt t="101941" x="3487738" y="4171950"/>
          <p14:tracePt t="101958" x="3465513" y="4205288"/>
          <p14:tracePt t="101975" x="3421063" y="4238625"/>
          <p14:tracePt t="101992" x="3341688" y="4289425"/>
          <p14:tracePt t="102010" x="3273425" y="4335463"/>
          <p14:tracePt t="102027" x="3206750" y="4379913"/>
          <p14:tracePt t="102043" x="3132138" y="4419600"/>
          <p14:tracePt t="102059" x="3105150" y="4437063"/>
          <p14:tracePt t="102076" x="3059113" y="4459288"/>
          <p14:tracePt t="102092" x="3025775" y="4459288"/>
          <p14:tracePt t="102108" x="2986088" y="4470400"/>
          <p14:tracePt t="102126" x="2924175" y="4492625"/>
          <p14:tracePt t="102141" x="2851150" y="4498975"/>
          <p14:tracePt t="102159" x="2749550" y="4514850"/>
          <p14:tracePt t="102175" x="2663825" y="4521200"/>
          <p14:tracePt t="102194" x="2619375" y="4543425"/>
          <p14:tracePt t="102208" x="2573338" y="4549775"/>
          <p14:tracePt t="102224" x="2562225" y="4554538"/>
          <p14:tracePt t="102242" x="2557463" y="4554538"/>
          <p14:tracePt t="102341" x="2568575" y="4554538"/>
          <p14:tracePt t="102349" x="2601913" y="4554538"/>
          <p14:tracePt t="102357" x="2647950" y="4554538"/>
          <p14:tracePt t="102374" x="2732088" y="4538663"/>
          <p14:tracePt t="102391" x="2794000" y="4538663"/>
          <p14:tracePt t="102410" x="2844800" y="4521200"/>
          <p14:tracePt t="102424" x="2901950" y="4510088"/>
          <p14:tracePt t="102442" x="3003550" y="4510088"/>
          <p14:tracePt t="102458" x="3109913" y="4476750"/>
          <p14:tracePt t="102479" x="3240088" y="4452938"/>
          <p14:tracePt t="102491" x="3346450" y="4437063"/>
          <p14:tracePt t="102511" x="3465513" y="4408488"/>
          <p14:tracePt t="102528" x="3624263" y="4402138"/>
          <p14:tracePt t="102545" x="3736975" y="4402138"/>
          <p14:tracePt t="102561" x="3792538" y="4402138"/>
          <p14:tracePt t="102574" x="3860800" y="4402138"/>
          <p14:tracePt t="102594" x="3968750" y="4430713"/>
          <p14:tracePt t="102608" x="4121150" y="4464050"/>
          <p14:tracePt t="102624" x="4335463" y="4503738"/>
          <p14:tracePt t="102641" x="4492625" y="4503738"/>
          <p14:tracePt t="102657" x="4538663" y="4503738"/>
          <p14:tracePt t="102675" x="4565650" y="4476750"/>
          <p14:tracePt t="102691" x="4572000" y="4470400"/>
          <p14:tracePt t="102708" x="4578350" y="4459288"/>
          <p14:tracePt t="102884" x="4578350" y="4448175"/>
          <p14:tracePt t="102891" x="4594225" y="4437063"/>
          <p14:tracePt t="102908" x="4622800" y="4391025"/>
          <p14:tracePt t="102925" x="4656138" y="4340225"/>
          <p14:tracePt t="102941" x="4768850" y="4273550"/>
          <p14:tracePt t="102957" x="4899025" y="4227513"/>
          <p14:tracePt t="102974" x="5051425" y="4183063"/>
          <p14:tracePt t="102992" x="5210175" y="4159250"/>
          <p14:tracePt t="103008" x="5327650" y="4137025"/>
          <p14:tracePt t="103025" x="5475288" y="4132263"/>
          <p14:tracePt t="103044" x="5870575" y="4081463"/>
          <p14:tracePt t="103058" x="6027738" y="4035425"/>
          <p14:tracePt t="103077" x="6361113" y="3956050"/>
          <p14:tracePt t="103091" x="6519863" y="3944938"/>
          <p14:tracePt t="103110" x="6626225" y="3933825"/>
          <p14:tracePt t="103125" x="6694488" y="3917950"/>
          <p14:tracePt t="103144" x="6723063" y="3917950"/>
          <p14:tracePt t="103159" x="6727825" y="3917950"/>
          <p14:tracePt t="103198" x="6734175" y="3917950"/>
          <p14:tracePt t="103207" x="6734175" y="3922713"/>
          <p14:tracePt t="103224" x="6711950" y="3940175"/>
          <p14:tracePt t="103243" x="6502400" y="4006850"/>
          <p14:tracePt t="103257" x="6411913" y="4041775"/>
          <p14:tracePt t="103277" x="6084888" y="4075113"/>
          <p14:tracePt t="103291" x="5605463" y="4108450"/>
          <p14:tracePt t="103308" x="4757738" y="4108450"/>
          <p14:tracePt t="103325" x="3951288" y="4143375"/>
          <p14:tracePt t="103341" x="3352800" y="4216400"/>
          <p14:tracePt t="103357" x="2990850" y="4249738"/>
          <p14:tracePt t="103375" x="2805113" y="4289425"/>
          <p14:tracePt t="103391" x="2674938" y="4329113"/>
          <p14:tracePt t="103408" x="2557463" y="4375150"/>
          <p14:tracePt t="103426" x="2427288" y="4391025"/>
          <p14:tracePt t="103447" x="2212975" y="4391025"/>
          <p14:tracePt t="103457" x="2144713" y="4391025"/>
          <p14:tracePt t="103474" x="1963738" y="4386263"/>
          <p14:tracePt t="103491" x="1846263" y="4379913"/>
          <p14:tracePt t="103510" x="1771650" y="4375150"/>
          <p14:tracePt t="103525" x="1693863" y="4362450"/>
          <p14:tracePt t="103543" x="1574800" y="4357688"/>
          <p14:tracePt t="103558" x="1462088" y="4357688"/>
          <p14:tracePt t="103576" x="1411288" y="4357688"/>
          <p14:tracePt t="103594" x="1382713" y="4357688"/>
          <p14:tracePt t="103607" x="1377950" y="4357688"/>
          <p14:tracePt t="103624" x="1354138" y="4357688"/>
          <p14:tracePt t="103642" x="1331913" y="4362450"/>
          <p14:tracePt t="103661" x="1270000" y="4379913"/>
          <p14:tracePt t="103677" x="1258888" y="4379913"/>
          <p14:tracePt t="103691" x="1230313" y="4386263"/>
          <p14:tracePt t="103707" x="1219200" y="4397375"/>
          <p14:tracePt t="103724" x="1219200" y="4402138"/>
          <p14:tracePt t="103740" x="1219200" y="4408488"/>
          <p14:tracePt t="103758" x="1219200" y="4419600"/>
          <p14:tracePt t="103774" x="1225550" y="4430713"/>
          <p14:tracePt t="103791" x="1327150" y="4437063"/>
          <p14:tracePt t="103809" x="1473200" y="4441825"/>
          <p14:tracePt t="103827" x="1811338" y="4452938"/>
          <p14:tracePt t="103843" x="2144713" y="4498975"/>
          <p14:tracePt t="103857" x="2359025" y="4527550"/>
          <p14:tracePt t="103876" x="2895600" y="4572000"/>
          <p14:tracePt t="103891" x="3155950" y="4572000"/>
          <p14:tracePt t="103907" x="3370263" y="4572000"/>
          <p14:tracePt t="103925" x="3516313" y="4572000"/>
          <p14:tracePt t="103944" x="3776663" y="4572000"/>
          <p14:tracePt t="103959" x="4035425" y="4572000"/>
          <p14:tracePt t="103975" x="4249738" y="4572000"/>
          <p14:tracePt t="103990" x="4408488" y="4572000"/>
          <p14:tracePt t="104007" x="4527550" y="4565650"/>
          <p14:tracePt t="104026" x="4616450" y="4565650"/>
          <p14:tracePt t="104041" x="4679950" y="4560888"/>
          <p14:tracePt t="104059" x="4724400" y="4560888"/>
          <p14:tracePt t="104075" x="4792663" y="4560888"/>
          <p14:tracePt t="104091" x="4803775" y="4560888"/>
          <p14:tracePt t="104187" x="4764088" y="4560888"/>
          <p14:tracePt t="104195" x="4718050" y="4560888"/>
          <p14:tracePt t="104207" x="4640263" y="4560888"/>
          <p14:tracePt t="104225" x="4527550" y="4560888"/>
          <p14:tracePt t="104241" x="4346575" y="4560888"/>
          <p14:tracePt t="104257" x="4176713" y="4560888"/>
          <p14:tracePt t="104274" x="3962400" y="4560888"/>
          <p14:tracePt t="104293" x="3640138" y="4560888"/>
          <p14:tracePt t="104308" x="3436938" y="4560888"/>
          <p14:tracePt t="104325" x="3257550" y="4560888"/>
          <p14:tracePt t="104344" x="3076575" y="4560888"/>
          <p14:tracePt t="104359" x="2873375" y="4560888"/>
          <p14:tracePt t="104374" x="2652713" y="4560888"/>
          <p14:tracePt t="104391" x="2471738" y="4560888"/>
          <p14:tracePt t="104410" x="2381250" y="4560888"/>
          <p14:tracePt t="104424" x="2354263" y="4560888"/>
          <p14:tracePt t="104440" x="2286000" y="4560888"/>
          <p14:tracePt t="104457" x="2224088" y="4560888"/>
          <p14:tracePt t="104474" x="2173288" y="4560888"/>
          <p14:tracePt t="104490" x="2162175" y="4554538"/>
          <p14:tracePt t="104572" x="2184400" y="4554538"/>
          <p14:tracePt t="104579" x="2201863" y="4554538"/>
          <p14:tracePt t="104590" x="2224088" y="4554538"/>
          <p14:tracePt t="104608" x="2365375" y="4554538"/>
          <p14:tracePt t="104624" x="2478088" y="4554538"/>
          <p14:tracePt t="104641" x="2635250" y="4554538"/>
          <p14:tracePt t="104658" x="2928938" y="4554538"/>
          <p14:tracePt t="104675" x="3244850" y="4554538"/>
          <p14:tracePt t="104691" x="3730625" y="4554538"/>
          <p14:tracePt t="104708" x="4143375" y="4554538"/>
          <p14:tracePt t="104725" x="4324350" y="4554538"/>
          <p14:tracePt t="104745" x="4425950" y="4554538"/>
          <p14:tracePt t="104759" x="4521200" y="4554538"/>
          <p14:tracePt t="104773" x="4695825" y="4554538"/>
          <p14:tracePt t="104790" x="4865688" y="4554538"/>
          <p14:tracePt t="104809" x="4984750" y="4554538"/>
          <p14:tracePt t="104824" x="5051425" y="4554538"/>
          <p14:tracePt t="104840" x="5080000" y="4549775"/>
          <p14:tracePt t="104860" x="5091113" y="4549775"/>
          <p14:tracePt t="104876" x="5102225" y="4549775"/>
          <p14:tracePt t="104890" x="5113338" y="4549775"/>
          <p14:tracePt t="104907" x="5221288" y="4578350"/>
          <p14:tracePt t="104925" x="5276850" y="4589463"/>
          <p14:tracePt t="104941" x="5305425" y="4589463"/>
          <p14:tracePt t="104957" x="5322888" y="4589463"/>
          <p14:tracePt t="105084" x="5305425" y="4589463"/>
          <p14:tracePt t="105091" x="5260975" y="4589463"/>
          <p14:tracePt t="105111" x="5124450" y="4589463"/>
          <p14:tracePt t="105125" x="4916488" y="4589463"/>
          <p14:tracePt t="105141" x="4713288" y="4589463"/>
          <p14:tracePt t="105157" x="4510088" y="4589463"/>
          <p14:tracePt t="105175" x="4295775" y="4589463"/>
          <p14:tracePt t="105190" x="4052888" y="4589463"/>
          <p14:tracePt t="105207" x="3803650" y="4589463"/>
          <p14:tracePt t="105224" x="3578225" y="4589463"/>
          <p14:tracePt t="105242" x="3370263" y="4589463"/>
          <p14:tracePt t="105257" x="3160713" y="4616450"/>
          <p14:tracePt t="105276" x="2906713" y="4616450"/>
          <p14:tracePt t="105291" x="2771775" y="4616450"/>
          <p14:tracePt t="105308" x="2652713" y="4616450"/>
          <p14:tracePt t="105327" x="2647950" y="4616450"/>
          <p14:tracePt t="105453" x="2659063" y="4616450"/>
          <p14:tracePt t="105464" x="2681288" y="4616450"/>
          <p14:tracePt t="105474" x="2692400" y="4616450"/>
          <p14:tracePt t="105491" x="2749550" y="4616450"/>
          <p14:tracePt t="105511" x="2811463" y="4616450"/>
          <p14:tracePt t="105525" x="2889250" y="4616450"/>
          <p14:tracePt t="105540" x="2968625" y="4616450"/>
          <p14:tracePt t="105557" x="3014663" y="4616450"/>
          <p14:tracePt t="105575" x="3065463" y="4616450"/>
          <p14:tracePt t="105590" x="3127375" y="4616450"/>
          <p14:tracePt t="105607" x="3200400" y="4616450"/>
          <p14:tracePt t="105625" x="3268663" y="4605338"/>
          <p14:tracePt t="105640" x="3295650" y="4605338"/>
          <p14:tracePt t="105657" x="3313113" y="4600575"/>
          <p14:tracePt t="105673" x="3335338" y="4600575"/>
          <p14:tracePt t="105694" x="3375025" y="4589463"/>
          <p14:tracePt t="105707" x="3392488" y="4589463"/>
          <p14:tracePt t="111059" x="3397250" y="4589463"/>
          <p14:tracePt t="111067" x="3443288" y="4589463"/>
          <p14:tracePt t="111076" x="3511550" y="4589463"/>
          <p14:tracePt t="111092" x="4210050" y="4611688"/>
          <p14:tracePt t="111107" x="4554538" y="4611688"/>
          <p14:tracePt t="111123" x="4673600" y="4600575"/>
          <p14:tracePt t="111141" x="4735513" y="4572000"/>
          <p14:tracePt t="111160" x="4808538" y="4572000"/>
          <p14:tracePt t="111173" x="4826000" y="4572000"/>
          <p14:tracePt t="111243" x="4832350" y="4572000"/>
          <p14:tracePt t="111251" x="4843463" y="4572000"/>
          <p14:tracePt t="111260" x="4854575" y="4572000"/>
          <p14:tracePt t="111273" x="4870450" y="4578350"/>
          <p14:tracePt t="111289" x="4933950" y="4583113"/>
          <p14:tracePt t="111309" x="4978400" y="4600575"/>
          <p14:tracePt t="111325" x="5000625" y="4600575"/>
          <p14:tracePt t="111339" x="5062538" y="4600575"/>
          <p14:tracePt t="111359" x="5153025" y="4600575"/>
          <p14:tracePt t="111374" x="5254625" y="4549775"/>
          <p14:tracePt t="111389" x="5294313" y="4527550"/>
          <p14:tracePt t="111406" x="5294313" y="4510088"/>
          <p14:tracePt t="111443" x="5300663" y="4510088"/>
          <p14:tracePt t="111475" x="5305425" y="4510088"/>
          <p14:tracePt t="111507" x="5311775" y="4510088"/>
          <p14:tracePt t="111579" x="5316538" y="4510088"/>
          <p14:tracePt t="111588" x="5316538" y="4503738"/>
          <p14:tracePt t="111608" x="5322888" y="4476750"/>
          <p14:tracePt t="111624" x="5327650" y="4470400"/>
          <p14:tracePt t="111639" x="5327650" y="4464050"/>
          <p14:tracePt t="111656" x="5327650" y="4459288"/>
          <p14:tracePt t="111674" x="5327650" y="4452938"/>
          <p14:tracePt t="111732" x="5334000" y="4452938"/>
          <p14:tracePt t="111748" x="5351463" y="4470400"/>
          <p14:tracePt t="111757" x="5402263" y="4481513"/>
          <p14:tracePt t="111773" x="5649913" y="4521200"/>
          <p14:tracePt t="111790" x="5886450" y="4560888"/>
          <p14:tracePt t="111940" x="5892800" y="4560888"/>
          <p14:tracePt t="111949" x="5899150" y="4560888"/>
          <p14:tracePt t="111956" x="5903913" y="4560888"/>
          <p14:tracePt t="111972" x="5915025" y="4560888"/>
          <p14:tracePt t="111989" x="5932488" y="4560888"/>
          <p14:tracePt t="112007" x="5943600" y="4560888"/>
          <p14:tracePt t="112022" x="5961063" y="4554538"/>
          <p14:tracePt t="112039" x="5976938" y="4554538"/>
          <p14:tracePt t="112059" x="5983288" y="4554538"/>
          <p14:tracePt t="112547" x="5988050" y="4554538"/>
          <p14:tracePt t="112558" x="5994400" y="4554538"/>
          <p14:tracePt t="112569" x="5994400" y="4549775"/>
          <p14:tracePt t="112620" x="6005513" y="4549775"/>
          <p14:tracePt t="112628" x="6011863" y="4549775"/>
          <p14:tracePt t="112646" x="6016625" y="4549775"/>
          <p14:tracePt t="112661" x="6027738" y="4549775"/>
          <p14:tracePt t="112678" x="6034088" y="4549775"/>
          <p14:tracePt t="112755" x="6038850" y="4549775"/>
          <p14:tracePt t="112796" x="6045200" y="4549775"/>
          <p14:tracePt t="112852" x="6051550" y="4549775"/>
          <p14:tracePt t="112860" x="6056313" y="4543425"/>
          <p14:tracePt t="112879" x="6067425" y="4538663"/>
          <p14:tracePt t="112896" x="6073775" y="4538663"/>
          <p14:tracePt t="113045" x="6078538" y="4532313"/>
          <p14:tracePt t="113691" x="6073775" y="4538663"/>
          <p14:tracePt t="113867" x="6073775" y="4549775"/>
          <p14:tracePt t="113939" x="6084888" y="4549775"/>
          <p14:tracePt t="113948" x="6102350" y="4549775"/>
          <p14:tracePt t="113963" x="6140450" y="4549775"/>
          <p14:tracePt t="113982" x="6203950" y="4521200"/>
          <p14:tracePt t="113996" x="6270625" y="4487863"/>
          <p14:tracePt t="114013" x="6327775" y="4476750"/>
          <p14:tracePt t="114030" x="6356350" y="4464050"/>
          <p14:tracePt t="114049" x="6400800" y="4459288"/>
          <p14:tracePt t="114063" x="6480175" y="4419600"/>
          <p14:tracePt t="114079" x="6621463" y="4402138"/>
          <p14:tracePt t="114096" x="6762750" y="4368800"/>
          <p14:tracePt t="114113" x="6965950" y="4340225"/>
          <p14:tracePt t="114131" x="7467600" y="4295775"/>
          <p14:tracePt t="114147" x="7732713" y="4260850"/>
          <p14:tracePt t="114163" x="7880350" y="4198938"/>
          <p14:tracePt t="114180" x="7935913" y="4165600"/>
          <p14:tracePt t="114198" x="7993063" y="4148138"/>
          <p14:tracePt t="114213" x="8026400" y="4137025"/>
          <p14:tracePt t="114230" x="8048625" y="4132263"/>
          <p14:tracePt t="114396" x="8048625" y="4121150"/>
          <p14:tracePt t="114539" x="8048625" y="4114800"/>
          <p14:tracePt t="114547" x="8048625" y="4108450"/>
          <p14:tracePt t="114565" x="8059738" y="4108450"/>
          <p14:tracePt t="114579" x="8099425" y="4070350"/>
          <p14:tracePt t="114596" x="8145463" y="4019550"/>
          <p14:tracePt t="114613" x="8196263" y="3979863"/>
          <p14:tracePt t="114630" x="8258175" y="3917950"/>
          <p14:tracePt t="114648" x="8302625" y="3849688"/>
          <p14:tracePt t="114663" x="8337550" y="3810000"/>
          <p14:tracePt t="114679" x="8388350" y="3759200"/>
          <p14:tracePt t="114699" x="8439150" y="3697288"/>
          <p14:tracePt t="114715" x="8489950" y="3646488"/>
          <p14:tracePt t="114732" x="8528050" y="3584575"/>
          <p14:tracePt t="114749" x="8534400" y="3562350"/>
          <p14:tracePt t="114765" x="8540750" y="3556000"/>
          <p14:tracePt t="114781" x="8551863" y="3544888"/>
          <p14:tracePt t="114863" x="8556625" y="3538538"/>
          <p14:tracePt t="114872" x="8562975" y="3533775"/>
          <p14:tracePt t="114879" x="8567738" y="3522663"/>
          <p14:tracePt t="114896" x="8585200" y="3505200"/>
          <p14:tracePt t="114913" x="8607425" y="3482975"/>
          <p14:tracePt t="114931" x="8693150" y="3448050"/>
          <p14:tracePt t="114945" x="8709025" y="3432175"/>
          <p14:tracePt t="114963" x="8832850" y="3324225"/>
          <p14:tracePt t="114980" x="8907463" y="3228975"/>
          <p14:tracePt t="114998" x="8963025" y="3138488"/>
          <p14:tracePt t="115013" x="9009063" y="3081338"/>
          <p14:tracePt t="115030" x="9064625" y="3003550"/>
          <p14:tracePt t="115051" x="9150350" y="2901950"/>
          <p14:tracePt t="115062" x="9172575" y="2873375"/>
          <p14:tracePt t="115080" x="9201150" y="2844800"/>
          <p14:tracePt t="115096" x="9223375" y="2822575"/>
          <p14:tracePt t="115112" x="9239250" y="2805113"/>
          <p14:tracePt t="115131" x="9324975" y="2736850"/>
          <p14:tracePt t="115146" x="9358313" y="2698750"/>
          <p14:tracePt t="115163" x="9459913" y="2546350"/>
          <p14:tracePt t="115179" x="9466263" y="2482850"/>
          <p14:tracePt t="115198" x="9493250" y="2427288"/>
          <p14:tracePt t="115215" x="9510713" y="2398713"/>
          <p14:tracePt t="115231" x="9550400" y="2387600"/>
          <p14:tracePt t="115249" x="9583738" y="2387600"/>
          <p14:tracePt t="115264" x="9601200" y="2376488"/>
          <p14:tracePt t="115279" x="9623425" y="2365375"/>
          <p14:tracePt t="115296" x="9645650" y="2347913"/>
          <p14:tracePt t="115312" x="9669463" y="2336800"/>
          <p14:tracePt t="115332" x="9736138" y="2292350"/>
          <p14:tracePt t="115346" x="9747250" y="2279650"/>
          <p14:tracePt t="115363" x="9782175" y="2206625"/>
          <p14:tracePt t="115379" x="9786938" y="2184400"/>
          <p14:tracePt t="115397" x="9793288" y="2162175"/>
          <p14:tracePt t="115413" x="9810750" y="2144713"/>
          <p14:tracePt t="115429" x="9815513" y="2139950"/>
          <p14:tracePt t="115447" x="9821863" y="2133600"/>
          <p14:tracePt t="115464" x="9832975" y="2127250"/>
          <p14:tracePt t="115479" x="9844088" y="2122488"/>
          <p14:tracePt t="115496" x="9848850" y="2116138"/>
          <p14:tracePt t="115512" x="9848850" y="2111375"/>
          <p14:tracePt t="115531" x="9861550" y="2100263"/>
          <p14:tracePt t="115788" x="9861550" y="2105025"/>
          <p14:tracePt t="115932" x="9861550" y="2111375"/>
          <p14:tracePt t="115940" x="9861550" y="2116138"/>
          <p14:tracePt t="115952" x="9861550" y="2122488"/>
          <p14:tracePt t="115976" x="9861550" y="2133600"/>
          <p14:tracePt t="116220" x="9855200" y="2127250"/>
          <p14:tracePt t="116235" x="9848850" y="2122488"/>
          <p14:tracePt t="116244" x="9844088" y="2111375"/>
          <p14:tracePt t="116259" x="9844088" y="2105025"/>
          <p14:tracePt t="116310" x="9837738" y="2100263"/>
          <p14:tracePt t="116321" x="9832975" y="2100263"/>
          <p14:tracePt t="116328" x="9821863" y="2100263"/>
          <p14:tracePt t="116341" x="9810750" y="2100263"/>
          <p14:tracePt t="116357" x="9804400" y="2089150"/>
          <p14:tracePt t="116379" x="9793288" y="2082800"/>
          <p14:tracePt t="116395" x="9786938" y="2082800"/>
          <p14:tracePt t="116408" x="9775825" y="2082800"/>
          <p14:tracePt t="116475" x="9771063" y="2082800"/>
          <p14:tracePt t="116491" x="9759950" y="2082800"/>
          <p14:tracePt t="116499" x="9759950" y="2089150"/>
          <p14:tracePt t="116509" x="9747250" y="2089150"/>
          <p14:tracePt t="116526" x="9725025" y="2089150"/>
          <p14:tracePt t="116542" x="9702800" y="2089150"/>
          <p14:tracePt t="116558" x="9696450" y="2089150"/>
          <p14:tracePt t="116611" x="9680575" y="2089150"/>
          <p14:tracePt t="116624" x="9663113" y="2089150"/>
          <p14:tracePt t="116645" x="9629775" y="2076450"/>
          <p14:tracePt t="116661" x="9612313" y="2071688"/>
          <p14:tracePt t="116677" x="9594850" y="2060575"/>
          <p14:tracePt t="116691" x="9572625" y="2038350"/>
          <p14:tracePt t="116708" x="9561513" y="2025650"/>
          <p14:tracePt t="116876" x="9567863" y="2025650"/>
          <p14:tracePt t="117195" x="9572625" y="2025650"/>
          <p14:tracePt t="117212" x="9567863" y="2038350"/>
          <p14:tracePt t="117219" x="9556750" y="2049463"/>
          <p14:tracePt t="117228" x="9544050" y="2054225"/>
          <p14:tracePt t="117241" x="9544050" y="2060575"/>
          <p14:tracePt t="117261" x="9528175" y="2093913"/>
          <p14:tracePt t="117275" x="9505950" y="2139950"/>
          <p14:tracePt t="117292" x="9499600" y="2184400"/>
          <p14:tracePt t="117309" x="9482138" y="2206625"/>
          <p14:tracePt t="117325" x="9471025" y="2224088"/>
          <p14:tracePt t="117341" x="9459913" y="2235200"/>
          <p14:tracePt t="117359" x="9448800" y="2246313"/>
          <p14:tracePt t="117375" x="9415463" y="2263775"/>
          <p14:tracePt t="117380" x="9375775" y="2268538"/>
          <p14:tracePt t="117391" x="9324975" y="2297113"/>
          <p14:tracePt t="117407" x="9188450" y="2376488"/>
          <p14:tracePt t="117425" x="9064625" y="2482850"/>
          <p14:tracePt t="117443" x="8918575" y="2681288"/>
          <p14:tracePt t="117457" x="8883650" y="2754313"/>
          <p14:tracePt t="117474" x="8766175" y="2952750"/>
          <p14:tracePt t="117494" x="8697913" y="3054350"/>
          <p14:tracePt t="117509" x="8613775" y="3127375"/>
          <p14:tracePt t="117525" x="8512175" y="3222625"/>
          <p14:tracePt t="117542" x="8302625" y="3346450"/>
          <p14:tracePt t="117560" x="8134350" y="3460750"/>
          <p14:tracePt t="117575" x="7856538" y="3646488"/>
          <p14:tracePt t="117591" x="7608888" y="3798888"/>
          <p14:tracePt t="117611" x="7366000" y="3968750"/>
          <p14:tracePt t="117627" x="7292975" y="4013200"/>
          <p14:tracePt t="117643" x="7264400" y="4019550"/>
          <p14:tracePt t="117657" x="7235825" y="4030663"/>
          <p14:tracePt t="117675" x="7202488" y="4035425"/>
          <p14:tracePt t="117693" x="7173913" y="4046538"/>
          <p14:tracePt t="117709" x="7145338" y="4057650"/>
          <p14:tracePt t="117727" x="7105650" y="4081463"/>
          <p14:tracePt t="117745" x="7067550" y="4092575"/>
          <p14:tracePt t="117760" x="7016750" y="4114800"/>
          <p14:tracePt t="117774" x="6953250" y="4125913"/>
          <p14:tracePt t="117796" x="6851650" y="4148138"/>
          <p14:tracePt t="117808" x="6807200" y="4154488"/>
          <p14:tracePt t="117825" x="6750050" y="4176713"/>
          <p14:tracePt t="117842" x="6677025" y="4205288"/>
          <p14:tracePt t="117862" x="6462713" y="4273550"/>
          <p14:tracePt t="117878" x="6288088" y="4329113"/>
          <p14:tracePt t="117891" x="6038850" y="4397375"/>
          <p14:tracePt t="117908" x="5784850" y="4437063"/>
          <p14:tracePt t="117925" x="5581650" y="4464050"/>
          <p14:tracePt t="117951" x="5327650" y="4492625"/>
          <p14:tracePt t="117962" x="5272088" y="4510088"/>
          <p14:tracePt t="117980" x="5130800" y="4527550"/>
          <p14:tracePt t="117991" x="5080000" y="4532313"/>
          <p14:tracePt t="118008" x="4984750" y="4560888"/>
          <p14:tracePt t="118026" x="4865688" y="4594225"/>
          <p14:tracePt t="118044" x="4684713" y="4667250"/>
          <p14:tracePt t="118061" x="4578350" y="4713288"/>
          <p14:tracePt t="118075" x="4487863" y="4746625"/>
          <p14:tracePt t="118091" x="4430713" y="4764088"/>
          <p14:tracePt t="118213" x="4425950" y="4775200"/>
          <p14:tracePt t="118230" x="4419600" y="4781550"/>
          <p14:tracePt t="118357" x="4419600" y="4786313"/>
          <p14:tracePt t="118365" x="4430713" y="4786313"/>
          <p14:tracePt t="118380" x="4538663" y="4730750"/>
          <p14:tracePt t="118391" x="4600575" y="4702175"/>
          <p14:tracePt t="118407" x="4679950" y="4656138"/>
          <p14:tracePt t="118424" x="4702175" y="4645025"/>
          <p14:tracePt t="118441" x="4706938" y="4633913"/>
          <p14:tracePt t="118499" x="4718050" y="4640263"/>
          <p14:tracePt t="118508" x="4730750" y="4640263"/>
          <p14:tracePt t="118528" x="4735513" y="4645025"/>
          <p14:tracePt t="118545" x="4741863" y="4645025"/>
          <p14:tracePt t="118573" x="4741863" y="4656138"/>
          <p14:tracePt t="118596" x="4741863" y="4691063"/>
          <p14:tracePt t="118607" x="4741863" y="4713288"/>
          <p14:tracePt t="118625" x="4691063" y="4741863"/>
          <p14:tracePt t="118640" x="4633913" y="4768850"/>
          <p14:tracePt t="118657" x="4560888" y="4797425"/>
          <p14:tracePt t="118675" x="4464050" y="4819650"/>
          <p14:tracePt t="118690" x="4413250" y="4832350"/>
          <p14:tracePt t="118708" x="4368800" y="4854575"/>
          <p14:tracePt t="118724" x="4324350" y="4876800"/>
          <p14:tracePt t="118741" x="4284663" y="4899025"/>
          <p14:tracePt t="118759" x="4249738" y="4905375"/>
          <p14:tracePt t="118774" x="4194175" y="4933950"/>
          <p14:tracePt t="118791" x="4108450" y="4956175"/>
          <p14:tracePt t="118810" x="4030663" y="4995863"/>
          <p14:tracePt t="118824" x="3984625" y="5011738"/>
          <p14:tracePt t="118841" x="3968750" y="5018088"/>
          <p14:tracePt t="118861" x="3944938" y="5040313"/>
          <p14:tracePt t="118876" x="3922713" y="5051425"/>
          <p14:tracePt t="118891" x="3894138" y="5068888"/>
          <p14:tracePt t="118909" x="3854450" y="5091113"/>
          <p14:tracePt t="118926" x="3838575" y="5097463"/>
          <p14:tracePt t="120179" x="3838575" y="5102225"/>
          <p14:tracePt t="120187" x="3838575" y="5108575"/>
          <p14:tracePt t="120196" x="3860800" y="5113338"/>
          <p14:tracePt t="120210" x="3871913" y="5113338"/>
          <p14:tracePt t="120225" x="3878263" y="5113338"/>
          <p14:tracePt t="120241" x="3883025" y="5113338"/>
          <p14:tracePt t="120258" x="3894138" y="5113338"/>
          <p14:tracePt t="120276" x="3900488" y="5113338"/>
          <p14:tracePt t="120347" x="3889375" y="5108575"/>
          <p14:tracePt t="120357" x="3878263" y="5102225"/>
          <p14:tracePt t="120377" x="3843338" y="5080000"/>
          <p14:tracePt t="120381" x="3832225" y="5068888"/>
          <p14:tracePt t="120395" x="3781425" y="5051425"/>
          <p14:tracePt t="120408" x="3759200" y="5051425"/>
          <p14:tracePt t="120426" x="3736975" y="5051425"/>
          <p14:tracePt t="120442" x="3708400" y="5051425"/>
          <p14:tracePt t="120459" x="3657600" y="5051425"/>
          <p14:tracePt t="120475" x="3544888" y="5051425"/>
          <p14:tracePt t="120493" x="3421063" y="5062538"/>
          <p14:tracePt t="120508" x="3335338" y="5073650"/>
          <p14:tracePt t="120526" x="3233738" y="5080000"/>
          <p14:tracePt t="120545" x="3092450" y="5097463"/>
          <p14:tracePt t="120559" x="2901950" y="5097463"/>
          <p14:tracePt t="120575" x="2608263" y="5091113"/>
          <p14:tracePt t="120593" x="2381250" y="5091113"/>
          <p14:tracePt t="120608" x="2235200" y="5091113"/>
          <p14:tracePt t="120625" x="2076450" y="5091113"/>
          <p14:tracePt t="120642" x="1963738" y="5091113"/>
          <p14:tracePt t="120657" x="1879600" y="5097463"/>
          <p14:tracePt t="120677" x="1795463" y="5102225"/>
          <p14:tracePt t="120693" x="1760538" y="5108575"/>
          <p14:tracePt t="120709" x="1733550" y="5113338"/>
          <p14:tracePt t="120725" x="1716088" y="5119688"/>
          <p14:tracePt t="120741" x="1704975" y="5119688"/>
          <p14:tracePt t="120758" x="1687513" y="5119688"/>
          <p14:tracePt t="120776" x="1647825" y="5119688"/>
          <p14:tracePt t="120791" x="1597025" y="5119688"/>
          <p14:tracePt t="120808" x="1546225" y="5119688"/>
          <p14:tracePt t="120824" x="1444625" y="5119688"/>
          <p14:tracePt t="120844" x="1338263" y="5119688"/>
          <p14:tracePt t="120859" x="1298575" y="5119688"/>
          <p14:tracePt t="121460" x="1292225" y="5119688"/>
          <p14:tracePt t="121472" x="1276350" y="5113338"/>
          <p14:tracePt t="121483" x="1241425" y="5086350"/>
          <p14:tracePt t="121496" x="1236663" y="5073650"/>
          <p14:tracePt t="121932" x="1225550" y="5073650"/>
          <p14:tracePt t="121955" x="1230313" y="5073650"/>
          <p14:tracePt t="121971" x="1236663" y="5073650"/>
          <p14:tracePt t="122260" x="1247775" y="5073650"/>
          <p14:tracePt t="122274" x="1252538" y="5073650"/>
          <p14:tracePt t="122908" x="1258888" y="5073650"/>
          <p14:tracePt t="123075" x="1263650" y="5073650"/>
          <p14:tracePt t="123083" x="1270000" y="5073650"/>
          <p14:tracePt t="123102" x="1281113" y="5073650"/>
          <p14:tracePt t="123189" x="1281113" y="5086350"/>
          <p14:tracePt t="123197" x="1270000" y="5102225"/>
          <p14:tracePt t="123204" x="1263650" y="5102225"/>
          <p14:tracePt t="123219" x="1247775" y="5113338"/>
          <p14:tracePt t="123234" x="1236663" y="5119688"/>
          <p14:tracePt t="123251" x="1174750" y="5148263"/>
          <p14:tracePt t="123268" x="1073150" y="5170488"/>
          <p14:tracePt t="123285" x="914400" y="5181600"/>
          <p14:tracePt t="123302" x="755650" y="5199063"/>
          <p14:tracePt t="123317" x="565150" y="5210175"/>
          <p14:tracePt t="123334" x="417513" y="5214938"/>
          <p14:tracePt t="123350" x="333375" y="5226050"/>
          <p14:tracePt t="123370" x="298450" y="5226050"/>
          <p14:tracePt t="123491" x="298450" y="5232400"/>
          <p14:tracePt t="123505" x="304800" y="5232400"/>
          <p14:tracePt t="123517" x="338138" y="5232400"/>
          <p14:tracePt t="123538" x="366713" y="5232400"/>
          <p14:tracePt t="123554" x="400050" y="5249863"/>
          <p14:tracePt t="123567" x="474663" y="5272088"/>
          <p14:tracePt t="123584" x="547688" y="5294313"/>
          <p14:tracePt t="123601" x="620713" y="5300663"/>
          <p14:tracePt t="123617" x="666750" y="5305425"/>
          <p14:tracePt t="123637" x="768350" y="5305425"/>
          <p14:tracePt t="123651" x="903288" y="5305425"/>
          <p14:tracePt t="123667" x="1049338" y="5305425"/>
          <p14:tracePt t="123684" x="1162050" y="5305425"/>
          <p14:tracePt t="123703" x="1201738" y="5305425"/>
          <p14:tracePt t="123717" x="1208088" y="5300663"/>
          <p14:tracePt t="123860" x="1208088" y="5294313"/>
          <p14:tracePt t="123909" x="1201738" y="5283200"/>
          <p14:tracePt t="123921" x="1201738" y="5276850"/>
          <p14:tracePt t="123934" x="1185863" y="5260975"/>
          <p14:tracePt t="123952" x="1162050" y="5232400"/>
          <p14:tracePt t="123968" x="1146175" y="5214938"/>
          <p14:tracePt t="123984" x="1139825" y="5210175"/>
          <p14:tracePt t="124043" x="1135063" y="5199063"/>
          <p14:tracePt t="124052" x="1135063" y="5192713"/>
          <p14:tracePt t="124068" x="1123950" y="5164138"/>
          <p14:tracePt t="124086" x="1111250" y="5159375"/>
          <p14:tracePt t="124101" x="1095375" y="5124450"/>
          <p14:tracePt t="124117" x="1095375" y="5119688"/>
          <p14:tracePt t="124134" x="1089025" y="5113338"/>
          <p14:tracePt t="124195" x="1089025" y="5108575"/>
          <p14:tracePt t="124212" x="1100138" y="5091113"/>
          <p14:tracePt t="124221" x="1106488" y="5086350"/>
          <p14:tracePt t="124234" x="1111250" y="5080000"/>
          <p14:tracePt t="124251" x="1128713" y="5062538"/>
          <p14:tracePt t="124268" x="1179513" y="5046663"/>
          <p14:tracePt t="124293" x="1292225" y="5011738"/>
          <p14:tracePt t="124304" x="1314450" y="5006975"/>
          <p14:tracePt t="124317" x="1331913" y="4995863"/>
          <p14:tracePt t="124334" x="1349375" y="4989513"/>
          <p14:tracePt t="124351" x="1371600" y="4989513"/>
          <p14:tracePt t="124368" x="1389063" y="4989513"/>
          <p14:tracePt t="124378" x="1400175" y="4984750"/>
          <p14:tracePt t="124392" x="1411288" y="4984750"/>
          <p14:tracePt t="124400" x="1416050" y="4984750"/>
          <p14:tracePt t="124417" x="1450975" y="4984750"/>
          <p14:tracePt t="124433" x="1490663" y="4995863"/>
          <p14:tracePt t="124451" x="1552575" y="5029200"/>
          <p14:tracePt t="124472" x="1563688" y="5046663"/>
          <p14:tracePt t="124527" x="1574800" y="5046663"/>
          <p14:tracePt t="124536" x="1585913" y="5051425"/>
          <p14:tracePt t="124553" x="1631950" y="5057775"/>
          <p14:tracePt t="124569" x="1658938" y="5068888"/>
          <p14:tracePt t="124584" x="1693863" y="5068888"/>
          <p14:tracePt t="124601" x="1720850" y="5073650"/>
          <p14:tracePt t="124620" x="1755775" y="5086350"/>
          <p14:tracePt t="124636" x="1766888" y="5086350"/>
          <p14:tracePt t="124651" x="1771650" y="5086350"/>
          <p14:tracePt t="126123" x="1778000" y="5097463"/>
          <p14:tracePt t="126139" x="1789113" y="5097463"/>
          <p14:tracePt t="126147" x="1795463" y="5102225"/>
          <p14:tracePt t="126163" x="1800225" y="5102225"/>
          <p14:tracePt t="126173" x="1806575" y="5102225"/>
          <p14:tracePt t="126185" x="1811338" y="5102225"/>
          <p14:tracePt t="126201" x="1828800" y="5102225"/>
          <p14:tracePt t="126221" x="1868488" y="5102225"/>
          <p14:tracePt t="127043" x="1873250" y="5102225"/>
          <p14:tracePt t="127276" x="1879600" y="5102225"/>
          <p14:tracePt t="127292" x="1885950" y="5102225"/>
          <p14:tracePt t="127300" x="1901825" y="5102225"/>
          <p14:tracePt t="127319" x="1924050" y="5108575"/>
          <p14:tracePt t="127334" x="1930400" y="5108575"/>
          <p14:tracePt t="127349" x="1936750" y="5108575"/>
          <p14:tracePt t="127366" x="1941513" y="5113338"/>
          <p14:tracePt t="127382" x="1987550" y="5130800"/>
          <p14:tracePt t="127400" x="2038350" y="5148263"/>
          <p14:tracePt t="127420" x="2060575" y="5153025"/>
          <p14:tracePt t="127509" x="2065338" y="5153025"/>
          <p14:tracePt t="127542" x="2082800" y="5159375"/>
          <p14:tracePt t="127553" x="2093913" y="5159375"/>
          <p14:tracePt t="127567" x="2100263" y="5159375"/>
          <p14:tracePt t="127843" x="2105025" y="5170488"/>
          <p14:tracePt t="128483" x="2100263" y="5175250"/>
          <p14:tracePt t="128492" x="2065338" y="5187950"/>
          <p14:tracePt t="128501" x="1987550" y="5187950"/>
          <p14:tracePt t="128520" x="1839913" y="5187950"/>
          <p14:tracePt t="128534" x="1709738" y="5187950"/>
          <p14:tracePt t="128550" x="1597025" y="5187950"/>
          <p14:tracePt t="128566" x="1546225" y="5187950"/>
          <p14:tracePt t="128586" x="1512888" y="5187950"/>
          <p14:tracePt t="128600" x="1501775" y="5187950"/>
          <p14:tracePt t="128616" x="1490663" y="5187950"/>
          <p14:tracePt t="128633" x="1473200" y="5199063"/>
          <p14:tracePt t="128651" x="1444625" y="5221288"/>
          <p14:tracePt t="128670" x="1439863" y="5221288"/>
          <p14:tracePt t="129364" x="1433513" y="5221288"/>
          <p14:tracePt t="129375" x="1433513" y="5226050"/>
          <p14:tracePt t="129555" x="1439863" y="5232400"/>
          <p14:tracePt t="129564" x="1450975" y="5232400"/>
          <p14:tracePt t="129574" x="1455738" y="5232400"/>
          <p14:tracePt t="129873" x="1462088" y="5232400"/>
          <p14:tracePt t="129886" x="1484313" y="5232400"/>
          <p14:tracePt t="130031" x="1495425" y="5232400"/>
          <p14:tracePt t="130045" x="1512888" y="5232400"/>
          <p14:tracePt t="130064" x="1541463" y="5232400"/>
          <p14:tracePt t="130078" x="1546225" y="5232400"/>
          <p14:tracePt t="130110" x="1563688" y="5232400"/>
          <p14:tracePt t="130126" x="1619250" y="5232400"/>
          <p14:tracePt t="130143" x="1670050" y="5232400"/>
          <p14:tracePt t="130161" x="1784350" y="5232400"/>
          <p14:tracePt t="130176" x="1919288" y="5232400"/>
          <p14:tracePt t="130194" x="2032000" y="5232400"/>
          <p14:tracePt t="130210" x="2082800" y="5221288"/>
          <p14:tracePt t="130229" x="2093913" y="5210175"/>
          <p14:tracePt t="130451" x="2100263" y="5210175"/>
          <p14:tracePt t="131163" x="2105025" y="5214938"/>
          <p14:tracePt t="131176" x="2111375" y="5214938"/>
          <p14:tracePt t="131190" x="2127250" y="5214938"/>
          <p14:tracePt t="131198" x="2139950" y="5214938"/>
          <p14:tracePt t="131215" x="2144713" y="5214938"/>
          <p14:tracePt t="131437" x="2151063" y="5214938"/>
          <p14:tracePt t="131448" x="2155825" y="5214938"/>
          <p14:tracePt t="131846" x="2162175" y="5214938"/>
          <p14:tracePt t="131859" x="2166938" y="5214938"/>
          <p14:tracePt t="131869" x="2173288" y="5214938"/>
          <p14:tracePt t="131885" x="2178050" y="5221288"/>
          <p14:tracePt t="131903" x="2201863" y="5221288"/>
          <p14:tracePt t="131918" x="2224088" y="5221288"/>
          <p14:tracePt t="131934" x="2228850" y="5221288"/>
          <p14:tracePt t="131995" x="2235200" y="5221288"/>
          <p14:tracePt t="132004" x="2241550" y="5226050"/>
          <p14:tracePt t="132516" x="2241550" y="5232400"/>
          <p14:tracePt t="132525" x="2241550" y="5238750"/>
          <p14:tracePt t="132544" x="2241550" y="5243513"/>
          <p14:tracePt t="132588" x="2241550" y="5249863"/>
          <p14:tracePt t="132596" x="2235200" y="5254625"/>
          <p14:tracePt t="132675" x="2246313" y="5254625"/>
          <p14:tracePt t="132684" x="2257425" y="5254625"/>
          <p14:tracePt t="132696" x="2336800" y="5243513"/>
          <p14:tracePt t="132716" x="2540000" y="5170488"/>
          <p14:tracePt t="132731" x="2608263" y="5137150"/>
          <p14:tracePt t="132772" x="2613025" y="5137150"/>
          <p14:tracePt t="132783" x="2619375" y="5137150"/>
          <p14:tracePt t="132797" x="2743200" y="5137150"/>
          <p14:tracePt t="132812" x="2867025" y="5137150"/>
          <p14:tracePt t="132829" x="2917825" y="5137150"/>
          <p14:tracePt t="133004" x="2917825" y="5141913"/>
          <p14:tracePt t="133012" x="2913063" y="5153025"/>
          <p14:tracePt t="133037" x="2816225" y="5226050"/>
          <p14:tracePt t="133054" x="2736850" y="5260975"/>
          <p14:tracePt t="133065" x="2663825" y="5283200"/>
          <p14:tracePt t="133079" x="2522538" y="5327650"/>
          <p14:tracePt t="133096" x="2376488" y="5345113"/>
          <p14:tracePt t="133113" x="2241550" y="5356225"/>
          <p14:tracePt t="133135" x="2054225" y="5362575"/>
          <p14:tracePt t="133147" x="1958975" y="5391150"/>
          <p14:tracePt t="133163" x="1839913" y="5407025"/>
          <p14:tracePt t="133180" x="1738313" y="5418138"/>
          <p14:tracePt t="133199" x="1619250" y="5435600"/>
          <p14:tracePt t="133213" x="1490663" y="5464175"/>
          <p14:tracePt t="133229" x="1400175" y="5475288"/>
          <p14:tracePt t="133251" x="1309688" y="5486400"/>
          <p14:tracePt t="133265" x="1281113" y="5492750"/>
          <p14:tracePt t="133280" x="1247775" y="5503863"/>
          <p14:tracePt t="133296" x="1225550" y="5514975"/>
          <p14:tracePt t="133313" x="1168400" y="5514975"/>
          <p14:tracePt t="133329" x="1100138" y="5514975"/>
          <p14:tracePt t="133346" x="1049338" y="5514975"/>
          <p14:tracePt t="133366" x="1004888" y="5514975"/>
          <p14:tracePt t="133379" x="993775" y="5514975"/>
          <p14:tracePt t="133397" x="987425" y="5514975"/>
          <p14:tracePt t="133413" x="965200" y="5514975"/>
          <p14:tracePt t="133430" x="931863" y="5519738"/>
          <p14:tracePt t="133500" x="925513" y="5519738"/>
          <p14:tracePt t="133507" x="920750" y="5519738"/>
          <p14:tracePt t="133519" x="903288" y="5519738"/>
          <p14:tracePt t="133532" x="852488" y="5508625"/>
          <p14:tracePt t="133546" x="801688" y="5503863"/>
          <p14:tracePt t="133565" x="768350" y="5503863"/>
          <p14:tracePt t="133708" x="779463" y="5503863"/>
          <p14:tracePt t="133717" x="784225" y="5503863"/>
          <p14:tracePt t="133731" x="790575" y="5503863"/>
          <p14:tracePt t="134039" x="801688" y="5503863"/>
          <p14:tracePt t="134048" x="823913" y="5503863"/>
          <p14:tracePt t="134068" x="835025" y="5503863"/>
          <p14:tracePt t="134084" x="846138" y="5503863"/>
          <p14:tracePt t="134104" x="857250" y="5503863"/>
          <p14:tracePt t="134118" x="892175" y="5503863"/>
          <p14:tracePt t="134135" x="936625" y="5503863"/>
          <p14:tracePt t="134152" x="1004888" y="5503863"/>
          <p14:tracePt t="134171" x="1084263" y="5503863"/>
          <p14:tracePt t="134185" x="1111250" y="5503863"/>
          <p14:tracePt t="134201" x="1128713" y="5503863"/>
          <p14:tracePt t="134221" x="1174750" y="5503863"/>
          <p14:tracePt t="134236" x="1252538" y="5497513"/>
          <p14:tracePt t="134252" x="1292225" y="5486400"/>
          <p14:tracePt t="134268" x="1327150" y="5475288"/>
          <p14:tracePt t="134331" x="1343025" y="5475288"/>
          <p14:tracePt t="134340" x="1349375" y="5475288"/>
          <p14:tracePt t="134353" x="1365250" y="5475288"/>
          <p14:tracePt t="134371" x="1389063" y="5475288"/>
          <p14:tracePt t="134388" x="1400175" y="5475288"/>
          <p14:tracePt t="134401" x="1411288" y="5468938"/>
          <p14:tracePt t="134419" x="1422400" y="5468938"/>
          <p14:tracePt t="134454" x="1439863" y="5464175"/>
          <p14:tracePt t="134468" x="1473200" y="5464175"/>
          <p14:tracePt t="134485" x="1585913" y="5464175"/>
          <p14:tracePt t="134508" x="1835150" y="5464175"/>
          <p14:tracePt t="134519" x="1912938" y="5464175"/>
          <p14:tracePt t="134536" x="2038350" y="5464175"/>
          <p14:tracePt t="134551" x="2162175" y="5464175"/>
          <p14:tracePt t="134568" x="2235200" y="5464175"/>
          <p14:tracePt t="134588" x="2460625" y="5464175"/>
          <p14:tracePt t="134601" x="2562225" y="5453063"/>
          <p14:tracePt t="134619" x="2878138" y="5424488"/>
          <p14:tracePt t="134635" x="3008313" y="5413375"/>
          <p14:tracePt t="134657" x="3070225" y="5413375"/>
          <p14:tracePt t="134673" x="3121025" y="5413375"/>
          <p14:tracePt t="134685" x="3240088" y="5418138"/>
          <p14:tracePt t="134702" x="3370263" y="5441950"/>
          <p14:tracePt t="134719" x="3538538" y="5453063"/>
          <p14:tracePt t="134735" x="3663950" y="5453063"/>
          <p14:tracePt t="134754" x="3889375" y="5453063"/>
          <p14:tracePt t="134768" x="3933825" y="5453063"/>
          <p14:tracePt t="134784" x="3990975" y="5453063"/>
          <p14:tracePt t="134801" x="4041775" y="5453063"/>
          <p14:tracePt t="134822" x="4086225" y="5446713"/>
          <p14:tracePt t="134838" x="4092575" y="5446713"/>
          <p14:tracePt t="134939" x="4097338" y="5446713"/>
          <p14:tracePt t="134949" x="4108450" y="5435600"/>
          <p14:tracePt t="134971" x="4114800" y="5429250"/>
          <p14:tracePt t="134998" x="4125913" y="5424488"/>
          <p14:tracePt t="135007" x="4137025" y="5418138"/>
          <p14:tracePt t="135021" x="4183063" y="5395913"/>
          <p14:tracePt t="135036" x="4205288" y="5391150"/>
          <p14:tracePt t="135054" x="4238625" y="5362575"/>
          <p14:tracePt t="135071" x="4267200" y="5345113"/>
          <p14:tracePt t="135085" x="4278313" y="5327650"/>
          <p14:tracePt t="135101" x="4284663" y="5327650"/>
          <p14:tracePt t="135390" x="4289425" y="5327650"/>
          <p14:tracePt t="135405" x="4357688" y="5340350"/>
          <p14:tracePt t="135413" x="4386263" y="5345113"/>
          <p14:tracePt t="135431" x="4487863" y="5345113"/>
          <p14:tracePt t="135447" x="4594225" y="5362575"/>
          <p14:tracePt t="135464" x="4752975" y="5391150"/>
          <p14:tracePt t="135483" x="4899025" y="5395913"/>
          <p14:tracePt t="135501" x="5226050" y="5395913"/>
          <p14:tracePt t="135513" x="5351463" y="5395913"/>
          <p14:tracePt t="135532" x="5554663" y="5395913"/>
          <p14:tracePt t="135547" x="5802313" y="5395913"/>
          <p14:tracePt t="135564" x="5976938" y="5395913"/>
          <p14:tracePt t="135585" x="6157913" y="5395913"/>
          <p14:tracePt t="135596" x="6292850" y="5395913"/>
          <p14:tracePt t="135613" x="6411913" y="5395913"/>
          <p14:tracePt t="135629" x="6480175" y="5395913"/>
          <p14:tracePt t="135647" x="6542088" y="5395913"/>
          <p14:tracePt t="135664" x="6570663" y="5395913"/>
          <p14:tracePt t="135683" x="6626225" y="5395913"/>
          <p14:tracePt t="135697" x="6637338" y="5395913"/>
          <p14:tracePt t="135716" x="6688138" y="5395913"/>
          <p14:tracePt t="135731" x="6694488" y="5395913"/>
          <p14:tracePt t="135859" x="6699250" y="5395913"/>
          <p14:tracePt t="135875" x="6699250" y="5402263"/>
          <p14:tracePt t="135907" x="6699250" y="5407025"/>
          <p14:tracePt t="135921" x="6699250" y="5418138"/>
          <p14:tracePt t="135929" x="6694488" y="5424488"/>
          <p14:tracePt t="135946" x="6677025" y="5441950"/>
          <p14:tracePt t="135964" x="6665913" y="5446713"/>
          <p14:tracePt t="135983" x="6637338" y="5446713"/>
          <p14:tracePt t="135996" x="6564313" y="5468938"/>
          <p14:tracePt t="136013" x="6496050" y="5492750"/>
          <p14:tracePt t="136033" x="6451600" y="5497513"/>
          <p14:tracePt t="136046" x="6429375" y="5503863"/>
          <p14:tracePt t="136069" x="6411913" y="5508625"/>
          <p14:tracePt t="137059" x="6418263" y="5508625"/>
          <p14:tracePt t="137077" x="6423025" y="5514975"/>
          <p14:tracePt t="137395" x="6434138" y="5514975"/>
          <p14:tracePt t="137405" x="6440488" y="5514975"/>
          <p14:tracePt t="137412" x="6445250" y="5508625"/>
          <p14:tracePt t="137428" x="6445250" y="5464175"/>
          <p14:tracePt t="137448" x="6445250" y="5435600"/>
          <p14:tracePt t="137461" x="6445250" y="5413375"/>
          <p14:tracePt t="137478" x="6440488" y="5384800"/>
          <p14:tracePt t="137501" x="6440488" y="5378450"/>
          <p14:tracePt t="137511" x="6440488" y="5367338"/>
          <p14:tracePt t="137547" x="6434138" y="5356225"/>
          <p14:tracePt t="137565" x="6429375" y="5351463"/>
          <p14:tracePt t="137691" x="6423025" y="5345113"/>
          <p14:tracePt t="137707" x="6411913" y="5340350"/>
          <p14:tracePt t="137723" x="6389688" y="5334000"/>
          <p14:tracePt t="137732" x="6367463" y="5334000"/>
          <p14:tracePt t="137745" x="6356350" y="5334000"/>
          <p14:tracePt t="137762" x="6321425" y="5327650"/>
          <p14:tracePt t="137779" x="6237288" y="5305425"/>
          <p14:tracePt t="137798" x="6180138" y="5294313"/>
          <p14:tracePt t="137812" x="6078538" y="5276850"/>
          <p14:tracePt t="137829" x="5943600" y="5232400"/>
          <p14:tracePt t="137847" x="5842000" y="5214938"/>
          <p14:tracePt t="137861" x="5762625" y="5187950"/>
          <p14:tracePt t="137879" x="5711825" y="5175250"/>
          <p14:tracePt t="137883" x="5689600" y="5175250"/>
          <p14:tracePt t="137895" x="5672138" y="5170488"/>
          <p14:tracePt t="137917" x="5621338" y="5153025"/>
          <p14:tracePt t="137931" x="5581650" y="5148263"/>
          <p14:tracePt t="137945" x="5530850" y="5130800"/>
          <p14:tracePt t="137962" x="5446713" y="5124450"/>
          <p14:tracePt t="137980" x="5351463" y="5124450"/>
          <p14:tracePt t="137997" x="5294313" y="5119688"/>
          <p14:tracePt t="138013" x="5265738" y="5113338"/>
          <p14:tracePt t="138031" x="5260975" y="5113338"/>
          <p14:tracePt t="138115" x="5232400" y="5108575"/>
          <p14:tracePt t="138124" x="5192713" y="5097463"/>
          <p14:tracePt t="138133" x="5170488" y="5097463"/>
          <p14:tracePt t="138144" x="5159375" y="5097463"/>
          <p14:tracePt t="138165" x="5119688" y="5091113"/>
          <p14:tracePt t="138179" x="5086350" y="5080000"/>
          <p14:tracePt t="138196" x="5086350" y="5073650"/>
          <p14:tracePt t="138363" x="5086350" y="5068888"/>
          <p14:tracePt t="138378" x="5091113" y="5062538"/>
          <p14:tracePt t="138389" x="5130800" y="5062538"/>
          <p14:tracePt t="138397" x="5164138" y="5062538"/>
          <p14:tracePt t="138411" x="5210175" y="5057775"/>
          <p14:tracePt t="138428" x="5214938" y="5057775"/>
          <p14:tracePt t="138884" x="5226050" y="5057775"/>
          <p14:tracePt t="138898" x="5260975" y="5062538"/>
          <p14:tracePt t="138918" x="5334000" y="5073650"/>
          <p14:tracePt t="138935" x="5391150" y="5080000"/>
          <p14:tracePt t="138945" x="5395913" y="5080000"/>
          <p14:tracePt t="139020" x="5402263" y="5086350"/>
          <p14:tracePt t="139038" x="5418138" y="5086350"/>
          <p14:tracePt t="139046" x="5429250" y="5086350"/>
          <p14:tracePt t="139062" x="5435600" y="5086350"/>
          <p14:tracePt t="139081" x="5441950" y="5086350"/>
          <p14:tracePt t="139095" x="5453063" y="5086350"/>
          <p14:tracePt t="139114" x="5526088" y="5086350"/>
          <p14:tracePt t="139129" x="5570538" y="5086350"/>
          <p14:tracePt t="139145" x="5627688" y="5073650"/>
          <p14:tracePt t="139164" x="5842000" y="5073650"/>
          <p14:tracePt t="139178" x="6034088" y="5073650"/>
          <p14:tracePt t="139195" x="6259513" y="5073650"/>
          <p14:tracePt t="139212" x="6407150" y="5073650"/>
          <p14:tracePt t="139231" x="6423025" y="5073650"/>
          <p14:tracePt t="139788" x="6429375" y="5073650"/>
          <p14:tracePt t="140557" x="6423025" y="5073650"/>
          <p14:tracePt t="140564" x="6418263" y="5073650"/>
          <p14:tracePt t="140572" x="6389688" y="5073650"/>
          <p14:tracePt t="140589" x="6338888" y="5073650"/>
          <p14:tracePt t="140604" x="6292850" y="5073650"/>
          <p14:tracePt t="140620" x="6270625" y="5073650"/>
          <p14:tracePt t="140636" x="6242050" y="5073650"/>
          <p14:tracePt t="140653" x="6191250" y="5068888"/>
          <p14:tracePt t="140671" x="6146800" y="5062538"/>
          <p14:tracePt t="140687" x="6135688" y="5062538"/>
          <p14:tracePt t="141019" x="6140450" y="5057775"/>
          <p14:tracePt t="141033" x="6203950" y="5057775"/>
          <p14:tracePt t="141052" x="6338888" y="5051425"/>
          <p14:tracePt t="141064" x="6480175" y="5040313"/>
          <p14:tracePt t="141076" x="6648450" y="5040313"/>
          <p14:tracePt t="141092" x="6796088" y="5040313"/>
          <p14:tracePt t="141108" x="6977063" y="5040313"/>
          <p14:tracePt t="141127" x="7145338" y="5035550"/>
          <p14:tracePt t="141143" x="7169150" y="5035550"/>
          <p14:tracePt t="141300" x="7173913" y="5035550"/>
          <p14:tracePt t="141315" x="7156450" y="5040313"/>
          <p14:tracePt t="141330" x="7145338" y="5051425"/>
          <p14:tracePt t="141343" x="7129463" y="5057775"/>
          <p14:tracePt t="141359" x="7094538" y="5062538"/>
          <p14:tracePt t="141376" x="7043738" y="5062538"/>
          <p14:tracePt t="141380" x="6981825" y="5068888"/>
          <p14:tracePt t="141397" x="6880225" y="5080000"/>
          <p14:tracePt t="141413" x="6796088" y="5086350"/>
          <p14:tracePt t="141425" x="6762750" y="5086350"/>
          <p14:tracePt t="141444" x="6734175" y="5086350"/>
          <p14:tracePt t="141523" x="6745288" y="5086350"/>
          <p14:tracePt t="141532" x="6796088" y="5086350"/>
          <p14:tracePt t="141542" x="6864350" y="5086350"/>
          <p14:tracePt t="141560" x="7032625" y="5086350"/>
          <p14:tracePt t="141575" x="7281863" y="5086350"/>
          <p14:tracePt t="141592" x="7473950" y="5086350"/>
          <p14:tracePt t="141608" x="7620000" y="5086350"/>
          <p14:tracePt t="141628" x="7721600" y="5086350"/>
          <p14:tracePt t="141644" x="7805738" y="5086350"/>
          <p14:tracePt t="141658" x="7862888" y="5086350"/>
          <p14:tracePt t="141675" x="7935913" y="5086350"/>
          <p14:tracePt t="141692" x="8004175" y="5086350"/>
          <p14:tracePt t="141712" x="8026400" y="5091113"/>
          <p14:tracePt t="141773" x="8032750" y="5097463"/>
          <p14:tracePt t="141783" x="8032750" y="5102225"/>
          <p14:tracePt t="141792" x="8032750" y="5108575"/>
          <p14:tracePt t="141811" x="8004175" y="5113338"/>
          <p14:tracePt t="141825" x="7969250" y="5124450"/>
          <p14:tracePt t="141842" x="7851775" y="5141913"/>
          <p14:tracePt t="141863" x="7637463" y="5159375"/>
          <p14:tracePt t="141877" x="7478713" y="5159375"/>
          <p14:tracePt t="141892" x="7297738" y="5159375"/>
          <p14:tracePt t="141909" x="7118350" y="5159375"/>
          <p14:tracePt t="141924" x="6937375" y="5159375"/>
          <p14:tracePt t="141942" x="6789738" y="5159375"/>
          <p14:tracePt t="141958" x="6773863" y="5159375"/>
          <p14:tracePt t="142012" x="6778625" y="5159375"/>
          <p14:tracePt t="142020" x="6789738" y="5159375"/>
          <p14:tracePt t="142029" x="6851650" y="5159375"/>
          <p14:tracePt t="142042" x="6908800" y="5159375"/>
          <p14:tracePt t="142061" x="7292975" y="5137150"/>
          <p14:tracePt t="142075" x="7710488" y="5137150"/>
          <p14:tracePt t="142094" x="8020050" y="5137150"/>
          <p14:tracePt t="142110" x="8207375" y="5137150"/>
          <p14:tracePt t="142128" x="8313738" y="5137150"/>
          <p14:tracePt t="142143" x="8337550" y="5137150"/>
          <p14:tracePt t="142179" x="8337550" y="5141913"/>
          <p14:tracePt t="142194" x="8313738" y="5153025"/>
          <p14:tracePt t="142208" x="8297863" y="5164138"/>
          <p14:tracePt t="142225" x="8201025" y="5221288"/>
          <p14:tracePt t="142243" x="8066088" y="5254625"/>
          <p14:tracePt t="142262" x="7958138" y="5260975"/>
          <p14:tracePt t="142276" x="7715250" y="5260975"/>
          <p14:tracePt t="142293" x="7456488" y="5260975"/>
          <p14:tracePt t="142309" x="7253288" y="5260975"/>
          <p14:tracePt t="142329" x="7242175" y="5260975"/>
          <p14:tracePt t="142388" x="7246938" y="5260975"/>
          <p14:tracePt t="142399" x="7258050" y="5260975"/>
          <p14:tracePt t="142410" x="7292975" y="5260975"/>
          <p14:tracePt t="142425" x="7416800" y="5249863"/>
          <p14:tracePt t="142446" x="7670800" y="5221288"/>
          <p14:tracePt t="142458" x="7829550" y="5203825"/>
          <p14:tracePt t="142476" x="7902575" y="5203825"/>
          <p14:tracePt t="142494" x="7924800" y="5203825"/>
          <p14:tracePt t="142535" x="7918450" y="5203825"/>
          <p14:tracePt t="142549" x="7766050" y="5203825"/>
          <p14:tracePt t="142558" x="7721600" y="5203825"/>
          <p14:tracePt t="142575" x="7478713" y="5243513"/>
          <p14:tracePt t="142592" x="7275513" y="5265738"/>
          <p14:tracePt t="142609" x="7207250" y="5265738"/>
          <p14:tracePt t="142625" x="7185025" y="5265738"/>
          <p14:tracePt t="142647" x="7173913" y="5265738"/>
          <p14:tracePt t="142675" x="7180263" y="5265738"/>
          <p14:tracePt t="142683" x="7185025" y="5265738"/>
          <p14:tracePt t="142694" x="7231063" y="5272088"/>
          <p14:tracePt t="142710" x="7377113" y="5272088"/>
          <p14:tracePt t="142728" x="7580313" y="5272088"/>
          <p14:tracePt t="142741" x="7750175" y="5272088"/>
          <p14:tracePt t="142758" x="7783513" y="5272088"/>
          <p14:tracePt t="142795" x="7772400" y="5272088"/>
          <p14:tracePt t="142809" x="7727950" y="5283200"/>
          <p14:tracePt t="142827" x="7405688" y="5340350"/>
          <p14:tracePt t="142845" x="7043738" y="5413375"/>
          <p14:tracePt t="142858" x="6767513" y="5486400"/>
          <p14:tracePt t="142875" x="6575425" y="5537200"/>
          <p14:tracePt t="142894" x="6553200" y="5537200"/>
          <p14:tracePt t="142925" x="6553200" y="5526088"/>
          <p14:tracePt t="142945" x="6643688" y="5497513"/>
          <p14:tracePt t="142958" x="6789738" y="5468938"/>
          <p14:tracePt t="142975" x="6926263" y="5457825"/>
          <p14:tracePt t="142992" x="7145338" y="5441950"/>
          <p14:tracePt t="143013" x="7405688" y="5424488"/>
          <p14:tracePt t="143027" x="7423150" y="5424488"/>
          <p14:tracePt t="143043" x="7434263" y="5418138"/>
          <p14:tracePt t="143063" x="7434263" y="5407025"/>
          <p14:tracePt t="143077" x="7359650" y="5407025"/>
          <p14:tracePt t="143092" x="7202488" y="5407025"/>
          <p14:tracePt t="143108" x="6807200" y="5407025"/>
          <p14:tracePt t="143129" x="6496050" y="5407025"/>
          <p14:tracePt t="143144" x="6418263" y="5407025"/>
          <p14:tracePt t="143158" x="6440488" y="5407025"/>
          <p14:tracePt t="143175" x="6546850" y="5395913"/>
          <p14:tracePt t="143191" x="6694488" y="5384800"/>
          <p14:tracePt t="143212" x="7043738" y="5345113"/>
          <p14:tracePt t="143228" x="7185025" y="5340350"/>
          <p14:tracePt t="143242" x="7202488" y="5334000"/>
          <p14:tracePt t="143279" x="7196138" y="5322888"/>
          <p14:tracePt t="143292" x="7129463" y="5322888"/>
          <p14:tracePt t="143309" x="6999288" y="5322888"/>
          <p14:tracePt t="143324" x="6981825" y="5322888"/>
          <p14:tracePt t="143365" x="6981825" y="5311775"/>
          <p14:tracePt t="143375" x="6981825" y="5305425"/>
          <p14:tracePt t="143391" x="7027863" y="5260975"/>
          <p14:tracePt t="143408" x="7072313" y="5238750"/>
          <p14:tracePt t="143425" x="7213600" y="5187950"/>
          <p14:tracePt t="143445" x="7366000" y="5170488"/>
          <p14:tracePt t="143459" x="7410450" y="5153025"/>
          <p14:tracePt t="143556" x="7416800" y="5153025"/>
          <p14:tracePt t="143572" x="7394575" y="5141913"/>
          <p14:tracePt t="143581" x="7359650" y="5141913"/>
          <p14:tracePt t="143591" x="7304088" y="5141913"/>
          <p14:tracePt t="143608" x="7112000" y="5141913"/>
          <p14:tracePt t="143624" x="6977063" y="5141913"/>
          <p14:tracePt t="143642" x="6959600" y="5148263"/>
          <p14:tracePt t="143684" x="6981825" y="5148263"/>
          <p14:tracePt t="143696" x="7016750" y="5148263"/>
          <p14:tracePt t="143708" x="7151688" y="5148263"/>
          <p14:tracePt t="143724" x="7297738" y="5148263"/>
          <p14:tracePt t="143741" x="7410450" y="5148263"/>
          <p14:tracePt t="143762" x="7445375" y="5148263"/>
          <p14:tracePt t="143804" x="7416800" y="5148263"/>
          <p14:tracePt t="143816" x="7377113" y="5164138"/>
          <p14:tracePt t="143831" x="7185025" y="5181600"/>
          <p14:tracePt t="143844" x="6851650" y="5232400"/>
          <p14:tracePt t="143858" x="6648450" y="5238750"/>
          <p14:tracePt t="143875" x="6637338" y="5243513"/>
          <p14:tracePt t="143893" x="6661150" y="5243513"/>
          <p14:tracePt t="143913" x="6813550" y="5243513"/>
          <p14:tracePt t="143931" x="6942138" y="5214938"/>
          <p14:tracePt t="143942" x="7050088" y="5199063"/>
          <p14:tracePt t="143958" x="7151688" y="5199063"/>
          <p14:tracePt t="143975" x="7202488" y="5199063"/>
          <p14:tracePt t="143991" x="7207250" y="5199063"/>
          <p14:tracePt t="144028" x="7185025" y="5199063"/>
          <p14:tracePt t="144037" x="7151688" y="5199063"/>
          <p14:tracePt t="144048" x="7105650" y="5199063"/>
          <p14:tracePt t="144058" x="7072313" y="5199063"/>
          <p14:tracePt t="144108" x="7094538" y="5199063"/>
          <p14:tracePt t="144116" x="7134225" y="5199063"/>
          <p14:tracePt t="144124" x="7185025" y="5199063"/>
          <p14:tracePt t="144141" x="7321550" y="5199063"/>
          <p14:tracePt t="144162" x="7518400" y="5199063"/>
          <p14:tracePt t="144174" x="7704138" y="5192713"/>
          <p14:tracePt t="144192" x="7829550" y="5192713"/>
          <p14:tracePt t="144209" x="7907338" y="5192713"/>
          <p14:tracePt t="144224" x="7969250" y="5192713"/>
          <p14:tracePt t="144241" x="8026400" y="5192713"/>
          <p14:tracePt t="144261" x="8077200" y="5187950"/>
          <p14:tracePt t="144301" x="8077200" y="5181600"/>
          <p14:tracePt t="144317" x="8070850" y="5181600"/>
          <p14:tracePt t="144328" x="8043863" y="5181600"/>
          <p14:tracePt t="144341" x="8015288" y="5181600"/>
          <p14:tracePt t="144358" x="7993063" y="5181600"/>
          <p14:tracePt t="144436" x="8004175" y="5181600"/>
          <p14:tracePt t="144443" x="8037513" y="5159375"/>
          <p14:tracePt t="144461" x="8134350" y="5137150"/>
          <p14:tracePt t="144475" x="8223250" y="5097463"/>
          <p14:tracePt t="144492" x="8258175" y="5080000"/>
          <p14:tracePt t="144510" x="8280400" y="5073650"/>
          <p14:tracePt t="144530" x="8286750" y="5073650"/>
          <p14:tracePt t="144691" x="8286750" y="5068888"/>
          <p14:tracePt t="144718" x="8291513" y="5068888"/>
          <p14:tracePt t="144729" x="8297863" y="5057775"/>
          <p14:tracePt t="144741" x="8302625" y="5057775"/>
          <p14:tracePt t="144759" x="8308975" y="5057775"/>
          <p14:tracePt t="144782" x="8313738" y="5051425"/>
          <p14:tracePt t="144795" x="8320088" y="5046663"/>
          <p14:tracePt t="144809" x="8320088" y="5040313"/>
          <p14:tracePt t="144825" x="8320088" y="5035550"/>
          <p14:tracePt t="144845" x="8324850" y="5035550"/>
          <p14:tracePt t="144870" x="8331200" y="5029200"/>
          <p14:tracePt t="144879" x="8337550" y="5022850"/>
          <p14:tracePt t="144894" x="8370888" y="5000625"/>
          <p14:tracePt t="144909" x="8393113" y="4978400"/>
          <p14:tracePt t="144925" x="8399463" y="4967288"/>
          <p14:tracePt t="144944" x="8404225" y="4956175"/>
          <p14:tracePt t="144959" x="8410575" y="4945063"/>
          <p14:tracePt t="145100" x="8415338" y="4945063"/>
          <p14:tracePt t="145155" x="8410575" y="4945063"/>
          <p14:tracePt t="145166" x="8404225" y="4945063"/>
          <p14:tracePt t="145174" x="8393113" y="4949825"/>
          <p14:tracePt t="145197" x="8331200" y="4960938"/>
          <p14:tracePt t="145213" x="8286750" y="4960938"/>
          <p14:tracePt t="145224" x="8251825" y="4960938"/>
          <p14:tracePt t="145241" x="8167688" y="4960938"/>
          <p14:tracePt t="145257" x="8020050" y="4960938"/>
          <p14:tracePt t="145276" x="7631113" y="4899025"/>
          <p14:tracePt t="145291" x="7439025" y="4870450"/>
          <p14:tracePt t="145311" x="7410450" y="4870450"/>
          <p14:tracePt t="145436" x="7416800" y="4870450"/>
          <p14:tracePt t="145446" x="7427913" y="4870450"/>
          <p14:tracePt t="145465" x="7473950" y="4870450"/>
          <p14:tracePt t="145475" x="7496175" y="4870450"/>
          <p14:tracePt t="145491" x="7500938" y="4870450"/>
          <p14:tracePt t="145534" x="7507288" y="4870450"/>
          <p14:tracePt t="145549" x="7507288" y="4876800"/>
          <p14:tracePt t="145637" x="7507288" y="4883150"/>
          <p14:tracePt t="145716" x="7512050" y="4894263"/>
          <p14:tracePt t="145724" x="7518400" y="4894263"/>
          <p14:tracePt t="145741" x="7524750" y="4894263"/>
          <p14:tracePt t="145757" x="7540625" y="4899025"/>
          <p14:tracePt t="145791" x="7546975" y="4905375"/>
          <p14:tracePt t="145812" x="7551738" y="4910138"/>
          <p14:tracePt t="145829" x="7575550" y="4933950"/>
          <p14:tracePt t="145845" x="7597775" y="4938713"/>
          <p14:tracePt t="145858" x="7620000" y="4949825"/>
          <p14:tracePt t="145875" x="7677150" y="4995863"/>
          <p14:tracePt t="145893" x="7704138" y="5011738"/>
          <p14:tracePt t="145914" x="7715250" y="5018088"/>
          <p14:tracePt t="145930" x="7727950" y="5029200"/>
          <p14:tracePt t="145941" x="7721600" y="5046663"/>
          <p14:tracePt t="145958" x="7664450" y="5057775"/>
          <p14:tracePt t="145974" x="7558088" y="5108575"/>
          <p14:tracePt t="145991" x="7518400" y="5124450"/>
          <p14:tracePt t="146009" x="7496175" y="5137150"/>
          <p14:tracePt t="146031" x="7439025" y="5137150"/>
          <p14:tracePt t="146044" x="7423150" y="5137150"/>
          <p14:tracePt t="146059" x="7410450" y="5137150"/>
          <p14:tracePt t="146075" x="7405688" y="5141913"/>
          <p14:tracePt t="146096" x="7394575" y="5148263"/>
          <p14:tracePt t="146110" x="7394575" y="5153025"/>
          <p14:tracePt t="146125" x="7394575" y="5159375"/>
          <p14:tracePt t="146141" x="7439025" y="5159375"/>
          <p14:tracePt t="146158" x="7518400" y="5159375"/>
          <p14:tracePt t="146174" x="7613650" y="5159375"/>
          <p14:tracePt t="146198" x="7794625" y="5159375"/>
          <p14:tracePt t="146214" x="7891463" y="5192713"/>
          <p14:tracePt t="146224" x="7924800" y="5192713"/>
          <p14:tracePt t="146242" x="7981950" y="5210175"/>
          <p14:tracePt t="146262" x="8037513" y="5214938"/>
          <p14:tracePt t="146379" x="8032750" y="5214938"/>
          <p14:tracePt t="146388" x="8020050" y="5214938"/>
          <p14:tracePt t="146396" x="8008938" y="5210175"/>
          <p14:tracePt t="146516" x="8004175" y="5199063"/>
          <p14:tracePt t="146533" x="7993063" y="5192713"/>
          <p14:tracePt t="146560" x="7986713" y="5187950"/>
          <p14:tracePt t="146788" x="7986713" y="5181600"/>
          <p14:tracePt t="146795" x="7969250" y="5181600"/>
          <p14:tracePt t="146804" x="7942263" y="5175250"/>
          <p14:tracePt t="146814" x="7885113" y="5175250"/>
          <p14:tracePt t="146838" x="7727950" y="5175250"/>
          <p14:tracePt t="146848" x="7637463" y="5175250"/>
          <p14:tracePt t="146864" x="7434263" y="5175250"/>
          <p14:tracePt t="146880" x="7191375" y="5164138"/>
          <p14:tracePt t="146885" x="7061200" y="5148263"/>
          <p14:tracePt t="146898" x="6981825" y="5137150"/>
          <p14:tracePt t="146918" x="6800850" y="5113338"/>
          <p14:tracePt t="146931" x="6762750" y="5113338"/>
          <p14:tracePt t="146949" x="6750050" y="5108575"/>
          <p14:tracePt t="147020" x="6773863" y="5108575"/>
          <p14:tracePt t="147036" x="6886575" y="5108575"/>
          <p14:tracePt t="147053" x="7231063" y="5108575"/>
          <p14:tracePt t="147064" x="7461250" y="5108575"/>
          <p14:tracePt t="147080" x="7800975" y="5086350"/>
          <p14:tracePt t="147096" x="7947025" y="5086350"/>
          <p14:tracePt t="147113" x="7975600" y="5086350"/>
          <p14:tracePt t="147132" x="7981950" y="5086350"/>
          <p14:tracePt t="147148" x="7986713" y="5086350"/>
          <p14:tracePt t="147701" x="7986713" y="5091113"/>
          <p14:tracePt t="147716" x="7986713" y="5097463"/>
          <p14:tracePt t="148187" x="7981950" y="5102225"/>
          <p14:tracePt t="148197" x="7975600" y="5113338"/>
          <p14:tracePt t="148209" x="7969250" y="5124450"/>
          <p14:tracePt t="148225" x="7958138" y="5137150"/>
          <p14:tracePt t="148246" x="7947025" y="5137150"/>
          <p14:tracePt t="148260" x="7935913" y="5137150"/>
          <p14:tracePt t="148275" x="7918450" y="5148263"/>
          <p14:tracePt t="148294" x="7880350" y="5170488"/>
          <p14:tracePt t="148312" x="7851775" y="5175250"/>
          <p14:tracePt t="148327" x="7805738" y="5192713"/>
          <p14:tracePt t="148342" x="7761288" y="5221288"/>
          <p14:tracePt t="148359" x="7743825" y="5221288"/>
          <p14:tracePt t="148379" x="7710488" y="5226050"/>
          <p14:tracePt t="148392" x="7681913" y="5238750"/>
          <p14:tracePt t="148408" x="7642225" y="5243513"/>
          <p14:tracePt t="148425" x="7602538" y="5260975"/>
          <p14:tracePt t="148446" x="7546975" y="5276850"/>
          <p14:tracePt t="148458" x="7496175" y="5289550"/>
          <p14:tracePt t="148476" x="7473950" y="5300663"/>
          <p14:tracePt t="148493" x="7467600" y="5300663"/>
          <p14:tracePt t="148509" x="7461250" y="5300663"/>
          <p14:tracePt t="148526" x="7434263" y="5305425"/>
          <p14:tracePt t="148548" x="7337425" y="5322888"/>
          <p14:tracePt t="148558" x="7304088" y="5327650"/>
          <p14:tracePt t="148575" x="7281863" y="5327650"/>
          <p14:tracePt t="148592" x="7258050" y="5340350"/>
          <p14:tracePt t="148609" x="7235825" y="5351463"/>
          <p14:tracePt t="148625" x="7224713" y="5367338"/>
          <p14:tracePt t="148648" x="7207250" y="5378450"/>
          <p14:tracePt t="148659" x="7196138" y="5378450"/>
          <p14:tracePt t="148676" x="7173913" y="5384800"/>
          <p14:tracePt t="148692" x="7118350" y="5395913"/>
          <p14:tracePt t="148709" x="7061200" y="5413375"/>
          <p14:tracePt t="148729" x="6988175" y="5435600"/>
          <p14:tracePt t="148741" x="6880225" y="5441950"/>
          <p14:tracePt t="148759" x="6773863" y="5475288"/>
          <p14:tracePt t="148775" x="6711950" y="5492750"/>
          <p14:tracePt t="148795" x="6615113" y="5514975"/>
          <p14:tracePt t="148809" x="6542088" y="5530850"/>
          <p14:tracePt t="148825" x="6418263" y="5530850"/>
          <p14:tracePt t="148846" x="6169025" y="5530850"/>
          <p14:tracePt t="148859" x="6011863" y="5530850"/>
          <p14:tracePt t="148875" x="5768975" y="5530850"/>
          <p14:tracePt t="148892" x="5407025" y="5543550"/>
          <p14:tracePt t="148910" x="4870450" y="5554663"/>
          <p14:tracePt t="148924" x="4092575" y="5554663"/>
          <p14:tracePt t="148946" x="3359150" y="5554663"/>
          <p14:tracePt t="148963" x="2787650" y="5503863"/>
          <p14:tracePt t="148974" x="2698750" y="5486400"/>
          <p14:tracePt t="148991" x="2511425" y="5457825"/>
          <p14:tracePt t="149009" x="2308225" y="5429250"/>
          <p14:tracePt t="149026" x="2060575" y="5429250"/>
          <p14:tracePt t="149046" x="1766888" y="5429250"/>
          <p14:tracePt t="149059" x="1676400" y="5429250"/>
          <p14:tracePt t="149075" x="1631950" y="5441950"/>
          <p14:tracePt t="149095" x="1585913" y="5441950"/>
          <p14:tracePt t="149108" x="1546225" y="5441950"/>
          <p14:tracePt t="149124" x="1530350" y="5441950"/>
          <p14:tracePt t="149141" x="1524000" y="5441950"/>
          <p14:tracePt t="149197" x="1512888" y="5441950"/>
          <p14:tracePt t="149205" x="1495425" y="5441950"/>
          <p14:tracePt t="149212" x="1450975" y="5453063"/>
          <p14:tracePt t="149228" x="1377950" y="5464175"/>
          <p14:tracePt t="149242" x="1365250" y="5464175"/>
          <p14:tracePt t="149258" x="1360488" y="5464175"/>
          <p14:tracePt t="149293" x="1354138" y="5464175"/>
          <p14:tracePt t="149308" x="1320800" y="5464175"/>
          <p14:tracePt t="149325" x="1287463" y="5464175"/>
          <p14:tracePt t="149341" x="1281113" y="5464175"/>
          <p14:tracePt t="149382" x="1276350" y="5464175"/>
          <p14:tracePt t="149395" x="1252538" y="5464175"/>
          <p14:tracePt t="149408" x="1241425" y="5468938"/>
          <p14:tracePt t="149426" x="1196975" y="5475288"/>
          <p14:tracePt t="149441" x="1162050" y="5475288"/>
          <p14:tracePt t="149463" x="1157288" y="5480050"/>
          <p14:tracePt t="149564" x="1150938" y="5480050"/>
          <p14:tracePt t="149573" x="1146175" y="5486400"/>
          <p14:tracePt t="149596" x="1117600" y="5503863"/>
          <p14:tracePt t="149804" x="1117600" y="5508625"/>
          <p14:tracePt t="149819" x="1162050" y="5508625"/>
          <p14:tracePt t="149831" x="1219200" y="5508625"/>
          <p14:tracePt t="149848" x="1331913" y="5508625"/>
          <p14:tracePt t="149864" x="1416050" y="5508625"/>
          <p14:tracePt t="149881" x="1444625" y="5508625"/>
          <p14:tracePt t="149884" x="1466850" y="5508625"/>
          <p14:tracePt t="149897" x="1495425" y="5508625"/>
          <p14:tracePt t="149917" x="1631950" y="5508625"/>
          <p14:tracePt t="149931" x="1800225" y="5508625"/>
          <p14:tracePt t="149948" x="2032000" y="5508625"/>
          <p14:tracePt t="149964" x="2246313" y="5508625"/>
          <p14:tracePt t="149984" x="2359025" y="5508625"/>
          <p14:tracePt t="149999" x="2438400" y="5508625"/>
          <p14:tracePt t="150014" x="2522538" y="5508625"/>
          <p14:tracePt t="150031" x="2647950" y="5508625"/>
          <p14:tracePt t="150053" x="2851150" y="5526088"/>
          <p14:tracePt t="150071" x="2935288" y="5530850"/>
          <p14:tracePt t="150081" x="2968625" y="5530850"/>
          <p14:tracePt t="150098" x="3065463" y="5543550"/>
          <p14:tracePt t="150114" x="3290888" y="5559425"/>
          <p14:tracePt t="150135" x="3436938" y="5559425"/>
          <p14:tracePt t="150148" x="3527425" y="5559425"/>
          <p14:tracePt t="150164" x="3584575" y="5559425"/>
          <p14:tracePt t="150181" x="3730625" y="5559425"/>
          <p14:tracePt t="150201" x="3979863" y="5559425"/>
          <p14:tracePt t="150214" x="4532313" y="5559425"/>
          <p14:tracePt t="150231" x="5086350" y="5559425"/>
          <p14:tracePt t="150252" x="5543550" y="5559425"/>
          <p14:tracePt t="150266" x="5621338" y="5559425"/>
          <p14:tracePt t="150281" x="5762625" y="5559425"/>
          <p14:tracePt t="150297" x="5915025" y="5559425"/>
          <p14:tracePt t="150316" x="6299200" y="5559425"/>
          <p14:tracePt t="150337" x="6513513" y="5559425"/>
          <p14:tracePt t="150353" x="6705600" y="5559425"/>
          <p14:tracePt t="150364" x="6807200" y="5559425"/>
          <p14:tracePt t="150382" x="6908800" y="5559425"/>
          <p14:tracePt t="150397" x="7054850" y="5559425"/>
          <p14:tracePt t="150417" x="7191375" y="5559425"/>
          <p14:tracePt t="150432" x="7348538" y="5559425"/>
          <p14:tracePt t="150448" x="7445375" y="5543550"/>
          <p14:tracePt t="150469" x="7496175" y="5537200"/>
          <p14:tracePt t="150485" x="7546975" y="5537200"/>
          <p14:tracePt t="150498" x="7591425" y="5537200"/>
          <p14:tracePt t="150515" x="7699375" y="5537200"/>
          <p14:tracePt t="150534" x="7743825" y="5526088"/>
          <p14:tracePt t="150549" x="7750175" y="5526088"/>
          <p14:tracePt t="150587" x="7732713" y="5526088"/>
          <p14:tracePt t="150598" x="7688263" y="5537200"/>
          <p14:tracePt t="150614" x="7489825" y="5594350"/>
          <p14:tracePt t="150631" x="7326313" y="5645150"/>
          <p14:tracePt t="150651" x="7180263" y="5661025"/>
          <p14:tracePt t="150667" x="6875463" y="5661025"/>
          <p14:tracePt t="150682" x="6762750" y="5649913"/>
          <p14:tracePt t="150698" x="6383338" y="5588000"/>
          <p14:tracePt t="150719" x="5214938" y="5480050"/>
          <p14:tracePt t="150734" x="4616450" y="5480050"/>
          <p14:tracePt t="150748" x="4375150" y="5480050"/>
          <p14:tracePt t="150764" x="4284663" y="5480050"/>
          <p14:tracePt t="150781" x="4024313" y="5480050"/>
          <p14:tracePt t="150797" x="3787775" y="5475288"/>
          <p14:tracePt t="150819" x="3375025" y="5429250"/>
          <p14:tracePt t="150830" x="3262313" y="5429250"/>
          <p14:tracePt t="150847" x="3081338" y="5413375"/>
          <p14:tracePt t="150864" x="2924175" y="5402263"/>
          <p14:tracePt t="150881" x="2838450" y="5402263"/>
          <p14:tracePt t="150886" x="2794000" y="5402263"/>
          <p14:tracePt t="150898" x="2771775" y="5402263"/>
          <p14:tracePt t="150920" x="2659063" y="5402263"/>
          <p14:tracePt t="150935" x="2533650" y="5402263"/>
          <p14:tracePt t="150948" x="2409825" y="5402263"/>
          <p14:tracePt t="150966" x="2297113" y="5402263"/>
          <p14:tracePt t="150981" x="1970088" y="5402263"/>
          <p14:tracePt t="151001" x="1868488" y="5402263"/>
          <p14:tracePt t="151016" x="1846263" y="5402263"/>
          <p14:tracePt t="151033" x="1811338" y="5402263"/>
          <p14:tracePt t="151049" x="1733550" y="5391150"/>
          <p14:tracePt t="151064" x="1636713" y="5391150"/>
          <p14:tracePt t="151081" x="1592263" y="5391150"/>
          <p14:tracePt t="151100" x="1585913" y="5391150"/>
          <p14:tracePt t="151156" x="1574800" y="5391150"/>
          <p14:tracePt t="151165" x="1563688" y="5391150"/>
          <p14:tracePt t="151181" x="1466850" y="5424488"/>
          <p14:tracePt t="151198" x="1360488" y="5457825"/>
          <p14:tracePt t="151220" x="1287463" y="5475288"/>
          <p14:tracePt t="151236" x="1247775" y="5480050"/>
          <p14:tracePt t="151248" x="1212850" y="5486400"/>
          <p14:tracePt t="151264" x="1157288" y="5486400"/>
          <p14:tracePt t="151282" x="1055688" y="5486400"/>
          <p14:tracePt t="151297" x="958850" y="5486400"/>
          <p14:tracePt t="151315" x="925513" y="5486400"/>
          <p14:tracePt t="151335" x="881063" y="5486400"/>
          <p14:tracePt t="151347" x="823913" y="5486400"/>
          <p14:tracePt t="151364" x="733425" y="5480050"/>
          <p14:tracePt t="151382" x="638175" y="5464175"/>
          <p14:tracePt t="151387" x="576263" y="5446713"/>
          <p14:tracePt t="151402" x="541338" y="5429250"/>
          <p14:tracePt t="151416" x="423863" y="5424488"/>
          <p14:tracePt t="151433" x="315913" y="5407025"/>
          <p14:tracePt t="151588" x="327025" y="5407025"/>
          <p14:tracePt t="151596" x="349250" y="5418138"/>
          <p14:tracePt t="151619" x="377825" y="5424488"/>
          <p14:tracePt t="151647" x="384175" y="5429250"/>
          <p14:tracePt t="151700" x="388938" y="5429250"/>
          <p14:tracePt t="151712" x="395288" y="5435600"/>
          <p14:tracePt t="151735" x="490538" y="5446713"/>
          <p14:tracePt t="151753" x="569913" y="5446713"/>
          <p14:tracePt t="151766" x="598488" y="5453063"/>
          <p14:tracePt t="151782" x="620713" y="5453063"/>
          <p14:tracePt t="151798" x="649288" y="5453063"/>
          <p14:tracePt t="151814" x="711200" y="5453063"/>
          <p14:tracePt t="151838" x="823913" y="5453063"/>
          <p14:tracePt t="151853" x="920750" y="5464175"/>
          <p14:tracePt t="151864" x="965200" y="5468938"/>
          <p14:tracePt t="151881" x="1009650" y="5480050"/>
          <p14:tracePt t="151886" x="1033463" y="5480050"/>
          <p14:tracePt t="151899" x="1044575" y="5486400"/>
          <p14:tracePt t="151916" x="1060450" y="5492750"/>
          <p14:tracePt t="151935" x="1135063" y="5503863"/>
          <p14:tracePt t="151949" x="1258888" y="5508625"/>
          <p14:tracePt t="151965" x="1354138" y="5508625"/>
          <p14:tracePt t="151981" x="1400175" y="5526088"/>
          <p14:tracePt t="152000" x="1404938" y="5526088"/>
          <p14:tracePt t="152061" x="1416050" y="5526088"/>
          <p14:tracePt t="152069" x="1450975" y="5530850"/>
          <p14:tracePt t="152086" x="1484313" y="5530850"/>
          <p14:tracePt t="152101" x="1512888" y="5530850"/>
          <p14:tracePt t="152163" x="1524000" y="5530850"/>
          <p14:tracePt t="152173" x="1530350" y="5530850"/>
          <p14:tracePt t="152182" x="1552575" y="5530850"/>
          <p14:tracePt t="152197" x="1670050" y="5548313"/>
          <p14:tracePt t="152219" x="1755775" y="5554663"/>
          <p14:tracePt t="152236" x="1795463" y="5554663"/>
          <p14:tracePt t="152248" x="1806575" y="5559425"/>
          <p14:tracePt t="152265" x="1828800" y="5559425"/>
          <p14:tracePt t="152286" x="1963738" y="5570538"/>
          <p14:tracePt t="152302" x="2144713" y="5588000"/>
          <p14:tracePt t="152315" x="2314575" y="5588000"/>
          <p14:tracePt t="152331" x="2409825" y="5588000"/>
          <p14:tracePt t="152347" x="2489200" y="5588000"/>
          <p14:tracePt t="152364" x="2546350" y="5594350"/>
          <p14:tracePt t="152384" x="2709863" y="5605463"/>
          <p14:tracePt t="152389" x="2776538" y="5605463"/>
          <p14:tracePt t="152398" x="2889250" y="5605463"/>
          <p14:tracePt t="152414" x="3149600" y="5605463"/>
          <p14:tracePt t="152431" x="3346450" y="5610225"/>
          <p14:tracePt t="152453" x="3487738" y="5621338"/>
          <p14:tracePt t="152464" x="3527425" y="5621338"/>
          <p14:tracePt t="152481" x="3606800" y="5645150"/>
          <p14:tracePt t="152501" x="3838575" y="5667375"/>
          <p14:tracePt t="152518" x="3973513" y="5667375"/>
          <p14:tracePt t="152531" x="4121150" y="5667375"/>
          <p14:tracePt t="152547" x="4148138" y="5678488"/>
          <p14:tracePt t="152652" x="4143375" y="5678488"/>
          <p14:tracePt t="152659" x="4137025" y="5678488"/>
          <p14:tracePt t="152668" x="4132263" y="5678488"/>
          <p14:tracePt t="152683" x="4103688" y="5678488"/>
          <p14:tracePt t="152697" x="4081463" y="5678488"/>
          <p14:tracePt t="152718" x="3849688" y="5661025"/>
          <p14:tracePt t="152733" x="3679825" y="5661025"/>
          <p14:tracePt t="152748" x="3465513" y="5661025"/>
          <p14:tracePt t="152764" x="3284538" y="5661025"/>
          <p14:tracePt t="152782" x="3160713" y="5661025"/>
          <p14:tracePt t="152801" x="3138488" y="5661025"/>
          <p14:tracePt t="152813" x="3127375" y="5661025"/>
          <p14:tracePt t="152980" x="3121025" y="5661025"/>
          <p14:tracePt t="152989" x="3116263" y="5661025"/>
          <p14:tracePt t="153003" x="3087688" y="5661025"/>
          <p14:tracePt t="153019" x="3076575" y="5661025"/>
          <p14:tracePt t="153067" x="3065463" y="5661025"/>
          <p14:tracePt t="153081" x="3059113" y="5661025"/>
          <p14:tracePt t="153094" x="3030538" y="5656263"/>
          <p14:tracePt t="153103" x="3003550" y="5645150"/>
          <p14:tracePt t="153114" x="2952750" y="5632450"/>
          <p14:tracePt t="153131" x="2901950" y="5632450"/>
          <p14:tracePt t="153147" x="2884488" y="5621338"/>
          <p14:tracePt t="153167" x="2855913" y="5616575"/>
          <p14:tracePt t="153182" x="2816225" y="5588000"/>
          <p14:tracePt t="153198" x="2714625" y="5581650"/>
          <p14:tracePt t="153215" x="2647950" y="5570538"/>
          <p14:tracePt t="153234" x="2601913" y="5559425"/>
          <p14:tracePt t="153293" x="2597150" y="5559425"/>
          <p14:tracePt t="153301" x="2590800" y="5554663"/>
          <p14:tracePt t="153314" x="2584450" y="5543550"/>
          <p14:tracePt t="153338" x="2533650" y="5530850"/>
          <p14:tracePt t="153354" x="2506663" y="5519738"/>
          <p14:tracePt t="153364" x="2495550" y="5514975"/>
          <p14:tracePt t="153428" x="2482850" y="5508625"/>
          <p14:tracePt t="153438" x="2466975" y="5503863"/>
          <p14:tracePt t="153448" x="2455863" y="5503863"/>
          <p14:tracePt t="153465" x="2376488" y="5464175"/>
          <p14:tracePt t="153481" x="2354263" y="5457825"/>
          <p14:tracePt t="153548" x="2365375" y="5457825"/>
          <p14:tracePt t="153556" x="2393950" y="5457825"/>
          <p14:tracePt t="153564" x="2460625" y="5457825"/>
          <p14:tracePt t="153590" x="2619375" y="5457825"/>
          <p14:tracePt t="153604" x="2913063" y="5464175"/>
          <p14:tracePt t="153614" x="3030538" y="5503863"/>
          <p14:tracePt t="153631" x="3222625" y="5537200"/>
          <p14:tracePt t="153647" x="3460750" y="5588000"/>
          <p14:tracePt t="153665" x="3697288" y="5627688"/>
          <p14:tracePt t="153683" x="3990975" y="5638800"/>
          <p14:tracePt t="153699" x="4103688" y="5638800"/>
          <p14:tracePt t="153715" x="4176713" y="5638800"/>
          <p14:tracePt t="153732" x="4210050" y="5638800"/>
          <p14:tracePt t="153747" x="4227513" y="5638800"/>
          <p14:tracePt t="153767" x="4238625" y="5638800"/>
          <p14:tracePt t="153859" x="4249738" y="5638800"/>
          <p14:tracePt t="153870" x="4300538" y="5638800"/>
          <p14:tracePt t="153881" x="4324350" y="5638800"/>
          <p14:tracePt t="153897" x="4430713" y="5638800"/>
          <p14:tracePt t="153917" x="4578350" y="5638800"/>
          <p14:tracePt t="153931" x="4645025" y="5638800"/>
          <p14:tracePt t="153947" x="4662488" y="5638800"/>
          <p14:tracePt t="153988" x="4667250" y="5638800"/>
          <p14:tracePt t="153998" x="4673600" y="5638800"/>
          <p14:tracePt t="154014" x="4764088" y="5638800"/>
          <p14:tracePt t="154031" x="4894263" y="5610225"/>
          <p14:tracePt t="154052" x="5029200" y="5570538"/>
          <p14:tracePt t="154067" x="5035550" y="5565775"/>
          <p14:tracePt t="154268" x="5051425" y="5559425"/>
          <p14:tracePt t="154279" x="5080000" y="5554663"/>
          <p14:tracePt t="154291" x="5097463" y="5554663"/>
          <p14:tracePt t="154307" x="5108575" y="5548313"/>
          <p14:tracePt t="154324" x="5113338" y="5548313"/>
          <p14:tracePt t="154337" x="5119688" y="5548313"/>
          <p14:tracePt t="154356" x="5221288" y="5519738"/>
          <p14:tracePt t="154371" x="5238750" y="5508625"/>
          <p14:tracePt t="154483" x="5238750" y="5503863"/>
          <p14:tracePt t="154499" x="5232400" y="5503863"/>
          <p14:tracePt t="154509" x="5221288" y="5503863"/>
          <p14:tracePt t="154528" x="5210175" y="5503863"/>
          <p14:tracePt t="154540" x="5203825" y="5503863"/>
          <p14:tracePt t="154553" x="5181600" y="5503863"/>
          <p14:tracePt t="154570" x="5108575" y="5519738"/>
          <p14:tracePt t="154591" x="4972050" y="5543550"/>
          <p14:tracePt t="154605" x="4870450" y="5548313"/>
          <p14:tracePt t="154621" x="4792663" y="5548313"/>
          <p14:tracePt t="154637" x="4768850" y="5548313"/>
          <p14:tracePt t="154655" x="4730750" y="5548313"/>
          <p14:tracePt t="154672" x="4684713" y="5548313"/>
          <p14:tracePt t="154688" x="4633913" y="5548313"/>
          <p14:tracePt t="154703" x="4605338" y="5548313"/>
          <p14:tracePt t="154721" x="4578350" y="5548313"/>
          <p14:tracePt t="154736" x="4560888" y="5548313"/>
          <p14:tracePt t="154940" x="4554538" y="5548313"/>
          <p14:tracePt t="154957" x="4510088" y="5548313"/>
          <p14:tracePt t="154970" x="4441825" y="5548313"/>
          <p14:tracePt t="154986" x="4340225" y="5559425"/>
          <p14:tracePt t="155004" x="4260850" y="5559425"/>
          <p14:tracePt t="155020" x="4183063" y="5559425"/>
          <p14:tracePt t="155038" x="4114800" y="5559425"/>
          <p14:tracePt t="155057" x="4035425" y="5559425"/>
          <p14:tracePt t="155069" x="3956050" y="5543550"/>
          <p14:tracePt t="155086" x="3821113" y="5526088"/>
          <p14:tracePt t="155104" x="3657600" y="5508625"/>
          <p14:tracePt t="155126" x="3465513" y="5497513"/>
          <p14:tracePt t="155140" x="3370263" y="5480050"/>
          <p14:tracePt t="155155" x="3341688" y="5475288"/>
          <p14:tracePt t="155171" x="3330575" y="5475288"/>
          <p14:tracePt t="155187" x="3273425" y="5468938"/>
          <p14:tracePt t="155206" x="3182938" y="5464175"/>
          <p14:tracePt t="155220" x="3087688" y="5453063"/>
          <p14:tracePt t="155237" x="2986088" y="5453063"/>
          <p14:tracePt t="155253" x="2884488" y="5453063"/>
          <p14:tracePt t="155269" x="2811463" y="5453063"/>
          <p14:tracePt t="155286" x="2743200" y="5453063"/>
          <p14:tracePt t="155306" x="2641600" y="5453063"/>
          <p14:tracePt t="155319" x="2471738" y="5453063"/>
          <p14:tracePt t="155337" x="2370138" y="5453063"/>
          <p14:tracePt t="155354" x="2336800" y="5453063"/>
          <p14:tracePt t="155563" x="2330450" y="5453063"/>
          <p14:tracePt t="155572" x="2325688" y="5453063"/>
          <p14:tracePt t="155588" x="2274888" y="5453063"/>
          <p14:tracePt t="155605" x="2263775" y="5457825"/>
          <p14:tracePt t="156171" x="2257425" y="5457825"/>
          <p14:tracePt t="156182" x="2257425" y="5395913"/>
          <p14:tracePt t="156194" x="2257425" y="5276850"/>
          <p14:tracePt t="156217" x="2257425" y="5272088"/>
          <p14:tracePt t="156267" x="2257425" y="5294313"/>
          <p14:tracePt t="156277" x="2257425" y="5327650"/>
          <p14:tracePt t="156285" x="2257425" y="5384800"/>
          <p14:tracePt t="156300" x="2257425" y="5519738"/>
          <p14:tracePt t="156321" x="2279650" y="5599113"/>
          <p14:tracePt t="156336" x="2286000" y="5610225"/>
          <p14:tracePt t="156427" x="2286000" y="5599113"/>
          <p14:tracePt t="156435" x="2286000" y="5581650"/>
          <p14:tracePt t="156451" x="2286000" y="5559425"/>
          <p14:tracePt t="156471" x="2286000" y="5543550"/>
          <p14:tracePt t="156532" x="2286000" y="5537200"/>
          <p14:tracePt t="156540" x="2292350" y="5537200"/>
          <p14:tracePt t="156567" x="2308225" y="5554663"/>
          <p14:tracePt t="156763" x="2308225" y="5530850"/>
          <p14:tracePt t="156772" x="2308225" y="5514975"/>
          <p14:tracePt t="156791" x="2308225" y="5468938"/>
          <p14:tracePt t="156809" x="2308225" y="5453063"/>
          <p14:tracePt t="156868" x="2308225" y="5457825"/>
          <p14:tracePt t="156879" x="2308225" y="5464175"/>
          <p14:tracePt t="156891" x="2308225" y="5480050"/>
          <p14:tracePt t="156907" x="2308225" y="5497513"/>
          <p14:tracePt t="156927" x="2308225" y="5503863"/>
          <p14:tracePt t="156957" x="2308225" y="5497513"/>
          <p14:tracePt t="156973" x="2297113" y="5475288"/>
          <p14:tracePt t="156989" x="2286000" y="5446713"/>
          <p14:tracePt t="157009" x="2286000" y="5424488"/>
          <p14:tracePt t="157075" x="2297113" y="5435600"/>
          <p14:tracePt t="157085" x="2314575" y="5453063"/>
          <p14:tracePt t="157093" x="2325688" y="5475288"/>
          <p14:tracePt t="157107" x="2365375" y="5492750"/>
          <p14:tracePt t="157127" x="2387600" y="5503863"/>
          <p14:tracePt t="157141" x="2398713" y="5508625"/>
          <p14:tracePt t="157157" x="2405063" y="5508625"/>
          <p14:tracePt t="157275" x="2416175" y="5508625"/>
          <p14:tracePt t="157286" x="2444750" y="5514975"/>
          <p14:tracePt t="157293" x="2466975" y="5514975"/>
          <p14:tracePt t="157306" x="2506663" y="5530850"/>
          <p14:tracePt t="157323" x="2517775" y="5537200"/>
          <p14:tracePt t="157345" x="2528888" y="5543550"/>
          <p14:tracePt t="157375" x="2533650" y="5548313"/>
          <p14:tracePt t="157389" x="2562225" y="5559425"/>
          <p14:tracePt t="157406" x="2573338" y="5559425"/>
          <p14:tracePt t="157423" x="2608263" y="5576888"/>
          <p14:tracePt t="157443" x="2698750" y="5581650"/>
          <p14:tracePt t="157457" x="2709863" y="5581650"/>
          <p14:tracePt t="157473" x="2743200" y="5581650"/>
          <p14:tracePt t="157491" x="2787650" y="5576888"/>
          <p14:tracePt t="157507" x="2794000" y="5576888"/>
          <p14:tracePt t="157523" x="2838450" y="5576888"/>
          <p14:tracePt t="157542" x="2878138" y="5576888"/>
          <p14:tracePt t="157556" x="2940050" y="5576888"/>
          <p14:tracePt t="157572" x="2986088" y="5588000"/>
          <p14:tracePt t="157595" x="3076575" y="5599113"/>
          <p14:tracePt t="157611" x="3109913" y="5605463"/>
          <p14:tracePt t="157623" x="3121025" y="5605463"/>
          <p14:tracePt t="157640" x="3143250" y="5605463"/>
          <p14:tracePt t="157655" x="3155950" y="5605463"/>
          <p14:tracePt t="157692" x="3171825" y="5610225"/>
          <p14:tracePt t="157708" x="3189288" y="5610225"/>
          <p14:tracePt t="157724" x="3222625" y="5616575"/>
          <p14:tracePt t="157739" x="3233738" y="5616575"/>
          <p14:tracePt t="157756" x="3262313" y="5616575"/>
          <p14:tracePt t="157772" x="3308350" y="5616575"/>
          <p14:tracePt t="157791" x="3319463" y="5610225"/>
          <p14:tracePt t="157807" x="3341688" y="5588000"/>
          <p14:tracePt t="157825" x="3375025" y="5570538"/>
          <p14:tracePt t="157843" x="3421063" y="5526088"/>
          <p14:tracePt t="157859" x="3436938" y="5486400"/>
          <p14:tracePt t="157873" x="3443288" y="5475288"/>
          <p14:tracePt t="157876" x="3443288" y="5457825"/>
          <p14:tracePt t="157892" x="3443288" y="5441950"/>
          <p14:tracePt t="157907" x="3443288" y="5429250"/>
          <p14:tracePt t="157988" x="3443288" y="5435600"/>
          <p14:tracePt t="157996" x="3443288" y="5441950"/>
          <p14:tracePt t="158006" x="3443288" y="5446713"/>
          <p14:tracePt t="158026" x="3443288" y="5475288"/>
          <p14:tracePt t="158041" x="3443288" y="5492750"/>
          <p14:tracePt t="158148" x="3443288" y="5486400"/>
          <p14:tracePt t="158221" x="3443288" y="5492750"/>
          <p14:tracePt t="158231" x="3436938" y="5497513"/>
          <p14:tracePt t="158244" x="3432175" y="5508625"/>
          <p14:tracePt t="158256" x="3414713" y="5548313"/>
          <p14:tracePt t="158275" x="3397250" y="5581650"/>
          <p14:tracePt t="158347" x="3397250" y="5570538"/>
          <p14:tracePt t="158356" x="3397250" y="5559425"/>
          <p14:tracePt t="158372" x="3397250" y="5519738"/>
          <p14:tracePt t="158389" x="3397250" y="5497513"/>
          <p14:tracePt t="158408" x="3397250" y="5480050"/>
          <p14:tracePt t="158563" x="3397250" y="5457825"/>
          <p14:tracePt t="158573" x="3397250" y="5435600"/>
          <p14:tracePt t="158589" x="3414713" y="5418138"/>
          <p14:tracePt t="158606" x="3421063" y="5407025"/>
          <p14:tracePt t="158684" x="3425825" y="5407025"/>
          <p14:tracePt t="158699" x="3432175" y="5413375"/>
          <p14:tracePt t="158708" x="3432175" y="5418138"/>
          <p14:tracePt t="158723" x="3432175" y="5435600"/>
          <p14:tracePt t="158739" x="3432175" y="5441950"/>
          <p14:tracePt t="159211" x="3432175" y="5446713"/>
          <p14:tracePt t="159220" x="3421063" y="5446713"/>
          <p14:tracePt t="159228" x="3403600" y="5453063"/>
          <p14:tracePt t="159245" x="3341688" y="5453063"/>
          <p14:tracePt t="159264" x="3217863" y="5453063"/>
          <p14:tracePt t="159277" x="3081338" y="5453063"/>
          <p14:tracePt t="159294" x="2990850" y="5453063"/>
          <p14:tracePt t="159311" x="2952750" y="5453063"/>
          <p14:tracePt t="159328" x="2928938" y="5453063"/>
          <p14:tracePt t="159344" x="2917825" y="5453063"/>
          <p14:tracePt t="159868" x="2940050" y="5453063"/>
          <p14:tracePt t="159877" x="2963863" y="5453063"/>
          <p14:tracePt t="159891" x="3054350" y="5446713"/>
          <p14:tracePt t="159908" x="3081338" y="5446713"/>
          <p14:tracePt t="159927" x="3087688" y="5446713"/>
          <p14:tracePt t="159979" x="3092450" y="5446713"/>
          <p14:tracePt t="159987" x="3116263" y="5446713"/>
          <p14:tracePt t="159999" x="3132138" y="5453063"/>
          <p14:tracePt t="160009" x="3138488" y="5457825"/>
          <p14:tracePt t="160026" x="3155950" y="5457825"/>
          <p14:tracePt t="160043" x="3200400" y="5468938"/>
          <p14:tracePt t="160061" x="3211513" y="5475288"/>
          <p14:tracePt t="160077" x="3217863" y="5475288"/>
          <p14:tracePt t="160115" x="3222625" y="5475288"/>
          <p14:tracePt t="160129" x="3233738" y="5475288"/>
          <p14:tracePt t="160141" x="3279775" y="5475288"/>
          <p14:tracePt t="160157" x="3313113" y="5475288"/>
          <p14:tracePt t="160174" x="3330575" y="5475288"/>
          <p14:tracePt t="160193" x="3363913" y="5475288"/>
          <p14:tracePt t="160209" x="3381375" y="5475288"/>
          <p14:tracePt t="160224" x="3392488" y="5475288"/>
          <p14:tracePt t="160241" x="3414713" y="5475288"/>
          <p14:tracePt t="160257" x="3443288" y="5475288"/>
          <p14:tracePt t="160277" x="3511550" y="5475288"/>
          <p14:tracePt t="160296" x="3544888" y="5475288"/>
          <p14:tracePt t="160308" x="3556000" y="5475288"/>
          <p14:tracePt t="160325" x="3573463" y="5475288"/>
          <p14:tracePt t="160341" x="3600450" y="5475288"/>
          <p14:tracePt t="160358" x="3640138" y="5475288"/>
          <p14:tracePt t="160377" x="3651250" y="5475288"/>
          <p14:tracePt t="160383" x="3663950" y="5475288"/>
          <p14:tracePt t="160393" x="3668713" y="5475288"/>
          <p14:tracePt t="160409" x="3686175" y="5475288"/>
          <p14:tracePt t="160424" x="3697288" y="5475288"/>
          <p14:tracePt t="160445" x="3725863" y="5475288"/>
          <p14:tracePt t="160459" x="3759200" y="5475288"/>
          <p14:tracePt t="160476" x="3803650" y="5475288"/>
          <p14:tracePt t="160492" x="3832225" y="5475288"/>
          <p14:tracePt t="160507" x="3843338" y="5475288"/>
          <p14:tracePt t="160525" x="3867150" y="5475288"/>
          <p14:tracePt t="160545" x="3883025" y="5475288"/>
          <p14:tracePt t="160558" x="3917950" y="5475288"/>
          <p14:tracePt t="160574" x="3962400" y="5475288"/>
          <p14:tracePt t="160593" x="3995738" y="5486400"/>
          <p14:tracePt t="160609" x="4006850" y="5486400"/>
          <p14:tracePt t="160625" x="4019550" y="5486400"/>
          <p14:tracePt t="160641" x="4030663" y="5492750"/>
          <p14:tracePt t="160741" x="4035425" y="5492750"/>
          <p14:tracePt t="160755" x="4041775" y="5492750"/>
          <p14:tracePt t="161275" x="4035425" y="5492750"/>
          <p14:tracePt t="161284" x="4030663" y="5492750"/>
          <p14:tracePt t="161300" x="4019550" y="5492750"/>
          <p14:tracePt t="161319" x="4013200" y="5492750"/>
          <p14:tracePt t="161510" x="4002088" y="5492750"/>
          <p14:tracePt t="161519" x="3995738" y="5492750"/>
          <p14:tracePt t="161536" x="3973513" y="5492750"/>
          <p14:tracePt t="161556" x="3810000" y="5492750"/>
          <p14:tracePt t="161568" x="3741738" y="5492750"/>
          <p14:tracePt t="161583" x="3651250" y="5503863"/>
          <p14:tracePt t="161601" x="3635375" y="5508625"/>
          <p14:tracePt t="161619" x="3595688" y="5508625"/>
          <p14:tracePt t="161639" x="3544888" y="5508625"/>
          <p14:tracePt t="161650" x="3511550" y="5508625"/>
          <p14:tracePt t="161666" x="3425825" y="5508625"/>
          <p14:tracePt t="161688" x="3375025" y="5508625"/>
          <p14:tracePt t="161701" x="3284538" y="5508625"/>
          <p14:tracePt t="161716" x="3206750" y="5526088"/>
          <p14:tracePt t="161733" x="3149600" y="5526088"/>
          <p14:tracePt t="161757" x="3109913" y="5530850"/>
          <p14:tracePt t="161768" x="3087688" y="5530850"/>
          <p14:tracePt t="161785" x="3054350" y="5530850"/>
          <p14:tracePt t="161800" x="3003550" y="5530850"/>
          <p14:tracePt t="161819" x="2946400" y="5530850"/>
          <p14:tracePt t="161836" x="2924175" y="5530850"/>
          <p14:tracePt t="161849" x="2917825" y="5530850"/>
          <p14:tracePt t="161866" x="2867025" y="5530850"/>
          <p14:tracePt t="161885" x="2800350" y="5530850"/>
          <p14:tracePt t="161893" x="2787650" y="5530850"/>
          <p14:tracePt t="161907" x="2760663" y="5530850"/>
          <p14:tracePt t="161916" x="2749550" y="5530850"/>
          <p14:tracePt t="161934" x="2743200" y="5530850"/>
          <p14:tracePt t="161973" x="2736850" y="5530850"/>
          <p14:tracePt t="161983" x="2732088" y="5530850"/>
          <p14:tracePt t="162004" x="2608263" y="5526088"/>
          <p14:tracePt t="162018" x="2584450" y="5519738"/>
          <p14:tracePt t="162035" x="2517775" y="5514975"/>
          <p14:tracePt t="162050" x="2517775" y="5508625"/>
          <p14:tracePt t="162277" x="2517775" y="5503863"/>
          <p14:tracePt t="162292" x="2517775" y="5497513"/>
          <p14:tracePt t="162348" x="2522538" y="5497513"/>
          <p14:tracePt t="162356" x="2546350" y="5497513"/>
          <p14:tracePt t="162363" x="2557463" y="5497513"/>
          <p14:tracePt t="162377" x="2601913" y="5503863"/>
          <p14:tracePt t="162393" x="2703513" y="5508625"/>
          <p14:tracePt t="162407" x="2743200" y="5514975"/>
          <p14:tracePt t="162423" x="2765425" y="5514975"/>
          <p14:tracePt t="162440" x="2787650" y="5530850"/>
          <p14:tracePt t="162457" x="2851150" y="5537200"/>
          <p14:tracePt t="162475" x="2986088" y="5543550"/>
          <p14:tracePt t="162490" x="3014663" y="5543550"/>
          <p14:tracePt t="162506" x="3036888" y="5543550"/>
          <p14:tracePt t="162875" x="3041650" y="5543550"/>
          <p14:tracePt t="162884" x="3065463" y="5543550"/>
          <p14:tracePt t="162902" x="3105150" y="5543550"/>
          <p14:tracePt t="162916" x="3143250" y="5537200"/>
          <p14:tracePt t="162933" x="3160713" y="5537200"/>
          <p14:tracePt t="162950" x="3182938" y="5530850"/>
          <p14:tracePt t="162967" x="3233738" y="5530850"/>
          <p14:tracePt t="162985" x="3290888" y="5530850"/>
          <p14:tracePt t="163002" x="3335338" y="5526088"/>
          <p14:tracePt t="163016" x="3359150" y="5526088"/>
          <p14:tracePt t="163051" x="3370263" y="5526088"/>
          <p14:tracePt t="163066" x="3386138" y="5514975"/>
          <p14:tracePt t="163083" x="3436938" y="5480050"/>
          <p14:tracePt t="163100" x="3448050" y="5480050"/>
          <p14:tracePt t="163120" x="3460750" y="5457825"/>
          <p14:tracePt t="163133" x="3465513" y="5441950"/>
          <p14:tracePt t="163276" x="3471863" y="5441950"/>
          <p14:tracePt t="163317" x="3476625" y="5441950"/>
          <p14:tracePt t="163327" x="3482975" y="5441950"/>
          <p14:tracePt t="163337" x="3487738" y="5441950"/>
          <p14:tracePt t="163358" x="3494088" y="5446713"/>
          <p14:tracePt t="163379" x="3498850" y="5453063"/>
          <p14:tracePt t="163389" x="3505200" y="5453063"/>
          <p14:tracePt t="163400" x="3522663" y="5453063"/>
          <p14:tracePt t="163416" x="3567113" y="5468938"/>
          <p14:tracePt t="163433" x="3617913" y="5475288"/>
          <p14:tracePt t="163453" x="3679825" y="5480050"/>
          <p14:tracePt t="163467" x="3702050" y="5486400"/>
          <p14:tracePt t="163484" x="3719513" y="5486400"/>
          <p14:tracePt t="163503" x="3730625" y="5486400"/>
          <p14:tracePt t="163517" x="3741738" y="5486400"/>
          <p14:tracePt t="163533" x="3770313" y="5486400"/>
          <p14:tracePt t="163549" x="3798888" y="5492750"/>
          <p14:tracePt t="163565" x="3816350" y="5492750"/>
          <p14:tracePt t="163586" x="3854450" y="5492750"/>
          <p14:tracePt t="163600" x="3867150" y="5492750"/>
          <p14:tracePt t="163616" x="3871913" y="5492750"/>
          <p14:tracePt t="163650" x="3878263" y="5492750"/>
          <p14:tracePt t="163669" x="3905250" y="5497513"/>
          <p14:tracePt t="163684" x="3951288" y="5497513"/>
          <p14:tracePt t="163702" x="3973513" y="5497513"/>
          <p14:tracePt t="163718" x="3979863" y="5497513"/>
          <p14:tracePt t="163771" x="4002088" y="5503863"/>
          <p14:tracePt t="163783" x="4006850" y="5503863"/>
          <p14:tracePt t="163793" x="4013200" y="5503863"/>
          <p14:tracePt t="163798" x="4035425" y="5503863"/>
          <p14:tracePt t="163816" x="4075113" y="5503863"/>
          <p14:tracePt t="163832" x="4097338" y="5503863"/>
          <p14:tracePt t="163852" x="4103688" y="5503863"/>
          <p14:tracePt t="163882" x="4121150" y="5503863"/>
          <p14:tracePt t="163900" x="4137025" y="5503863"/>
          <p14:tracePt t="163919" x="4148138" y="5508625"/>
          <p14:tracePt t="163933" x="4165600" y="5514975"/>
          <p14:tracePt t="164267" x="4171950" y="5514975"/>
          <p14:tracePt t="164299" x="4183063" y="5526088"/>
          <p14:tracePt t="164308" x="4187825" y="5530850"/>
          <p14:tracePt t="164323" x="4198938" y="5543550"/>
          <p14:tracePt t="164340" x="4267200" y="5548313"/>
          <p14:tracePt t="164361" x="4329113" y="5554663"/>
          <p14:tracePt t="164375" x="4391025" y="5554663"/>
          <p14:tracePt t="164379" x="4413250" y="5554663"/>
          <p14:tracePt t="164389" x="4425950" y="5554663"/>
          <p14:tracePt t="164405" x="4464050" y="5554663"/>
          <p14:tracePt t="164612" x="4470400" y="5554663"/>
          <p14:tracePt t="164620" x="4476750" y="5559425"/>
          <p14:tracePt t="164628" x="4487863" y="5559425"/>
          <p14:tracePt t="164652" x="4492625" y="5559425"/>
          <p14:tracePt t="164667" x="4498975" y="5559425"/>
          <p14:tracePt t="164675" x="4532313" y="5559425"/>
          <p14:tracePt t="164689" x="4549775" y="5559425"/>
          <p14:tracePt t="164705" x="4589463" y="5559425"/>
          <p14:tracePt t="164722" x="4616450" y="5559425"/>
          <p14:tracePt t="164739" x="4629150" y="5559425"/>
          <p14:tracePt t="164758" x="4640263" y="5559425"/>
          <p14:tracePt t="164781" x="4651375" y="5570538"/>
          <p14:tracePt t="165011" x="4656138" y="5570538"/>
          <p14:tracePt t="165028" x="4662488" y="5570538"/>
          <p14:tracePt t="165059" x="4667250" y="5570538"/>
          <p14:tracePt t="165435" x="4673600" y="5565775"/>
          <p14:tracePt t="165444" x="4679950" y="5565775"/>
          <p14:tracePt t="165475" x="4684713" y="5565775"/>
          <p14:tracePt t="165483" x="4691063" y="5559425"/>
          <p14:tracePt t="165494" x="4695825" y="5554663"/>
          <p14:tracePt t="165517" x="4713288" y="5548313"/>
          <p14:tracePt t="165544" x="4724400" y="5537200"/>
          <p14:tracePt t="165560" x="4735513" y="5537200"/>
          <p14:tracePt t="165582" x="4764088" y="5530850"/>
          <p14:tracePt t="165596" x="4786313" y="5526088"/>
          <p14:tracePt t="165611" x="4808538" y="5526088"/>
          <p14:tracePt t="165628" x="4819650" y="5526088"/>
          <p14:tracePt t="165646" x="4832350" y="5526088"/>
          <p14:tracePt t="165664" x="4837113" y="5526088"/>
          <p14:tracePt t="165677" x="4848225" y="5526088"/>
          <p14:tracePt t="165694" x="4865688" y="5526088"/>
          <p14:tracePt t="165711" x="4883150" y="5526088"/>
          <p14:tracePt t="165732" x="4916488" y="5526088"/>
          <p14:tracePt t="165745" x="4921250" y="5526088"/>
          <p14:tracePt t="165761" x="4945063" y="5526088"/>
          <p14:tracePt t="165777" x="4956175" y="5526088"/>
          <p14:tracePt t="165955" x="4960938" y="5526088"/>
          <p14:tracePt t="166013" x="4967288" y="5530850"/>
          <p14:tracePt t="166060" x="4972050" y="5537200"/>
          <p14:tracePt t="166195" x="4967288" y="5537200"/>
          <p14:tracePt t="166213" x="4960938" y="5537200"/>
          <p14:tracePt t="166244" x="4956175" y="5537200"/>
          <p14:tracePt t="166267" x="4949825" y="5543550"/>
          <p14:tracePt t="166299" x="4945063" y="5543550"/>
          <p14:tracePt t="166412" x="4945063" y="5537200"/>
          <p14:tracePt t="166452" x="4949825" y="5530850"/>
          <p14:tracePt t="166748" x="4956175" y="5530850"/>
          <p14:tracePt t="166756" x="4956175" y="5537200"/>
          <p14:tracePt t="166813" x="4960938" y="5537200"/>
          <p14:tracePt t="166835" x="4967288" y="5537200"/>
          <p14:tracePt t="166843" x="4972050" y="5537200"/>
          <p14:tracePt t="166852" x="4978400" y="5537200"/>
          <p14:tracePt t="166866" x="4984750" y="5537200"/>
          <p14:tracePt t="166871" x="4989513" y="5537200"/>
          <p14:tracePt t="166885" x="5000625" y="5537200"/>
          <p14:tracePt t="166900" x="5011738" y="5537200"/>
          <p14:tracePt t="166919" x="5022850" y="5537200"/>
          <p14:tracePt t="166932" x="5035550" y="5537200"/>
          <p14:tracePt t="166949" x="5040313" y="5537200"/>
          <p14:tracePt t="166969" x="5051425" y="5537200"/>
          <p14:tracePt t="166984" x="5057775" y="5537200"/>
          <p14:tracePt t="166999" x="5073650" y="5548313"/>
          <p14:tracePt t="167016" x="5091113" y="5554663"/>
          <p14:tracePt t="167051" x="5097463" y="5554663"/>
          <p14:tracePt t="167094" x="5097463" y="5559425"/>
          <p14:tracePt t="167107" x="5102225" y="5559425"/>
          <p14:tracePt t="167116" x="5108575" y="5570538"/>
          <p14:tracePt t="167133" x="5108575" y="5576888"/>
          <p14:tracePt t="167235" x="5108575" y="5588000"/>
          <p14:tracePt t="167356" x="5108575" y="5594350"/>
          <p14:tracePt t="167468" x="5108575" y="5599113"/>
          <p14:tracePt t="167835" x="5108575" y="5610225"/>
          <p14:tracePt t="167868" x="5113338" y="5616575"/>
          <p14:tracePt t="167908" x="5119688" y="5616575"/>
          <p14:tracePt t="168123" x="5124450" y="5616575"/>
          <p14:tracePt t="168171" x="5130800" y="5621338"/>
          <p14:tracePt t="168179" x="5137150" y="5621338"/>
          <p14:tracePt t="168196" x="5148263" y="5621338"/>
          <p14:tracePt t="168209" x="5159375" y="5621338"/>
          <p14:tracePt t="168225" x="5192713" y="5638800"/>
          <p14:tracePt t="168243" x="5243513" y="5667375"/>
          <p14:tracePt t="168263" x="5300663" y="5683250"/>
          <p14:tracePt t="168276" x="5378450" y="5722938"/>
          <p14:tracePt t="168293" x="5418138" y="5757863"/>
          <p14:tracePt t="168310" x="5457825" y="5813425"/>
          <p14:tracePt t="168329" x="5514975" y="5943600"/>
          <p14:tracePt t="168342" x="5514975" y="6135688"/>
          <p14:tracePt t="168359" x="5581650" y="6389688"/>
          <p14:tracePt t="168376" x="5594350" y="6407150"/>
          <p14:tracePt t="168723" x="5599113" y="6423025"/>
          <p14:tracePt t="168740" x="5610225" y="6423025"/>
          <p14:tracePt t="168755" x="5649913" y="6418263"/>
          <p14:tracePt t="168772" x="5656263" y="6411913"/>
          <p14:tracePt t="168787" x="5656263" y="6400800"/>
          <p14:tracePt t="168808" x="5667375" y="6394450"/>
          <p14:tracePt t="168826" x="5672138" y="6383338"/>
          <p14:tracePt t="168847" x="5707063" y="6372225"/>
          <p14:tracePt t="168863" x="5722938" y="6367463"/>
          <p14:tracePt t="168879" x="5784850" y="6356350"/>
          <p14:tracePt t="168884" x="5819775" y="6356350"/>
          <p14:tracePt t="168901" x="5864225" y="6356350"/>
          <p14:tracePt t="168919" x="5899150" y="6350000"/>
          <p14:tracePt t="168931" x="5937250" y="6350000"/>
          <p14:tracePt t="168945" x="5983288" y="6350000"/>
          <p14:tracePt t="168964" x="6191250" y="6321425"/>
          <p14:tracePt t="168982" x="6276975" y="6305550"/>
          <p14:tracePt t="168993" x="6327775" y="6281738"/>
          <p14:tracePt t="169013" x="6338888" y="6270625"/>
          <p14:tracePt t="169030" x="6343650" y="6242050"/>
          <p14:tracePt t="169044" x="6350000" y="6226175"/>
          <p14:tracePt t="169062" x="6367463" y="6191250"/>
          <p14:tracePt t="169079" x="6394450" y="6169025"/>
          <p14:tracePt t="169093" x="6429375" y="6118225"/>
          <p14:tracePt t="169109" x="6457950" y="6067425"/>
          <p14:tracePt t="169126" x="6469063" y="6005513"/>
          <p14:tracePt t="169143" x="6469063" y="5915025"/>
          <p14:tracePt t="169161" x="6469063" y="5864225"/>
          <p14:tracePt t="169175" x="6469063" y="5842000"/>
          <p14:tracePt t="169192" x="6469063" y="5824538"/>
          <p14:tracePt t="169228" x="6469063" y="5819775"/>
          <p14:tracePt t="169238" x="6469063" y="5813425"/>
          <p14:tracePt t="169267" x="6469063" y="5808663"/>
          <p14:tracePt t="169276" x="6469063" y="5797550"/>
          <p14:tracePt t="169292" x="6469063" y="5780088"/>
          <p14:tracePt t="169312" x="6469063" y="5773738"/>
          <p14:tracePt t="169325" x="6469063" y="5768975"/>
          <p14:tracePt t="169342" x="6469063" y="5757863"/>
          <p14:tracePt t="169359" x="6469063" y="5746750"/>
          <p14:tracePt t="169379" x="6469063" y="5734050"/>
          <p14:tracePt t="169389" x="6469063" y="5729288"/>
          <p14:tracePt t="169403" x="6473825" y="5722938"/>
          <p14:tracePt t="169412" x="6480175" y="5718175"/>
          <p14:tracePt t="169425" x="6491288" y="5711825"/>
          <p14:tracePt t="169443" x="6502400" y="5700713"/>
          <p14:tracePt t="169465" x="6535738" y="5689600"/>
          <p14:tracePt t="169476" x="6637338" y="5656263"/>
          <p14:tracePt t="169493" x="6705600" y="5616575"/>
          <p14:tracePt t="169510" x="6767513" y="5599113"/>
          <p14:tracePt t="169532" x="6880225" y="5565775"/>
          <p14:tracePt t="169545" x="6902450" y="5559425"/>
          <p14:tracePt t="169560" x="6977063" y="5559425"/>
          <p14:tracePt t="169576" x="7010400" y="5554663"/>
          <p14:tracePt t="169592" x="7038975" y="5554663"/>
          <p14:tracePt t="169614" x="7072313" y="5543550"/>
          <p14:tracePt t="169629" x="7083425" y="5537200"/>
          <p14:tracePt t="169643" x="7112000" y="5530850"/>
          <p14:tracePt t="169660" x="7129463" y="5519738"/>
          <p14:tracePt t="169677" x="7140575" y="5514975"/>
          <p14:tracePt t="169747" x="7145338" y="5514975"/>
          <p14:tracePt t="169758" x="7151688" y="5514975"/>
          <p14:tracePt t="169776" x="7185025" y="5514975"/>
          <p14:tracePt t="169797" x="7213600" y="5508625"/>
          <p14:tracePt t="169811" x="7231063" y="5497513"/>
          <p14:tracePt t="169995" x="7231063" y="5492750"/>
          <p14:tracePt t="170012" x="7196138" y="5486400"/>
          <p14:tracePt t="170020" x="7140575" y="5486400"/>
          <p14:tracePt t="170030" x="7100888" y="5480050"/>
          <p14:tracePt t="170044" x="7038975" y="5480050"/>
          <p14:tracePt t="170062" x="6992938" y="5480050"/>
          <p14:tracePt t="170083" x="6959600" y="5468938"/>
          <p14:tracePt t="170092" x="6953250" y="5468938"/>
          <p14:tracePt t="170109" x="6937375" y="5468938"/>
          <p14:tracePt t="170126" x="6869113" y="5468938"/>
          <p14:tracePt t="170143" x="6824663" y="5468938"/>
          <p14:tracePt t="170162" x="6813550" y="5468938"/>
          <p14:tracePt t="170211" x="6800850" y="5468938"/>
          <p14:tracePt t="170219" x="6784975" y="5468938"/>
          <p14:tracePt t="170229" x="6762750" y="5468938"/>
          <p14:tracePt t="170242" x="6723063" y="5468938"/>
          <p14:tracePt t="170262" x="6672263" y="5475288"/>
          <p14:tracePt t="170276" x="6661150" y="5480050"/>
          <p14:tracePt t="170294" x="6654800" y="5492750"/>
          <p14:tracePt t="170310" x="6643688" y="5497513"/>
          <p14:tracePt t="170330" x="6626225" y="5508625"/>
          <p14:tracePt t="170343" x="6621463" y="5514975"/>
          <p14:tracePt t="170359" x="6597650" y="5514975"/>
          <p14:tracePt t="170376" x="6586538" y="5514975"/>
          <p14:tracePt t="170392" x="6581775" y="5514975"/>
          <p14:tracePt t="170444" x="6575425" y="5514975"/>
          <p14:tracePt t="170456" x="6570663" y="5514975"/>
          <p14:tracePt t="170465" x="6564313" y="5514975"/>
          <p14:tracePt t="170475" x="6553200" y="5514975"/>
          <p14:tracePt t="170772" x="6570663" y="5514975"/>
          <p14:tracePt t="170780" x="6575425" y="5514975"/>
          <p14:tracePt t="170798" x="6621463" y="5514975"/>
          <p14:tracePt t="170815" x="6672263" y="5514975"/>
          <p14:tracePt t="170836" x="6773863" y="5514975"/>
          <p14:tracePt t="170851" x="6908800" y="5514975"/>
          <p14:tracePt t="170865" x="6977063" y="5514975"/>
          <p14:tracePt t="170884" x="7180263" y="5514975"/>
          <p14:tracePt t="170899" x="7359650" y="5514975"/>
          <p14:tracePt t="170919" x="7507288" y="5514975"/>
          <p14:tracePt t="170933" x="7569200" y="5503863"/>
          <p14:tracePt t="170949" x="7586663" y="5492750"/>
          <p14:tracePt t="170965" x="7597775" y="5486400"/>
          <p14:tracePt t="170982" x="7613650" y="5486400"/>
          <p14:tracePt t="171002" x="7626350" y="5480050"/>
          <p14:tracePt t="171017" x="7637463" y="5475288"/>
          <p14:tracePt t="171033" x="7659688" y="5475288"/>
          <p14:tracePt t="171049" x="7670800" y="5475288"/>
          <p14:tracePt t="171179" x="7681913" y="5468938"/>
          <p14:tracePt t="171197" x="7688263" y="5468938"/>
          <p14:tracePt t="171211" x="7704138" y="5468938"/>
          <p14:tracePt t="171268" x="7710488" y="5468938"/>
          <p14:tracePt t="171277" x="7743825" y="5468938"/>
          <p14:tracePt t="171286" x="7805738" y="5480050"/>
          <p14:tracePt t="171302" x="7942263" y="5486400"/>
          <p14:tracePt t="171315" x="8083550" y="5503863"/>
          <p14:tracePt t="171333" x="8196263" y="5514975"/>
          <p14:tracePt t="171349" x="8291513" y="5519738"/>
          <p14:tracePt t="171365" x="8382000" y="5537200"/>
          <p14:tracePt t="171382" x="8501063" y="5543550"/>
          <p14:tracePt t="171387" x="8545513" y="5543550"/>
          <p14:tracePt t="171408" x="8669338" y="5554663"/>
          <p14:tracePt t="171416" x="8709025" y="5570538"/>
          <p14:tracePt t="171432" x="8770938" y="5570538"/>
          <p14:tracePt t="171449" x="8816975" y="5576888"/>
          <p14:tracePt t="171469" x="8832850" y="5576888"/>
          <p14:tracePt t="171484" x="8845550" y="5576888"/>
          <p14:tracePt t="171499" x="8878888" y="5588000"/>
          <p14:tracePt t="171516" x="8940800" y="5594350"/>
          <p14:tracePt t="171535" x="8969375" y="5599113"/>
          <p14:tracePt t="171549" x="8974138" y="5599113"/>
          <p14:tracePt t="171820" x="8991600" y="5599113"/>
          <p14:tracePt t="171828" x="9002713" y="5599113"/>
          <p14:tracePt t="171839" x="9020175" y="5599113"/>
          <p14:tracePt t="171857" x="9099550" y="5599113"/>
          <p14:tracePt t="171870" x="9126538" y="5599113"/>
          <p14:tracePt t="171874" x="9144000" y="5599113"/>
          <p14:tracePt t="171888" x="9183688" y="5599113"/>
          <p14:tracePt t="171905" x="9205913" y="5594350"/>
          <p14:tracePt t="171924" x="9274175" y="5565775"/>
          <p14:tracePt t="171937" x="9278938" y="5565775"/>
          <p14:tracePt t="171954" x="9329738" y="5559425"/>
          <p14:tracePt t="171971" x="9409113" y="5548313"/>
          <p14:tracePt t="171988" x="9442450" y="5548313"/>
          <p14:tracePt t="172004" x="9477375" y="5548313"/>
          <p14:tracePt t="172029" x="9532938" y="5548313"/>
          <p14:tracePt t="172043" x="9583738" y="5548313"/>
          <p14:tracePt t="172054" x="9590088" y="5548313"/>
          <p14:tracePt t="172070" x="9612313" y="5548313"/>
          <p14:tracePt t="172087" x="9618663" y="5548313"/>
          <p14:tracePt t="172104" x="9634538" y="5548313"/>
          <p14:tracePt t="172121" x="9658350" y="5548313"/>
          <p14:tracePt t="172137" x="9725025" y="5548313"/>
          <p14:tracePt t="172153" x="9786938" y="5548313"/>
          <p14:tracePt t="172170" x="9798050" y="5548313"/>
          <p14:tracePt t="172404" x="9804400" y="5548313"/>
          <p14:tracePt t="172412" x="9821863" y="5548313"/>
          <p14:tracePt t="172427" x="9826625" y="5548313"/>
          <p14:tracePt t="172442" x="9832975" y="5548313"/>
          <p14:tracePt t="172459" x="9866313" y="5548313"/>
          <p14:tracePt t="172475" x="9917113" y="5548313"/>
          <p14:tracePt t="172493" x="9985375" y="5548313"/>
          <p14:tracePt t="172509" x="10075863" y="5548313"/>
          <p14:tracePt t="172526" x="10177463" y="5548313"/>
          <p14:tracePt t="172542" x="10306050" y="5548313"/>
          <p14:tracePt t="172559" x="10396538" y="5548313"/>
          <p14:tracePt t="172575" x="10498138" y="5548313"/>
          <p14:tracePt t="172592" x="10560050" y="5548313"/>
          <p14:tracePt t="172610" x="10639425" y="5548313"/>
          <p14:tracePt t="172625" x="10701338" y="5548313"/>
          <p14:tracePt t="172642" x="10769600" y="5543550"/>
          <p14:tracePt t="172659" x="10820400" y="5537200"/>
          <p14:tracePt t="172679" x="10848975" y="5537200"/>
          <p14:tracePt t="172692" x="10871200" y="5537200"/>
          <p14:tracePt t="172781" x="10877550" y="5537200"/>
          <p14:tracePt t="172843" x="10888663" y="5537200"/>
          <p14:tracePt t="173067" x="10893425" y="5537200"/>
          <p14:tracePt t="173467" x="10888663" y="5537200"/>
          <p14:tracePt t="173475" x="10877550" y="5543550"/>
          <p14:tracePt t="173483" x="10871200" y="5543550"/>
          <p14:tracePt t="173892" x="10877550" y="5543550"/>
          <p14:tracePt t="173907" x="10893425" y="5526088"/>
          <p14:tracePt t="173923" x="10904538" y="5508625"/>
          <p14:tracePt t="173939" x="10910888" y="5497513"/>
          <p14:tracePt t="173949" x="10922000" y="5497513"/>
          <p14:tracePt t="173961" x="10928350" y="5497513"/>
          <p14:tracePt t="173980" x="10972800" y="5492750"/>
          <p14:tracePt t="173997" x="11012488" y="5492750"/>
          <p14:tracePt t="174012" x="11023600" y="5492750"/>
          <p14:tracePt t="174030" x="11052175" y="5492750"/>
          <p14:tracePt t="174046" x="11068050" y="5492750"/>
          <p14:tracePt t="174062" x="11091863" y="5497513"/>
          <p14:tracePt t="174113" x="11102975" y="5503863"/>
          <p14:tracePt t="174134" x="11158538" y="5503863"/>
          <p14:tracePt t="174152" x="11176000" y="5503863"/>
          <p14:tracePt t="174299" x="11182350" y="5503863"/>
          <p14:tracePt t="174364" x="11187113" y="5503863"/>
          <p14:tracePt t="174373" x="11198225" y="5503863"/>
          <p14:tracePt t="174388" x="11204575" y="5503863"/>
          <p14:tracePt t="174396" x="11209338" y="5503863"/>
          <p14:tracePt t="174409" x="11215688" y="5503863"/>
          <p14:tracePt t="174425" x="11220450" y="5503863"/>
          <p14:tracePt t="174443" x="11283950" y="5503863"/>
          <p14:tracePt t="174459" x="11350625" y="5503863"/>
          <p14:tracePt t="174476" x="11385550" y="5503863"/>
          <p14:tracePt t="174495" x="11390313" y="5503863"/>
          <p14:tracePt t="174509" x="11407775" y="5503863"/>
          <p14:tracePt t="174526" x="11423650" y="5503863"/>
          <p14:tracePt t="174542" x="11469688" y="5503863"/>
          <p14:tracePt t="174563" x="11487150" y="5497513"/>
          <p14:tracePt t="174716" x="11491913" y="5497513"/>
          <p14:tracePt t="174795" x="11498263" y="5503863"/>
          <p14:tracePt t="174901" x="11503025" y="5503863"/>
          <p14:tracePt t="174923" x="11509375" y="5503863"/>
          <p14:tracePt t="175036" x="11514138" y="5503863"/>
          <p14:tracePt t="175107" x="11520488" y="5503863"/>
          <p14:tracePt t="175188" x="11525250" y="5503863"/>
          <p14:tracePt t="175261" x="11531600" y="5503863"/>
          <p14:tracePt t="175268" x="11542713" y="5503863"/>
          <p14:tracePt t="175371" x="11549063" y="5503863"/>
          <p14:tracePt t="175427" x="11553825" y="5503863"/>
          <p14:tracePt t="175443" x="11560175" y="5503863"/>
          <p14:tracePt t="175459" x="11564938" y="5503863"/>
          <p14:tracePt t="175516" x="11571288" y="5503863"/>
          <p14:tracePt t="175523" x="11576050" y="5514975"/>
          <p14:tracePt t="175536" x="11576050" y="5519738"/>
          <p14:tracePt t="175552" x="11582400" y="5526088"/>
          <p14:tracePt t="175561" x="11582400" y="5530850"/>
          <p14:tracePt t="175576" x="11582400" y="5537200"/>
          <p14:tracePt t="175611" x="11582400" y="5554663"/>
          <p14:tracePt t="175629" x="11582400" y="5565775"/>
          <p14:tracePt t="175667" x="11582400" y="5570538"/>
          <p14:tracePt t="175683" x="11582400" y="5576888"/>
          <p14:tracePt t="175694" x="11576050" y="5576888"/>
          <p14:tracePt t="175709" x="11571288" y="5581650"/>
          <p14:tracePt t="175732" x="11564938" y="5581650"/>
          <p14:tracePt t="175745" x="11560175" y="5581650"/>
          <p14:tracePt t="175760" x="11542713" y="5581650"/>
          <p14:tracePt t="175776" x="11531600" y="5594350"/>
          <p14:tracePt t="175798" x="11520488" y="5605463"/>
          <p14:tracePt t="175812" x="11514138" y="5605463"/>
          <p14:tracePt t="175825" x="11509375" y="5605463"/>
          <p14:tracePt t="175845" x="11491913" y="5610225"/>
          <p14:tracePt t="175859" x="11458575" y="5610225"/>
          <p14:tracePt t="175875" x="11441113" y="5610225"/>
          <p14:tracePt t="175893" x="11436350" y="5610225"/>
          <p14:tracePt t="175909" x="11418888" y="5610225"/>
          <p14:tracePt t="175925" x="11390313" y="5616575"/>
          <p14:tracePt t="175942" x="11372850" y="5616575"/>
          <p14:tracePt t="175959" x="11368088" y="5616575"/>
          <p14:tracePt t="175976" x="11345863" y="5616575"/>
          <p14:tracePt t="175995" x="11295063" y="5616575"/>
          <p14:tracePt t="176012" x="11283950" y="5610225"/>
          <p14:tracePt t="176069" x="11277600" y="5610225"/>
          <p14:tracePt t="176083" x="11266488" y="5610225"/>
          <p14:tracePt t="176093" x="11255375" y="5610225"/>
          <p14:tracePt t="176108" x="11249025" y="5610225"/>
          <p14:tracePt t="176126" x="11226800" y="5610225"/>
          <p14:tracePt t="176142" x="11193463" y="5610225"/>
          <p14:tracePt t="176159" x="11153775" y="5610225"/>
          <p14:tracePt t="176176" x="11125200" y="5610225"/>
          <p14:tracePt t="176192" x="11118850" y="5610225"/>
          <p14:tracePt t="176209" x="11085513" y="5610225"/>
          <p14:tracePt t="176225" x="11041063" y="5599113"/>
          <p14:tracePt t="176246" x="11001375" y="5588000"/>
          <p14:tracePt t="176259" x="10995025" y="5588000"/>
          <p14:tracePt t="176315" x="10995025" y="5581650"/>
          <p14:tracePt t="176324" x="10995025" y="5570538"/>
          <p14:tracePt t="176342" x="11045825" y="5526088"/>
          <p14:tracePt t="176363" x="11198225" y="5418138"/>
          <p14:tracePt t="176376" x="11226800" y="5402263"/>
          <p14:tracePt t="176380" x="11244263" y="5391150"/>
          <p14:tracePt t="176393" x="11266488" y="5378450"/>
          <p14:tracePt t="176412" x="11306175" y="5362575"/>
          <p14:tracePt t="176428" x="11322050" y="5362575"/>
          <p14:tracePt t="176477" x="11317288" y="5362575"/>
          <p14:tracePt t="176487" x="11306175" y="5362575"/>
          <p14:tracePt t="176496" x="11237913" y="5351463"/>
          <p14:tracePt t="176509" x="11118850" y="5345113"/>
          <p14:tracePt t="176529" x="11068050" y="5345113"/>
          <p14:tracePt t="176545" x="11052175" y="5345113"/>
          <p14:tracePt t="176575" x="11041063" y="5345113"/>
          <p14:tracePt t="176667" x="11045825" y="5340350"/>
          <p14:tracePt t="176675" x="11056938" y="5340350"/>
          <p14:tracePt t="176694" x="11107738" y="5311775"/>
          <p14:tracePt t="176709" x="11187113" y="5300663"/>
          <p14:tracePt t="176726" x="11260138" y="5289550"/>
          <p14:tracePt t="176742" x="11283950" y="5289550"/>
          <p14:tracePt t="176803" x="11271250" y="5289550"/>
          <p14:tracePt t="176811" x="11233150" y="5305425"/>
          <p14:tracePt t="176826" x="11182350" y="5334000"/>
          <p14:tracePt t="176842" x="10995025" y="5395913"/>
          <p14:tracePt t="176859" x="10814050" y="5492750"/>
          <p14:tracePt t="176883" x="10802938" y="5503863"/>
          <p14:tracePt t="176923" x="10802938" y="5508625"/>
          <p14:tracePt t="176932" x="10809288" y="5508625"/>
          <p14:tracePt t="176943" x="10853738" y="5508625"/>
          <p14:tracePt t="176962" x="11029950" y="5464175"/>
          <p14:tracePt t="176975" x="11080750" y="5446713"/>
          <p14:tracePt t="176992" x="11176000" y="5418138"/>
          <p14:tracePt t="177009" x="11266488" y="5413375"/>
          <p14:tracePt t="177030" x="11372850" y="5413375"/>
          <p14:tracePt t="177060" x="11372850" y="5407025"/>
          <p14:tracePt t="177093" x="11317288" y="5407025"/>
          <p14:tracePt t="177109" x="11209338" y="5418138"/>
          <p14:tracePt t="177127" x="11176000" y="5441950"/>
          <p14:tracePt t="177147" x="11158538" y="5453063"/>
          <p14:tracePt t="177219" x="11164888" y="5453063"/>
          <p14:tracePt t="177229" x="11176000" y="5441950"/>
          <p14:tracePt t="177243" x="11220450" y="5407025"/>
          <p14:tracePt t="177262" x="11237913" y="5402263"/>
          <p14:tracePt t="177318" x="11220450" y="5407025"/>
          <p14:tracePt t="177329" x="11209338" y="5429250"/>
          <p14:tracePt t="177342" x="11182350" y="5464175"/>
          <p14:tracePt t="177358" x="11182350" y="5503863"/>
          <p14:tracePt t="177740" x="11169650" y="5503863"/>
          <p14:tracePt t="177755" x="11153775" y="5503863"/>
          <p14:tracePt t="177765" x="11118850" y="5503863"/>
          <p14:tracePt t="177782" x="11034713" y="5503863"/>
          <p14:tracePt t="177797" x="10899775" y="5497513"/>
          <p14:tracePt t="177819" x="10656888" y="5464175"/>
          <p14:tracePt t="177833" x="10544175" y="5457825"/>
          <p14:tracePt t="177848" x="10318750" y="5446713"/>
          <p14:tracePt t="177865" x="10029825" y="5413375"/>
          <p14:tracePt t="177881" x="9709150" y="5378450"/>
          <p14:tracePt t="177885" x="9561513" y="5373688"/>
          <p14:tracePt t="177898" x="9437688" y="5373688"/>
          <p14:tracePt t="177918" x="8997950" y="5283200"/>
          <p14:tracePt t="177931" x="8669338" y="5226050"/>
          <p14:tracePt t="177949" x="8353425" y="5203825"/>
          <p14:tracePt t="177964" x="8054975" y="5175250"/>
          <p14:tracePt t="177987" x="7626350" y="5130800"/>
          <p14:tracePt t="178000" x="7500938" y="5119688"/>
          <p14:tracePt t="178015" x="7359650" y="5097463"/>
          <p14:tracePt t="178032" x="7242175" y="5080000"/>
          <p14:tracePt t="178049" x="7123113" y="5046663"/>
          <p14:tracePt t="178064" x="6981825" y="4989513"/>
          <p14:tracePt t="178087" x="6813550" y="4945063"/>
          <p14:tracePt t="178099" x="6767513" y="4945063"/>
          <p14:tracePt t="178115" x="6756400" y="4938713"/>
          <p14:tracePt t="178131" x="6738938" y="4938713"/>
          <p14:tracePt t="178147" x="6665913" y="4921250"/>
          <p14:tracePt t="178165" x="6546850" y="4899025"/>
          <p14:tracePt t="178184" x="6418263" y="4865688"/>
          <p14:tracePt t="178198" x="6356350" y="4848225"/>
          <p14:tracePt t="178214" x="6338888" y="4848225"/>
          <p14:tracePt t="178260" x="6327775" y="4848225"/>
          <p14:tracePt t="178269" x="6321425" y="4843463"/>
          <p14:tracePt t="178281" x="6305550" y="4826000"/>
          <p14:tracePt t="178298" x="6219825" y="4803775"/>
          <p14:tracePt t="178314" x="6073775" y="4746625"/>
          <p14:tracePt t="178336" x="6000750" y="4730750"/>
          <p14:tracePt t="178350" x="5976938" y="4718050"/>
          <p14:tracePt t="178365" x="5932488" y="4706938"/>
          <p14:tracePt t="178382" x="5892800" y="4702175"/>
          <p14:tracePt t="178387" x="5870575" y="4695825"/>
          <p14:tracePt t="178398" x="5819775" y="4684713"/>
          <p14:tracePt t="178416" x="5757863" y="4673600"/>
          <p14:tracePt t="178433" x="5678488" y="4651375"/>
          <p14:tracePt t="178448" x="5616575" y="4651375"/>
          <p14:tracePt t="178464" x="5594350" y="4645025"/>
          <p14:tracePt t="178507" x="5581650" y="4640263"/>
          <p14:tracePt t="178522" x="5576888" y="4633913"/>
          <p14:tracePt t="178541" x="5537200" y="4611688"/>
          <p14:tracePt t="178551" x="5530850" y="4611688"/>
          <p14:tracePt t="178564" x="5514975" y="4600575"/>
          <p14:tracePt t="178581" x="5492750" y="4589463"/>
          <p14:tracePt t="178600" x="5486400" y="4583113"/>
          <p14:tracePt t="178764" x="5486400" y="4578350"/>
          <p14:tracePt t="178774" x="5480050" y="4560888"/>
          <p14:tracePt t="178783" x="5468938" y="4543425"/>
          <p14:tracePt t="178801" x="5457825" y="4503738"/>
          <p14:tracePt t="178818" x="5446713" y="4481513"/>
          <p14:tracePt t="178907" x="5435600" y="4470400"/>
          <p14:tracePt t="178917" x="5429250" y="4470400"/>
          <p14:tracePt t="178931" x="5378450" y="4464050"/>
          <p14:tracePt t="178951" x="5316538" y="4464050"/>
          <p14:tracePt t="178964" x="5214938" y="4464050"/>
          <p14:tracePt t="178980" x="5068888" y="4464050"/>
          <p14:tracePt t="179002" x="4662488" y="4437063"/>
          <p14:tracePt t="179014" x="4092575" y="4379913"/>
          <p14:tracePt t="179031" x="3657600" y="4340225"/>
          <p14:tracePt t="179047" x="3511550" y="4335463"/>
          <p14:tracePt t="179066" x="3482975" y="4324350"/>
          <p14:tracePt t="179374" x="3482975" y="4329113"/>
          <p14:tracePt t="179381" x="3482975" y="4351338"/>
          <p14:tracePt t="179397" x="3482975" y="4397375"/>
          <p14:tracePt t="179414" x="3494088" y="4419600"/>
          <p14:tracePt t="179433" x="3498850" y="4430713"/>
          <p14:tracePt t="179667" x="3516313" y="4430713"/>
          <p14:tracePt t="179675" x="3544888" y="4430713"/>
          <p14:tracePt t="179684" x="3606800" y="4430713"/>
          <p14:tracePt t="179697" x="3675063" y="4430713"/>
          <p14:tracePt t="179713" x="3951288" y="4430713"/>
          <p14:tracePt t="179731" x="4284663" y="4430713"/>
          <p14:tracePt t="179750" x="4408488" y="4430713"/>
          <p14:tracePt t="179765" x="4448175" y="4430713"/>
          <p14:tracePt t="179779" x="4459288" y="4430713"/>
          <p14:tracePt t="180043" x="4452938" y="4430713"/>
          <p14:tracePt t="180051" x="4441825" y="4430713"/>
          <p14:tracePt t="180068" x="4419600" y="4430713"/>
          <p14:tracePt t="180196" x="4425950" y="4430713"/>
          <p14:tracePt t="180205" x="4470400" y="4425950"/>
          <p14:tracePt t="180214" x="4514850" y="4425950"/>
          <p14:tracePt t="180233" x="4684713" y="4425950"/>
          <p14:tracePt t="180247" x="4967288" y="4425950"/>
          <p14:tracePt t="180264" x="5311775" y="4425950"/>
          <p14:tracePt t="180283" x="5645150" y="4425950"/>
          <p14:tracePt t="180299" x="5718175" y="4425950"/>
          <p14:tracePt t="180379" x="5711825" y="4425950"/>
          <p14:tracePt t="180389" x="5678488" y="4408488"/>
          <p14:tracePt t="180397" x="5656263" y="4408488"/>
          <p14:tracePt t="180413" x="5570538" y="4386263"/>
          <p14:tracePt t="180430" x="5446713" y="4386263"/>
          <p14:tracePt t="180449" x="5276850" y="4375150"/>
          <p14:tracePt t="180463" x="5148263" y="4368800"/>
          <p14:tracePt t="180480" x="5113338" y="4368800"/>
          <p14:tracePt t="180516" x="5119688" y="4368800"/>
          <p14:tracePt t="180526" x="5124450" y="4368800"/>
          <p14:tracePt t="180537" x="5130800" y="4368800"/>
          <p14:tracePt t="180547" x="5175250" y="4386263"/>
          <p14:tracePt t="180563" x="5254625" y="4391025"/>
          <p14:tracePt t="180583" x="5356225" y="4391025"/>
          <p14:tracePt t="180596" x="5413375" y="4402138"/>
          <p14:tracePt t="180651" x="5413375" y="4408488"/>
          <p14:tracePt t="180699" x="5418138" y="4419600"/>
          <p14:tracePt t="180708" x="5446713" y="4430713"/>
          <p14:tracePt t="180717" x="5514975" y="4430713"/>
          <p14:tracePt t="180735" x="5718175" y="4452938"/>
          <p14:tracePt t="180749" x="6124575" y="4492625"/>
          <p14:tracePt t="180764" x="6610350" y="4560888"/>
          <p14:tracePt t="180780" x="7489825" y="4741863"/>
          <p14:tracePt t="180801" x="8534400" y="4989513"/>
          <p14:tracePt t="180817" x="9442450" y="5187950"/>
          <p14:tracePt t="180830" x="9826625" y="5272088"/>
          <p14:tracePt t="180847" x="9956800" y="5289550"/>
          <p14:tracePt t="180864" x="9996488" y="5289550"/>
          <p14:tracePt t="180884" x="10058400" y="5294313"/>
          <p14:tracePt t="180896" x="10091738" y="5294313"/>
          <p14:tracePt t="180913" x="10137775" y="5294313"/>
          <p14:tracePt t="180931" x="10228263" y="5327650"/>
          <p14:tracePt t="180951" x="10301288" y="5340350"/>
          <p14:tracePt t="180964" x="10345738" y="5362575"/>
          <p14:tracePt t="180980" x="10402888" y="5402263"/>
          <p14:tracePt t="181002" x="10521950" y="5457825"/>
          <p14:tracePt t="181020" x="10650538" y="5503863"/>
          <p14:tracePt t="181031" x="10712450" y="5508625"/>
          <p14:tracePt t="181047" x="10763250" y="5526088"/>
          <p14:tracePt t="181064" x="10769600" y="5526088"/>
          <p14:tracePt t="181131" x="10780713" y="5530850"/>
          <p14:tracePt t="181143" x="10787063" y="5537200"/>
          <p14:tracePt t="181153" x="10791825" y="5537200"/>
          <p14:tracePt t="182179" x="10787063" y="5537200"/>
          <p14:tracePt t="182187" x="10780713" y="5537200"/>
          <p14:tracePt t="182196" x="10763250" y="5543550"/>
          <p14:tracePt t="182213" x="10752138" y="5543550"/>
          <p14:tracePt t="182230" x="10747375" y="5548313"/>
          <p14:tracePt t="182419" x="10736263" y="5548313"/>
          <p14:tracePt t="182431" x="10729913" y="5548313"/>
          <p14:tracePt t="182439" x="10718800" y="5548313"/>
          <p14:tracePt t="182456" x="10661650" y="5548313"/>
          <p14:tracePt t="182473" x="10634663" y="5548313"/>
          <p14:tracePt t="182489" x="10623550" y="5554663"/>
          <p14:tracePt t="182563" x="10634663" y="5548313"/>
          <p14:tracePt t="182573" x="10650538" y="5543550"/>
          <p14:tracePt t="182590" x="10763250" y="5543550"/>
          <p14:tracePt t="182606" x="10928350" y="5526088"/>
          <p14:tracePt t="182622" x="11096625" y="5514975"/>
          <p14:tracePt t="182640" x="11164888" y="5514975"/>
          <p14:tracePt t="182662" x="11237913" y="5514975"/>
          <p14:tracePt t="182672" x="11260138" y="5514975"/>
          <p14:tracePt t="182689" x="11288713" y="5514975"/>
          <p14:tracePt t="182706" x="11322050" y="5526088"/>
          <p14:tracePt t="182723" x="11361738" y="5554663"/>
          <p14:tracePt t="182748" x="11368088" y="5554663"/>
          <p14:tracePt t="183260" x="11372850" y="5554663"/>
          <p14:tracePt t="183275" x="11379200" y="5554663"/>
          <p14:tracePt t="183284" x="11379200" y="5559425"/>
          <p14:tracePt t="183295" x="11396663" y="5565775"/>
          <p14:tracePt t="183312" x="11418888" y="5570538"/>
          <p14:tracePt t="183330" x="11487150" y="5570538"/>
          <p14:tracePt t="183348" x="11701463" y="5570538"/>
          <p14:tracePt t="183362" x="11745913" y="5570538"/>
          <p14:tracePt t="183378" x="11830050" y="5570538"/>
          <p14:tracePt t="183395" x="11842750" y="5570538"/>
          <p14:tracePt t="183411" x="11853863" y="5581650"/>
          <p14:tracePt t="183643" x="11847513" y="5581650"/>
          <p14:tracePt t="183651" x="11842750" y="5581650"/>
          <p14:tracePt t="183662" x="11836400" y="5581650"/>
          <p14:tracePt t="183678" x="11825288" y="5581650"/>
          <p14:tracePt t="183696" x="11814175" y="5581650"/>
          <p14:tracePt t="183712" x="11791950" y="5588000"/>
          <p14:tracePt t="183732" x="11779250" y="5594350"/>
          <p14:tracePt t="183907" x="11774488" y="5594350"/>
          <p14:tracePt t="183916" x="11768138" y="5594350"/>
          <p14:tracePt t="183928" x="11763375" y="5594350"/>
          <p14:tracePt t="183945" x="11752263" y="5594350"/>
          <p14:tracePt t="183961" x="11734800" y="5594350"/>
          <p14:tracePt t="183979" x="11672888" y="5581650"/>
          <p14:tracePt t="183998" x="11610975" y="5570538"/>
          <p14:tracePt t="184012" x="11560175" y="5559425"/>
          <p14:tracePt t="184030" x="11447463" y="5548313"/>
          <p14:tracePt t="184052" x="11209338" y="5526088"/>
          <p14:tracePt t="184068" x="11017250" y="5526088"/>
          <p14:tracePt t="184078" x="10882313" y="5526088"/>
          <p14:tracePt t="184095" x="10701338" y="5526088"/>
          <p14:tracePt t="184111" x="10661650" y="5526088"/>
          <p14:tracePt t="184128" x="10610850" y="5526088"/>
          <p14:tracePt t="184145" x="10498138" y="5508625"/>
          <p14:tracePt t="184161" x="10369550" y="5503863"/>
          <p14:tracePt t="184179" x="10177463" y="5503863"/>
          <p14:tracePt t="184198" x="10086975" y="5503863"/>
          <p14:tracePt t="184212" x="10018713" y="5503863"/>
          <p14:tracePt t="184229" x="9894888" y="5503863"/>
          <p14:tracePt t="184247" x="9747250" y="5503863"/>
          <p14:tracePt t="184263" x="9539288" y="5503863"/>
          <p14:tracePt t="184278" x="9126538" y="5503863"/>
          <p14:tracePt t="184296" x="8680450" y="5492750"/>
          <p14:tracePt t="184312" x="8240713" y="5492750"/>
          <p14:tracePt t="184332" x="7507288" y="5492750"/>
          <p14:tracePt t="184345" x="7207250" y="5492750"/>
          <p14:tracePt t="184361" x="6519863" y="5492750"/>
          <p14:tracePt t="184379" x="5391150" y="5492750"/>
          <p14:tracePt t="184395" x="4819650" y="5492750"/>
          <p14:tracePt t="184415" x="4498975" y="5492750"/>
          <p14:tracePt t="184430" x="4379913" y="5492750"/>
          <p14:tracePt t="184462" x="4375150" y="5492750"/>
          <p14:tracePt t="184478" x="4346575" y="5492750"/>
          <p14:tracePt t="184499" x="4289425" y="5497513"/>
          <p14:tracePt t="184513" x="4267200" y="5503863"/>
          <p14:tracePt t="184530" x="4238625" y="5503863"/>
          <p14:tracePt t="184545" x="4210050" y="5514975"/>
          <p14:tracePt t="184565" x="4165600" y="5514975"/>
          <p14:tracePt t="184578" x="4125913" y="5514975"/>
          <p14:tracePt t="184595" x="4086225" y="5514975"/>
          <p14:tracePt t="184612" x="4002088" y="5514975"/>
          <p14:tracePt t="184628" x="3900488" y="5508625"/>
          <p14:tracePt t="184647" x="3803650" y="5503863"/>
          <p14:tracePt t="184664" x="3635375" y="5492750"/>
          <p14:tracePt t="184682" x="3498850" y="5475288"/>
          <p14:tracePt t="184695" x="3359150" y="5453063"/>
          <p14:tracePt t="184712" x="3295650" y="5435600"/>
          <p14:tracePt t="184729" x="3228975" y="5435600"/>
          <p14:tracePt t="184748" x="3008313" y="5418138"/>
          <p14:tracePt t="184762" x="2928938" y="5407025"/>
          <p14:tracePt t="184778" x="2692400" y="5407025"/>
          <p14:tracePt t="184796" x="2579688" y="5407025"/>
          <p14:tracePt t="184811" x="2455863" y="5407025"/>
          <p14:tracePt t="184831" x="2319338" y="5407025"/>
          <p14:tracePt t="184844" x="2246313" y="5407025"/>
          <p14:tracePt t="184861" x="2224088" y="5407025"/>
          <p14:tracePt t="184957" x="2235200" y="5407025"/>
          <p14:tracePt t="184968" x="2252663" y="5407025"/>
          <p14:tracePt t="184979" x="2314575" y="5407025"/>
          <p14:tracePt t="184997" x="2562225" y="5429250"/>
          <p14:tracePt t="185013" x="2732088" y="5435600"/>
          <p14:tracePt t="185029" x="3030538" y="5468938"/>
          <p14:tracePt t="185052" x="3646488" y="5503863"/>
          <p14:tracePt t="185065" x="3973513" y="5537200"/>
          <p14:tracePt t="185079" x="4808538" y="5581650"/>
          <p14:tracePt t="185096" x="5570538" y="5599113"/>
          <p14:tracePt t="185111" x="6146800" y="5599113"/>
          <p14:tracePt t="185131" x="6846888" y="5610225"/>
          <p14:tracePt t="185145" x="7123113" y="5627688"/>
          <p14:tracePt t="185161" x="7664450" y="5667375"/>
          <p14:tracePt t="185178" x="8399463" y="5707063"/>
          <p14:tracePt t="185200" x="8658225" y="5707063"/>
          <p14:tracePt t="185212" x="8816975" y="5707063"/>
          <p14:tracePt t="185228" x="8985250" y="5707063"/>
          <p14:tracePt t="185248" x="9188450" y="5707063"/>
          <p14:tracePt t="185261" x="9466263" y="5707063"/>
          <p14:tracePt t="185278" x="9798050" y="5707063"/>
          <p14:tracePt t="185294" x="10126663" y="5707063"/>
          <p14:tracePt t="185311" x="10323513" y="5707063"/>
          <p14:tracePt t="185331" x="10442575" y="5707063"/>
          <p14:tracePt t="185347" x="10498138" y="5707063"/>
          <p14:tracePt t="185361" x="10526713" y="5707063"/>
          <p14:tracePt t="185378" x="10617200" y="5707063"/>
          <p14:tracePt t="185382" x="10661650" y="5707063"/>
          <p14:tracePt t="185395" x="10775950" y="5707063"/>
          <p14:tracePt t="185412" x="10910888" y="5707063"/>
          <p14:tracePt t="185428" x="10944225" y="5707063"/>
          <p14:tracePt t="185445" x="11023600" y="5707063"/>
          <p14:tracePt t="185462" x="11125200" y="5711825"/>
          <p14:tracePt t="185481" x="11266488" y="5740400"/>
          <p14:tracePt t="185495" x="11356975" y="5740400"/>
          <p14:tracePt t="185512" x="11372850" y="5746750"/>
          <p14:tracePt t="185563" x="11385550" y="5746750"/>
          <p14:tracePt t="185571" x="11401425" y="5746750"/>
          <p14:tracePt t="185595" x="11480800" y="5729288"/>
          <p14:tracePt t="185611" x="11503025" y="5722938"/>
          <p14:tracePt t="185707" x="11487150" y="5718175"/>
          <p14:tracePt t="185715" x="11441113" y="5718175"/>
          <p14:tracePt t="185729" x="11372850" y="5718175"/>
          <p14:tracePt t="185751" x="11147425" y="5718175"/>
          <p14:tracePt t="185765" x="10915650" y="5718175"/>
          <p14:tracePt t="185778" x="10802938" y="5718175"/>
          <p14:tracePt t="185795" x="10464800" y="5740400"/>
          <p14:tracePt t="185811" x="10177463" y="5762625"/>
          <p14:tracePt t="185836" x="9482138" y="5762625"/>
          <p14:tracePt t="185855" x="8726488" y="5762625"/>
          <p14:tracePt t="185865" x="8313738" y="5762625"/>
          <p14:tracePt t="185878" x="7805738" y="5762625"/>
          <p14:tracePt t="185882" x="7681913" y="5762625"/>
          <p14:tracePt t="185894" x="7602538" y="5762625"/>
          <p14:tracePt t="185919" x="7388225" y="5762625"/>
          <p14:tracePt t="185936" x="7264400" y="5751513"/>
          <p14:tracePt t="185945" x="7180263" y="5740400"/>
          <p14:tracePt t="185962" x="7010400" y="5722938"/>
          <p14:tracePt t="185979" x="6762750" y="5695950"/>
          <p14:tracePt t="185995" x="6683375" y="5689600"/>
          <p14:tracePt t="186018" x="6677025" y="5689600"/>
          <p14:tracePt t="186164" x="6672263" y="5683250"/>
          <p14:tracePt t="186172" x="6665913" y="5678488"/>
          <p14:tracePt t="186181" x="6621463" y="5672138"/>
          <p14:tracePt t="186195" x="6502400" y="5627688"/>
          <p14:tracePt t="186212" x="6383338" y="5610225"/>
          <p14:tracePt t="186232" x="6237288" y="5610225"/>
          <p14:tracePt t="186245" x="6011863" y="5565775"/>
          <p14:tracePt t="186261" x="5656263" y="5543550"/>
          <p14:tracePt t="186284" x="4718050" y="5468938"/>
          <p14:tracePt t="186301" x="4357688" y="5457825"/>
          <p14:tracePt t="186312" x="4267200" y="5457825"/>
          <p14:tracePt t="186327" x="4154488" y="5457825"/>
          <p14:tracePt t="186344" x="4097338" y="5457825"/>
          <p14:tracePt t="186361" x="4064000" y="5457825"/>
          <p14:tracePt t="186380" x="4006850" y="5457825"/>
          <p14:tracePt t="186394" x="3968750" y="5464175"/>
          <p14:tracePt t="186411" x="3922713" y="5468938"/>
          <p14:tracePt t="186429" x="3854450" y="5475288"/>
          <p14:tracePt t="186451" x="3741738" y="5475288"/>
          <p14:tracePt t="186462" x="3690938" y="5475288"/>
          <p14:tracePt t="186479" x="3538538" y="5475288"/>
          <p14:tracePt t="186497" x="3421063" y="5457825"/>
          <p14:tracePt t="186515" x="3189288" y="5429250"/>
          <p14:tracePt t="186533" x="3019425" y="5424488"/>
          <p14:tracePt t="186545" x="2928938" y="5402263"/>
          <p14:tracePt t="186562" x="2743200" y="5373688"/>
          <p14:tracePt t="186582" x="2540000" y="5351463"/>
          <p14:tracePt t="186596" x="2455863" y="5351463"/>
          <p14:tracePt t="186613" x="2387600" y="5345113"/>
          <p14:tracePt t="186629" x="2292350" y="5327650"/>
          <p14:tracePt t="186646" x="2144713" y="5316538"/>
          <p14:tracePt t="186663" x="2038350" y="5294313"/>
          <p14:tracePt t="186678" x="1941513" y="5283200"/>
          <p14:tracePt t="186697" x="1879600" y="5276850"/>
          <p14:tracePt t="186712" x="1846263" y="5276850"/>
          <p14:tracePt t="186728" x="1778000" y="5276850"/>
          <p14:tracePt t="186749" x="1670050" y="5276850"/>
          <p14:tracePt t="186763" x="1563688" y="5260975"/>
          <p14:tracePt t="186778" x="1506538" y="5260975"/>
          <p14:tracePt t="186795" x="1382713" y="5254625"/>
          <p14:tracePt t="186812" x="1298575" y="5249863"/>
          <p14:tracePt t="186831" x="1212850" y="5238750"/>
          <p14:tracePt t="186845" x="1139825" y="5232400"/>
          <p14:tracePt t="186861" x="1027113" y="5214938"/>
          <p14:tracePt t="186879" x="982663" y="5203825"/>
          <p14:tracePt t="186894" x="954088" y="5203825"/>
          <p14:tracePt t="186918" x="947738" y="5199063"/>
          <p14:tracePt t="186964" x="971550" y="5199063"/>
          <p14:tracePt t="186972" x="1004888" y="5210175"/>
          <p14:tracePt t="186982" x="1060450" y="5210175"/>
          <p14:tracePt t="187003" x="1343025" y="5210175"/>
          <p14:tracePt t="187019" x="1709738" y="5210175"/>
          <p14:tracePt t="187028" x="1919288" y="5210175"/>
          <p14:tracePt t="187045" x="2376488" y="5260975"/>
          <p14:tracePt t="187062" x="2794000" y="5322888"/>
          <p14:tracePt t="187079" x="3041650" y="5373688"/>
          <p14:tracePt t="187100" x="3392488" y="5429250"/>
          <p14:tracePt t="187113" x="3494088" y="5453063"/>
          <p14:tracePt t="187128" x="3651250" y="5486400"/>
          <p14:tracePt t="187145" x="3781425" y="5492750"/>
          <p14:tracePt t="187161" x="3843338" y="5492750"/>
          <p14:tracePt t="187181" x="3871913" y="5492750"/>
          <p14:tracePt t="187299" x="3878263" y="5492750"/>
          <p14:tracePt t="187356" x="3878263" y="5475288"/>
          <p14:tracePt t="187366" x="3878263" y="5468938"/>
          <p14:tracePt t="187382" x="3900488" y="5453063"/>
          <p14:tracePt t="187399" x="4006850" y="5418138"/>
          <p14:tracePt t="187412" x="4132263" y="5391150"/>
          <p14:tracePt t="187429" x="4351338" y="5356225"/>
          <p14:tracePt t="187445" x="4695825" y="5311775"/>
          <p14:tracePt t="187464" x="5040313" y="5311775"/>
          <p14:tracePt t="187477" x="5345113" y="5311775"/>
          <p14:tracePt t="187495" x="5695950" y="5311775"/>
          <p14:tracePt t="187511" x="6113463" y="5316538"/>
          <p14:tracePt t="187533" x="6796088" y="5424488"/>
          <p14:tracePt t="187544" x="6897688" y="5446713"/>
          <p14:tracePt t="187561" x="6953250" y="5446713"/>
          <p14:tracePt t="187614" x="6959600" y="5446713"/>
          <p14:tracePt t="187628" x="6970713" y="5441950"/>
          <p14:tracePt t="187637" x="6999288" y="5435600"/>
          <p14:tracePt t="187645" x="7010400" y="5429250"/>
          <p14:tracePt t="187663" x="7054850" y="5424488"/>
          <p14:tracePt t="187681" x="7078663" y="5418138"/>
          <p14:tracePt t="187812" x="7083425" y="5413375"/>
          <p14:tracePt t="187823" x="7083425" y="5407025"/>
          <p14:tracePt t="187832" x="7083425" y="5402263"/>
          <p14:tracePt t="187845" x="7032625" y="5356225"/>
          <p14:tracePt t="187864" x="6992938" y="5340350"/>
          <p14:tracePt t="187878" x="6948488" y="5322888"/>
          <p14:tracePt t="187895" x="6902450" y="5322888"/>
          <p14:tracePt t="187979" x="6897688" y="5322888"/>
          <p14:tracePt t="187989" x="6897688" y="5305425"/>
          <p14:tracePt t="187997" x="6902450" y="5294313"/>
          <p14:tracePt t="188012" x="6908800" y="5283200"/>
          <p14:tracePt t="188030" x="6926263" y="5260975"/>
          <p14:tracePt t="188051" x="6948488" y="5238750"/>
          <p14:tracePt t="188061" x="6953250" y="5210175"/>
          <p14:tracePt t="188078" x="6959600" y="5181600"/>
          <p14:tracePt t="188094" x="6959600" y="5141913"/>
          <p14:tracePt t="188111" x="6959600" y="5119688"/>
          <p14:tracePt t="188130" x="6959600" y="5108575"/>
          <p14:tracePt t="188171" x="6959600" y="5102225"/>
          <p14:tracePt t="188188" x="6953250" y="5097463"/>
          <p14:tracePt t="188197" x="6926263" y="5097463"/>
          <p14:tracePt t="188212" x="6875463" y="5097463"/>
          <p14:tracePt t="188231" x="6829425" y="5091113"/>
          <p14:tracePt t="188244" x="6784975" y="5091113"/>
          <p14:tracePt t="188262" x="6734175" y="5091113"/>
          <p14:tracePt t="188278" x="6716713" y="5091113"/>
          <p14:tracePt t="188298" x="6711950" y="5091113"/>
          <p14:tracePt t="188323" x="6705600" y="5091113"/>
          <p14:tracePt t="188332" x="6694488" y="5086350"/>
          <p14:tracePt t="188364" x="6694488" y="5080000"/>
          <p14:tracePt t="188381" x="6683375" y="5080000"/>
          <p14:tracePt t="188393" x="6672263" y="5073650"/>
          <p14:tracePt t="188411" x="6597650" y="5046663"/>
          <p14:tracePt t="188429" x="6570663" y="5035550"/>
          <p14:tracePt t="188564" x="6570663" y="5029200"/>
          <p14:tracePt t="188575" x="6575425" y="5022850"/>
          <p14:tracePt t="188583" x="6610350" y="5018088"/>
          <p14:tracePt t="188598" x="6723063" y="5006975"/>
          <p14:tracePt t="188612" x="6891338" y="4995863"/>
          <p14:tracePt t="188628" x="7038975" y="4995863"/>
          <p14:tracePt t="188644" x="7207250" y="4995863"/>
          <p14:tracePt t="188661" x="7410450" y="4995863"/>
          <p14:tracePt t="188681" x="7602538" y="4995863"/>
          <p14:tracePt t="188694" x="7761288" y="4995863"/>
          <p14:tracePt t="188711" x="7874000" y="4995863"/>
          <p14:tracePt t="188728" x="7975600" y="4995863"/>
          <p14:tracePt t="188747" x="8150225" y="4995863"/>
          <p14:tracePt t="188761" x="8218488" y="4995863"/>
          <p14:tracePt t="188779" x="8342313" y="4989513"/>
          <p14:tracePt t="188798" x="8375650" y="4984750"/>
          <p14:tracePt t="188815" x="8404225" y="4978400"/>
          <p14:tracePt t="188828" x="8426450" y="4978400"/>
          <p14:tracePt t="188845" x="8455025" y="4972050"/>
          <p14:tracePt t="188861" x="8516938" y="4972050"/>
          <p14:tracePt t="188880" x="8567738" y="4972050"/>
          <p14:tracePt t="188883" x="8602663" y="4972050"/>
          <p14:tracePt t="188894" x="8607425" y="4972050"/>
          <p14:tracePt t="188910" x="8624888" y="4972050"/>
          <p14:tracePt t="189061" x="8613775" y="4972050"/>
          <p14:tracePt t="189074" x="8607425" y="4972050"/>
          <p14:tracePt t="189083" x="8501063" y="4972050"/>
          <p14:tracePt t="189094" x="8443913" y="4984750"/>
          <p14:tracePt t="189111" x="8229600" y="4995863"/>
          <p14:tracePt t="189127" x="8004175" y="5022850"/>
          <p14:tracePt t="189145" x="7885113" y="5046663"/>
          <p14:tracePt t="189164" x="7829550" y="5046663"/>
          <p14:tracePt t="189177" x="7805738" y="5046663"/>
          <p14:tracePt t="189194" x="7750175" y="5046663"/>
          <p14:tracePt t="189211" x="7591425" y="5046663"/>
          <p14:tracePt t="189230" x="7467600" y="5046663"/>
          <p14:tracePt t="189244" x="7399338" y="5046663"/>
          <p14:tracePt t="189260" x="7359650" y="5046663"/>
          <p14:tracePt t="189279" x="7337425" y="5046663"/>
          <p14:tracePt t="189294" x="7304088" y="5046663"/>
          <p14:tracePt t="189312" x="7258050" y="5046663"/>
          <p14:tracePt t="189327" x="7191375" y="5046663"/>
          <p14:tracePt t="189344" x="7067550" y="5046663"/>
          <p14:tracePt t="189360" x="6908800" y="5046663"/>
          <p14:tracePt t="189380" x="6750050" y="5046663"/>
          <p14:tracePt t="189394" x="6727825" y="5046663"/>
          <p14:tracePt t="189410" x="6705600" y="5046663"/>
          <p14:tracePt t="189428" x="6665913" y="5046663"/>
          <p14:tracePt t="189446" x="6632575" y="5040313"/>
          <p14:tracePt t="189463" x="6604000" y="5040313"/>
          <p14:tracePt t="189479" x="6581775" y="5035550"/>
          <p14:tracePt t="189572" x="6570663" y="5022850"/>
          <p14:tracePt t="189643" x="6570663" y="5018088"/>
          <p14:tracePt t="189654" x="6581775" y="5018088"/>
          <p14:tracePt t="189668" x="6597650" y="5006975"/>
          <p14:tracePt t="189677" x="6643688" y="5006975"/>
          <p14:tracePt t="189698" x="6756400" y="5000625"/>
          <p14:tracePt t="189710" x="6981825" y="5000625"/>
          <p14:tracePt t="189728" x="7489825" y="5000625"/>
          <p14:tracePt t="189744" x="8280400" y="5040313"/>
          <p14:tracePt t="189766" x="9144000" y="5086350"/>
          <p14:tracePt t="189777" x="9369425" y="5124450"/>
          <p14:tracePt t="189794" x="9663113" y="5124450"/>
          <p14:tracePt t="189811" x="9720263" y="5124450"/>
          <p14:tracePt t="189828" x="9753600" y="5124450"/>
          <p14:tracePt t="189847" x="9775825" y="5124450"/>
          <p14:tracePt t="189860" x="9786938" y="5124450"/>
          <p14:tracePt t="190668" x="9793288" y="5124450"/>
          <p14:tracePt t="190677" x="9786938" y="5130800"/>
          <p14:tracePt t="190691" x="9713913" y="5137150"/>
          <p14:tracePt t="190706" x="9629775" y="5159375"/>
          <p14:tracePt t="190721" x="9590088" y="5175250"/>
          <p14:tracePt t="190738" x="9510713" y="5181600"/>
          <p14:tracePt t="190755" x="9409113" y="5203825"/>
          <p14:tracePt t="190772" x="9267825" y="5238750"/>
          <p14:tracePt t="190791" x="9075738" y="5249863"/>
          <p14:tracePt t="190805" x="8686800" y="5311775"/>
          <p14:tracePt t="190821" x="8008938" y="5373688"/>
          <p14:tracePt t="190838" x="7275513" y="5464175"/>
          <p14:tracePt t="190857" x="6604000" y="5588000"/>
          <p14:tracePt t="190871" x="6056313" y="5645150"/>
          <p14:tracePt t="190874" x="5835650" y="5672138"/>
          <p14:tracePt t="190888" x="5689600" y="5683250"/>
          <p14:tracePt t="190906" x="5441950" y="5683250"/>
          <p14:tracePt t="190932" x="4960938" y="5683250"/>
          <p14:tracePt t="190941" x="4819650" y="5683250"/>
          <p14:tracePt t="190955" x="4578350" y="5689600"/>
          <p14:tracePt t="190971" x="4362450" y="5711825"/>
          <p14:tracePt t="190989" x="4198938" y="5729288"/>
          <p14:tracePt t="191008" x="4075113" y="5746750"/>
          <p14:tracePt t="191022" x="3933825" y="5751513"/>
          <p14:tracePt t="191039" x="3776663" y="5762625"/>
          <p14:tracePt t="191055" x="3640138" y="5768975"/>
          <p14:tracePt t="191076" x="3544888" y="5780088"/>
          <p14:tracePt t="191089" x="3527425" y="5780088"/>
          <p14:tracePt t="191104" x="3476625" y="5791200"/>
          <p14:tracePt t="191120" x="3392488" y="5819775"/>
          <p14:tracePt t="191139" x="3222625" y="5892800"/>
          <p14:tracePt t="191160" x="3127375" y="5921375"/>
          <p14:tracePt t="191177" x="3030538" y="5954713"/>
          <p14:tracePt t="191188" x="2974975" y="5976938"/>
          <p14:tracePt t="191205" x="2913063" y="5983288"/>
          <p14:tracePt t="191221" x="2851150" y="5994400"/>
          <p14:tracePt t="191238" x="2800350" y="6011863"/>
          <p14:tracePt t="191259" x="2692400" y="6038850"/>
          <p14:tracePt t="191271" x="2641600" y="6056313"/>
          <p14:tracePt t="191288" x="2540000" y="6096000"/>
          <p14:tracePt t="191304" x="2478088" y="6129338"/>
          <p14:tracePt t="191321" x="2460625" y="6135688"/>
          <p14:tracePt t="191391" x="2449513" y="6135688"/>
          <p14:tracePt t="191793" x="2455863" y="6135688"/>
          <p14:tracePt t="191815" x="2613025" y="6135688"/>
          <p14:tracePt t="191837" x="2787650" y="6102350"/>
          <p14:tracePt t="191855" x="2873375" y="6096000"/>
          <p14:tracePt t="191875" x="2968625" y="6096000"/>
          <p14:tracePt t="191884" x="3019425" y="6096000"/>
          <p14:tracePt t="191906" x="3105150" y="6096000"/>
          <p14:tracePt t="191922" x="3222625" y="6107113"/>
          <p14:tracePt t="191941" x="3262313" y="6118225"/>
          <p14:tracePt t="191959" x="3284538" y="6118225"/>
          <p14:tracePt t="191976" x="3308350" y="6118225"/>
          <p14:tracePt t="191987" x="3335338" y="6118225"/>
          <p14:tracePt t="192004" x="3370263" y="6118225"/>
          <p14:tracePt t="192020" x="3403600" y="6118225"/>
          <p14:tracePt t="192041" x="3448050" y="6118225"/>
          <p14:tracePt t="192056" x="3522663" y="6129338"/>
          <p14:tracePt t="192072" x="3595688" y="6146800"/>
          <p14:tracePt t="192088" x="3702050" y="6180138"/>
          <p14:tracePt t="192107" x="3933825" y="6230938"/>
          <p14:tracePt t="192121" x="4024313" y="6242050"/>
          <p14:tracePt t="192138" x="4176713" y="6265863"/>
          <p14:tracePt t="192159" x="4311650" y="6276975"/>
          <p14:tracePt t="192176" x="4379913" y="6281738"/>
          <p14:tracePt t="192189" x="4459288" y="6299200"/>
          <p14:tracePt t="192205" x="4583113" y="6299200"/>
          <p14:tracePt t="192221" x="4741863" y="6299200"/>
          <p14:tracePt t="192237" x="4854575" y="6299200"/>
          <p14:tracePt t="192261" x="4910138" y="6299200"/>
          <p14:tracePt t="192315" x="4916488" y="6299200"/>
          <p14:tracePt t="192324" x="4927600" y="6299200"/>
          <p14:tracePt t="192337" x="4978400" y="6288088"/>
          <p14:tracePt t="192356" x="5097463" y="6276975"/>
          <p14:tracePt t="192371" x="5113338" y="6270625"/>
          <p14:tracePt t="192516" x="5119688" y="6270625"/>
          <p14:tracePt t="192534" x="5148263" y="6254750"/>
          <p14:tracePt t="192558" x="5153025" y="6254750"/>
          <p14:tracePt t="192638" x="5159375" y="6248400"/>
          <p14:tracePt t="192654" x="5187950" y="6237288"/>
          <p14:tracePt t="192672" x="5192713" y="6237288"/>
          <p14:tracePt t="192703" x="5192713" y="6230938"/>
          <p14:tracePt t="192729" x="5249863" y="6219825"/>
          <p14:tracePt t="192741" x="5322888" y="6191250"/>
          <p14:tracePt t="192754" x="5351463" y="6191250"/>
          <p14:tracePt t="192771" x="5418138" y="6191250"/>
          <p14:tracePt t="192787" x="5441950" y="6191250"/>
          <p14:tracePt t="192804" x="5475288" y="6191250"/>
          <p14:tracePt t="192823" x="5543550" y="6191250"/>
          <p14:tracePt t="192837" x="5605463" y="6191250"/>
          <p14:tracePt t="192853" x="5667375" y="6197600"/>
          <p14:tracePt t="192876" x="5722938" y="6203950"/>
          <p14:tracePt t="192885" x="5729288" y="6208713"/>
          <p14:tracePt t="192898" x="5751513" y="6208713"/>
          <p14:tracePt t="192908" x="5768975" y="6215063"/>
          <p14:tracePt t="192921" x="5797550" y="6215063"/>
          <p14:tracePt t="192938" x="5802313" y="6215063"/>
          <p14:tracePt t="192958" x="5808663" y="6215063"/>
          <p14:tracePt t="193003" x="5813425" y="6215063"/>
          <p14:tracePt t="193013" x="5824538" y="6219825"/>
          <p14:tracePt t="193025" x="5842000" y="6219825"/>
          <p14:tracePt t="193046" x="5926138" y="6226175"/>
          <p14:tracePt t="193060" x="5988050" y="6237288"/>
          <p14:tracePt t="193070" x="6022975" y="6237288"/>
          <p14:tracePt t="193087" x="6140450" y="6259513"/>
          <p14:tracePt t="193104" x="6254750" y="6265863"/>
          <p14:tracePt t="193123" x="6356350" y="6265863"/>
          <p14:tracePt t="193143" x="6519863" y="6265863"/>
          <p14:tracePt t="193154" x="6610350" y="6265863"/>
          <p14:tracePt t="193171" x="6846888" y="6276975"/>
          <p14:tracePt t="193188" x="7004050" y="6288088"/>
          <p14:tracePt t="193205" x="7078663" y="6292850"/>
          <p14:tracePt t="193225" x="7100888" y="6305550"/>
          <p14:tracePt t="193242" x="7105650" y="6305550"/>
          <p14:tracePt t="193255" x="7134225" y="6310313"/>
          <p14:tracePt t="193270" x="7173913" y="6310313"/>
          <p14:tracePt t="193287" x="7207250" y="6310313"/>
          <p14:tracePt t="193303" x="7253288" y="6310313"/>
          <p14:tracePt t="193323" x="7297738" y="6310313"/>
          <p14:tracePt t="193338" x="7304088" y="6310313"/>
          <p14:tracePt t="193381" x="7315200" y="6310313"/>
          <p14:tracePt t="193393" x="7332663" y="6310313"/>
          <p14:tracePt t="193403" x="7359650" y="6310313"/>
          <p14:tracePt t="193420" x="7388225" y="6310313"/>
          <p14:tracePt t="193491" x="7399338" y="6305550"/>
          <p14:tracePt t="193499" x="7410450" y="6305550"/>
          <p14:tracePt t="193508" x="7410450" y="6299200"/>
          <p14:tracePt t="193520" x="7423150" y="6299200"/>
          <p14:tracePt t="193540" x="7434263" y="6292850"/>
          <p14:tracePt t="193629" x="7439025" y="6292850"/>
          <p14:tracePt t="193641" x="7450138" y="6292850"/>
          <p14:tracePt t="193653" x="7507288" y="6292850"/>
          <p14:tracePt t="193670" x="7540625" y="6292850"/>
          <p14:tracePt t="193687" x="7546975" y="6292850"/>
          <p14:tracePt t="193723" x="7562850" y="6292850"/>
          <p14:tracePt t="193736" x="7569200" y="6292850"/>
          <p14:tracePt t="193755" x="7642225" y="6288088"/>
          <p14:tracePt t="193771" x="7699375" y="6276975"/>
          <p14:tracePt t="193790" x="7715250" y="6265863"/>
          <p14:tracePt t="193851" x="7727950" y="6265863"/>
          <p14:tracePt t="193862" x="7739063" y="6265863"/>
          <p14:tracePt t="193870" x="7743825" y="6265863"/>
          <p14:tracePt t="194667" x="7754938" y="6259513"/>
          <p14:tracePt t="194676" x="7783513" y="6254750"/>
          <p14:tracePt t="194691" x="7840663" y="6237288"/>
          <p14:tracePt t="194705" x="7851775" y="6230938"/>
          <p14:tracePt t="194720" x="7851775" y="6226175"/>
          <p14:tracePt t="194739" x="7862888" y="6226175"/>
          <p14:tracePt t="194752" x="7885113" y="6208713"/>
          <p14:tracePt t="194769" x="7902575" y="6203950"/>
          <p14:tracePt t="194790" x="7924800" y="6197600"/>
          <p14:tracePt t="194803" x="7931150" y="6197600"/>
          <p14:tracePt t="196523" x="7931150" y="6203950"/>
          <p14:tracePt t="196535" x="7931150" y="6208713"/>
          <p14:tracePt t="196557" x="7931150" y="6215063"/>
          <p14:tracePt t="196788" x="7931150" y="6219825"/>
          <p14:tracePt t="196796" x="7931150" y="6226175"/>
          <p14:tracePt t="196811" x="7931150" y="6230938"/>
          <p14:tracePt t="197012" x="7931150" y="6242050"/>
          <p14:tracePt t="197083" x="7931150" y="6248400"/>
          <p14:tracePt t="197107" x="7924800" y="6248400"/>
          <p14:tracePt t="197125" x="7918450" y="6248400"/>
          <p14:tracePt t="197139" x="7913688" y="6248400"/>
          <p14:tracePt t="197435" x="7924800" y="6248400"/>
          <p14:tracePt t="197444" x="7958138" y="6242050"/>
          <p14:tracePt t="197460" x="8020050" y="6226175"/>
          <p14:tracePt t="197479" x="8105775" y="6219825"/>
          <p14:tracePt t="197493" x="8156575" y="6208713"/>
          <p14:tracePt t="197510" x="8207375" y="6191250"/>
          <p14:tracePt t="197527" x="8229600" y="6186488"/>
          <p14:tracePt t="197708" x="8247063" y="6191250"/>
          <p14:tracePt t="197718" x="8251825" y="6191250"/>
          <p14:tracePt t="197729" x="8258175" y="6191250"/>
          <p14:tracePt t="197747" x="8262938" y="6191250"/>
          <p14:tracePt t="197763" x="8269288" y="6191250"/>
          <p14:tracePt t="197776" x="8274050" y="6191250"/>
          <p14:tracePt t="197794" x="8291513" y="6191250"/>
          <p14:tracePt t="197808" x="8302625" y="6197600"/>
          <p14:tracePt t="197826" x="8320088" y="6197600"/>
          <p14:tracePt t="197845" x="8331200" y="6197600"/>
          <p14:tracePt t="197939" x="8331200" y="6203950"/>
          <p14:tracePt t="197949" x="8331200" y="6208713"/>
          <p14:tracePt t="197959" x="8324850" y="6215063"/>
          <p14:tracePt t="197975" x="8313738" y="6219825"/>
          <p14:tracePt t="197995" x="8308975" y="6219825"/>
          <p14:tracePt t="198164" x="8320088" y="6219825"/>
          <p14:tracePt t="198176" x="8331200" y="6219825"/>
          <p14:tracePt t="198192" x="8364538" y="6215063"/>
          <p14:tracePt t="198208" x="8375650" y="6203950"/>
          <p14:tracePt t="198226" x="8399463" y="6186488"/>
          <p14:tracePt t="198243" x="8432800" y="6180138"/>
          <p14:tracePt t="198262" x="8443913" y="6180138"/>
          <p14:tracePt t="198281" x="8466138" y="6180138"/>
          <p14:tracePt t="198363" x="8472488" y="6180138"/>
          <p14:tracePt t="198374" x="8472488" y="6186488"/>
          <p14:tracePt t="198392" x="8472488" y="6191250"/>
          <p14:tracePt t="198409" x="8472488" y="6197600"/>
          <p14:tracePt t="198425" x="8461375" y="6208713"/>
          <p14:tracePt t="198442" x="8455025" y="6208713"/>
          <p14:tracePt t="198462" x="8432800" y="6230938"/>
          <p14:tracePt t="198475" x="8404225" y="6254750"/>
          <p14:tracePt t="198492" x="8382000" y="6259513"/>
          <p14:tracePt t="198509" x="8370888" y="6270625"/>
          <p14:tracePt t="198530" x="8364538" y="6276975"/>
          <p14:tracePt t="198542" x="8348663" y="6276975"/>
          <p14:tracePt t="198559" x="8337550" y="6276975"/>
          <p14:tracePt t="198576" x="8313738" y="6276975"/>
          <p14:tracePt t="198594" x="8269288" y="6276975"/>
          <p14:tracePt t="198608" x="8247063" y="6276975"/>
          <p14:tracePt t="198625" x="8212138" y="6281738"/>
          <p14:tracePt t="198642" x="8189913" y="6288088"/>
          <p14:tracePt t="198658" x="8134350" y="6292850"/>
          <p14:tracePt t="198676" x="8070850" y="6299200"/>
          <p14:tracePt t="198699" x="7993063" y="6321425"/>
          <p14:tracePt t="198711" x="7958138" y="6321425"/>
          <p14:tracePt t="198725" x="7935913" y="6327775"/>
          <p14:tracePt t="198742" x="7907338" y="6332538"/>
          <p14:tracePt t="198759" x="7880350" y="6338888"/>
          <p14:tracePt t="198775" x="7851775" y="6338888"/>
          <p14:tracePt t="198796" x="7772400" y="6350000"/>
          <p14:tracePt t="198808" x="7754938" y="6350000"/>
          <p14:tracePt t="198827" x="7677150" y="6372225"/>
          <p14:tracePt t="198844" x="7608888" y="6378575"/>
          <p14:tracePt t="198860" x="7558088" y="6383338"/>
          <p14:tracePt t="198876" x="7518400" y="6400800"/>
          <p14:tracePt t="198892" x="7467600" y="6411913"/>
          <p14:tracePt t="198914" x="7434263" y="6429375"/>
          <p14:tracePt t="198927" x="7394575" y="6434138"/>
          <p14:tracePt t="198944" x="7354888" y="6445250"/>
          <p14:tracePt t="198961" x="7326313" y="6462713"/>
          <p14:tracePt t="198975" x="7308850" y="6473825"/>
          <p14:tracePt t="198991" x="7286625" y="6480175"/>
          <p14:tracePt t="199011" x="7275513" y="6484938"/>
          <p14:tracePt t="199075" x="7275513" y="6491288"/>
          <p14:tracePt t="199099" x="7275513" y="6496050"/>
          <p14:tracePt t="199108" x="7275513" y="6502400"/>
          <p14:tracePt t="199363" x="7275513" y="6513513"/>
          <p14:tracePt t="199707" x="7275513" y="6519863"/>
          <p14:tracePt t="199716" x="7275513" y="6524625"/>
          <p14:tracePt t="199747" x="7275513" y="6535738"/>
          <p14:tracePt t="199755" x="7275513" y="6542088"/>
          <p14:tracePt t="199771" x="7275513" y="6546850"/>
          <p14:tracePt t="199780" x="7275513" y="6553200"/>
          <p14:tracePt t="199793" x="7281863" y="6559550"/>
          <p14:tracePt t="199835" x="7281863" y="6564313"/>
          <p14:tracePt t="199845" x="7281863" y="6570663"/>
          <p14:tracePt t="199860" x="7264400" y="6575425"/>
          <p14:tracePt t="199876" x="7207250" y="6581775"/>
          <p14:tracePt t="199895" x="7078663" y="6581775"/>
          <p14:tracePt t="199911" x="6942138" y="6581775"/>
          <p14:tracePt t="199926" x="6711950" y="6581775"/>
          <p14:tracePt t="199943" x="6457950" y="6575425"/>
          <p14:tracePt t="199960" x="6164263" y="6553200"/>
          <p14:tracePt t="199979" x="5605463" y="6496050"/>
          <p14:tracePt t="199995" x="5062538" y="6457950"/>
          <p14:tracePt t="200012" x="4589463" y="6418263"/>
          <p14:tracePt t="200029" x="4346575" y="6418263"/>
          <p14:tracePt t="200047" x="4154488" y="6418263"/>
          <p14:tracePt t="200061" x="3973513" y="6445250"/>
          <p14:tracePt t="200077" x="3752850" y="6491288"/>
          <p14:tracePt t="200096" x="3527425" y="6542088"/>
          <p14:tracePt t="200109" x="3324225" y="6546850"/>
          <p14:tracePt t="200128" x="3200400" y="6546850"/>
          <p14:tracePt t="200143" x="3138488" y="6546850"/>
          <p14:tracePt t="200159" x="3116263" y="6546850"/>
          <p14:tracePt t="200176" x="3081338" y="6546850"/>
          <p14:tracePt t="200195" x="3019425" y="6570663"/>
          <p14:tracePt t="200209" x="3003550" y="6570663"/>
          <p14:tracePt t="200227" x="2935288" y="6581775"/>
          <p14:tracePt t="200243" x="2906713" y="6581775"/>
          <p14:tracePt t="200261" x="2867025" y="6581775"/>
          <p14:tracePt t="200277" x="2844800" y="6581775"/>
          <p14:tracePt t="200293" x="2827338" y="6581775"/>
          <p14:tracePt t="200312" x="2822575" y="6581775"/>
          <p14:tracePt t="200328" x="2787650" y="6581775"/>
          <p14:tracePt t="200343" x="2692400" y="6581775"/>
          <p14:tracePt t="200359" x="2568575" y="6581775"/>
          <p14:tracePt t="200376" x="2420938" y="6581775"/>
          <p14:tracePt t="200378" x="2343150" y="6581775"/>
          <p14:tracePt t="200393" x="2252663" y="6581775"/>
          <p14:tracePt t="203321" x="2754313" y="6546850"/>
          <p14:tracePt t="203340" x="3465513" y="6604000"/>
          <p14:tracePt t="203354" x="3494088" y="6610350"/>
          <p14:tracePt t="203588" x="3505200" y="6610350"/>
          <p14:tracePt t="203595" x="3527425" y="6597650"/>
          <p14:tracePt t="203606" x="3549650" y="6592888"/>
          <p14:tracePt t="203621" x="3600450" y="6575425"/>
          <p14:tracePt t="203638" x="3640138" y="6564313"/>
          <p14:tracePt t="203657" x="3690938" y="6559550"/>
          <p14:tracePt t="203670" x="3736975" y="6553200"/>
          <p14:tracePt t="203687" x="3748088" y="6546850"/>
          <p14:tracePt t="203721" x="3752850" y="6546850"/>
          <p14:tracePt t="203740" x="3770313" y="6546850"/>
          <p14:tracePt t="203755" x="3787775" y="6546850"/>
          <p14:tracePt t="203772" x="3803650" y="6546850"/>
          <p14:tracePt t="203786" x="3821113" y="6553200"/>
          <p14:tracePt t="203804" x="3827463" y="6553200"/>
          <p14:tracePt t="204036" x="3832225" y="6553200"/>
          <p14:tracePt t="204044" x="3849688" y="6559550"/>
          <p14:tracePt t="204054" x="3860800" y="6559550"/>
          <p14:tracePt t="204071" x="3940175" y="6570663"/>
          <p14:tracePt t="204087" x="4035425" y="6570663"/>
          <p14:tracePt t="204106" x="4097338" y="6586538"/>
          <p14:tracePt t="204120" x="4121150" y="6586538"/>
          <p14:tracePt t="204138" x="4154488" y="6592888"/>
          <p14:tracePt t="204155" x="4176713" y="6597650"/>
          <p14:tracePt t="204172" x="4194175" y="6604000"/>
          <p14:tracePt t="204276" x="4205288" y="6610350"/>
          <p14:tracePt t="204287" x="4210050" y="6610350"/>
          <p14:tracePt t="204304" x="4222750" y="6621463"/>
          <p14:tracePt t="204323" x="4249738" y="6626225"/>
          <p14:tracePt t="204337" x="4249738" y="6637338"/>
          <p14:tracePt t="204354" x="4260850" y="6637338"/>
          <p14:tracePt t="204375" x="4278313" y="6637338"/>
          <p14:tracePt t="204381" x="4289425" y="6637338"/>
          <p14:tracePt t="204391" x="4300538" y="6643688"/>
          <p14:tracePt t="204403" x="4351338" y="6643688"/>
          <p14:tracePt t="204420" x="4430713" y="6661150"/>
          <p14:tracePt t="204440" x="4514850" y="6661150"/>
          <p14:tracePt t="204455" x="4572000" y="6665913"/>
          <p14:tracePt t="204470" x="4594225" y="6672263"/>
          <p14:tracePt t="204487" x="4622800" y="6672263"/>
          <p14:tracePt t="204504" x="4695825" y="6694488"/>
          <p14:tracePt t="204520" x="4808538" y="6694488"/>
          <p14:tracePt t="204542" x="5011738" y="6694488"/>
          <p14:tracePt t="204553" x="5046663" y="6694488"/>
          <p14:tracePt t="204570" x="5113338" y="6694488"/>
          <p14:tracePt t="204587" x="5148263" y="6705600"/>
          <p14:tracePt t="204607" x="5153025" y="6705600"/>
          <p14:tracePt t="204620" x="5210175" y="6716713"/>
          <p14:tracePt t="204636" x="5373688" y="6762750"/>
          <p14:tracePt t="204654" x="5530850" y="6778625"/>
          <p14:tracePt t="204675" x="5678488" y="6796088"/>
          <p14:tracePt t="204715" x="5689600" y="6807200"/>
          <p14:tracePt t="204731" x="5707063" y="6807200"/>
          <p14:tracePt t="204740" x="5718175" y="6807200"/>
          <p14:tracePt t="205403" x="5722938" y="6807200"/>
          <p14:tracePt t="205411" x="5729288" y="6807200"/>
          <p14:tracePt t="205475" x="5734050" y="6800850"/>
          <p14:tracePt t="205484" x="5740400" y="6800850"/>
          <p14:tracePt t="205504" x="5757863" y="6800850"/>
          <p14:tracePt t="205519" x="5768975" y="6800850"/>
          <p14:tracePt t="205553" x="5780088" y="6796088"/>
          <p14:tracePt t="205570" x="5784850" y="6789738"/>
          <p14:tracePt t="205587" x="5813425" y="6778625"/>
          <p14:tracePt t="205606" x="5842000" y="6762750"/>
          <p14:tracePt t="205620" x="5886450" y="6750050"/>
          <p14:tracePt t="205638" x="5921375" y="6738938"/>
          <p14:tracePt t="205658" x="5926138" y="6734175"/>
          <p14:tracePt t="205687" x="5943600" y="6727825"/>
          <p14:tracePt t="205703" x="5976938" y="6727825"/>
          <p14:tracePt t="205721" x="6005513" y="6716713"/>
          <p14:tracePt t="205736" x="6034088" y="6716713"/>
          <p14:tracePt t="205755" x="6038850" y="6716713"/>
          <p14:tracePt t="205770" x="6045200" y="6716713"/>
          <p14:tracePt t="205786" x="6067425" y="6716713"/>
          <p14:tracePt t="205803" x="6089650" y="6716713"/>
          <p14:tracePt t="205821" x="6113463" y="6716713"/>
          <p14:tracePt t="205837" x="6135688" y="6711950"/>
          <p14:tracePt t="205853" x="6146800" y="6711950"/>
          <p14:tracePt t="205870" x="6157913" y="6705600"/>
          <p14:tracePt t="205878" x="6164263" y="6705600"/>
          <p14:tracePt t="205888" x="6169025" y="6705600"/>
          <p14:tracePt t="205903" x="6186488" y="6705600"/>
          <p14:tracePt t="205920" x="6203950" y="6705600"/>
          <p14:tracePt t="205937" x="6237288" y="6705600"/>
          <p14:tracePt t="205955" x="6259513" y="6705600"/>
          <p14:tracePt t="205970" x="6265863" y="6705600"/>
          <p14:tracePt t="205986" x="6270625" y="6705600"/>
          <p14:tracePt t="206005" x="6276975" y="6705600"/>
          <p14:tracePt t="206024" x="6305550" y="6705600"/>
          <p14:tracePt t="206037" x="6327775" y="6705600"/>
          <p14:tracePt t="206054" x="6338888" y="6705600"/>
          <p14:tracePt t="206115" x="6343650" y="6705600"/>
          <p14:tracePt t="206124" x="6356350" y="6705600"/>
          <p14:tracePt t="206136" x="6361113" y="6705600"/>
          <p14:tracePt t="206187" x="6361113" y="6699250"/>
          <p14:tracePt t="206515" x="6367463" y="6699250"/>
          <p14:tracePt t="206525" x="6372225" y="6699250"/>
          <p14:tracePt t="206547" x="6394450" y="6699250"/>
          <p14:tracePt t="206560" x="6400800" y="6699250"/>
          <p14:tracePt t="206575" x="6434138" y="6699250"/>
          <p14:tracePt t="206592" x="6462713" y="6699250"/>
          <p14:tracePt t="206609" x="6480175" y="6699250"/>
          <p14:tracePt t="206626" x="6491288" y="6699250"/>
          <p14:tracePt t="206645" x="6508750" y="6699250"/>
          <p14:tracePt t="206659" x="6530975" y="6699250"/>
          <p14:tracePt t="206675" x="6559550" y="6705600"/>
          <p14:tracePt t="206692" x="6586538" y="6705600"/>
          <p14:tracePt t="206712" x="6632575" y="6711950"/>
          <p14:tracePt t="206725" x="6654800" y="6711950"/>
          <p14:tracePt t="206742" x="6683375" y="6711950"/>
          <p14:tracePt t="206759" x="6711950" y="6711950"/>
          <p14:tracePt t="206778" x="6750050" y="6711950"/>
          <p14:tracePt t="206793" x="6767513" y="6711950"/>
          <p14:tracePt t="206809" x="6796088" y="6711950"/>
          <p14:tracePt t="206828" x="6829425" y="6711950"/>
          <p14:tracePt t="206845" x="6851650" y="6711950"/>
          <p14:tracePt t="206860" x="6880225" y="6711950"/>
          <p14:tracePt t="206875" x="6915150" y="6723063"/>
          <p14:tracePt t="206892" x="6953250" y="6727825"/>
          <p14:tracePt t="206913" x="6992938" y="6738938"/>
          <p14:tracePt t="206925" x="7032625" y="6762750"/>
          <p14:tracePt t="206942" x="7083425" y="6773863"/>
          <p14:tracePt t="206959" x="7123113" y="6784975"/>
          <p14:tracePt t="206975" x="7151688" y="6800850"/>
          <p14:tracePt t="206992" x="7191375" y="6800850"/>
          <p14:tracePt t="207011" x="7242175" y="6818313"/>
          <p14:tracePt t="207026" x="7270750" y="6818313"/>
          <p14:tracePt t="207044" x="7308850" y="6818313"/>
          <p14:tracePt t="207060" x="7343775" y="6818313"/>
          <p14:tracePt t="207079" x="7372350" y="6818313"/>
          <p14:tracePt t="207093" x="7388225" y="6813550"/>
          <p14:tracePt t="207111" x="7410450" y="6807200"/>
          <p14:tracePt t="207128" x="7445375" y="6789738"/>
          <p14:tracePt t="207144" x="7461250" y="6773863"/>
          <p14:tracePt t="207347" x="7467600" y="6767513"/>
          <p14:tracePt t="207358" x="7473950" y="6767513"/>
          <p14:tracePt t="207459" x="7478713" y="6762750"/>
          <p14:tracePt t="207467" x="7478713" y="6756400"/>
          <p14:tracePt t="207487" x="7478713" y="6745288"/>
          <p14:tracePt t="207503" x="7478713" y="6727825"/>
          <p14:tracePt t="207515" x="7485063" y="6711950"/>
          <p14:tracePt t="207532" x="7485063" y="6705600"/>
          <p14:tracePt t="207587" x="7485063" y="6699250"/>
          <p14:tracePt t="207707" x="7485063" y="6694488"/>
          <p14:tracePt t="207718" x="7485063" y="6688138"/>
          <p14:tracePt t="207732" x="7478713" y="6677025"/>
          <p14:tracePt t="207748" x="7473950" y="6661150"/>
          <p14:tracePt t="207979" x="7478713" y="6661150"/>
          <p14:tracePt t="207987" x="7485063" y="6661150"/>
          <p14:tracePt t="208099" x="7489825" y="6665913"/>
          <p14:tracePt t="208139" x="7500938" y="6677025"/>
          <p14:tracePt t="208150" x="7507288" y="6677025"/>
          <p14:tracePt t="208165" x="7529513" y="6677025"/>
          <p14:tracePt t="208181" x="7535863" y="6677025"/>
          <p14:tracePt t="209108" x="7558088" y="6677025"/>
          <p14:tracePt t="209116" x="7620000" y="6654800"/>
          <p14:tracePt t="209129" x="7670800" y="6626225"/>
          <p14:tracePt t="209148" x="7704138" y="6610350"/>
          <p14:tracePt t="209516" x="7721600" y="6610350"/>
          <p14:tracePt t="209527" x="7727950" y="6610350"/>
          <p14:tracePt t="209537" x="7739063" y="6610350"/>
          <p14:tracePt t="209550" x="7783513" y="6610350"/>
          <p14:tracePt t="209570" x="7816850" y="6610350"/>
          <p14:tracePt t="209600" x="7840663" y="6615113"/>
          <p14:tracePt t="209617" x="7885113" y="6632575"/>
          <p14:tracePt t="209638" x="7953375" y="6661150"/>
          <p14:tracePt t="209652" x="7997825" y="6665913"/>
          <p14:tracePt t="209668" x="8020050" y="6665913"/>
          <p14:tracePt t="209684" x="8032750" y="6665913"/>
          <p14:tracePt t="209704" x="8054975" y="6665913"/>
          <p14:tracePt t="209717" x="8083550" y="6665913"/>
          <p14:tracePt t="209733" x="8116888" y="6661150"/>
          <p14:tracePt t="209753" x="8161338" y="6643688"/>
          <p14:tracePt t="209769" x="8196263" y="6626225"/>
          <p14:tracePt t="209785" x="8240713" y="6597650"/>
          <p14:tracePt t="209800" x="8262938" y="6581775"/>
          <p14:tracePt t="209822" x="8313738" y="6553200"/>
          <p14:tracePt t="209836" x="8337550" y="6535738"/>
          <p14:tracePt t="209852" x="8382000" y="6513513"/>
          <p14:tracePt t="209869" x="8415338" y="6484938"/>
          <p14:tracePt t="209884" x="8432800" y="6469063"/>
          <p14:tracePt t="209902" x="8443913" y="6462713"/>
          <p14:tracePt t="209920" x="8450263" y="6451600"/>
          <p14:tracePt t="209934" x="8477250" y="6429375"/>
          <p14:tracePt t="209951" x="8501063" y="6423025"/>
          <p14:tracePt t="209967" x="8556625" y="6389688"/>
          <p14:tracePt t="209989" x="8636000" y="6350000"/>
          <p14:tracePt t="210000" x="8642350" y="6332538"/>
          <p14:tracePt t="210019" x="8658225" y="6327775"/>
          <p14:tracePt t="210035" x="8675688" y="6321425"/>
          <p14:tracePt t="210053" x="8709025" y="6310313"/>
          <p14:tracePt t="210067" x="8737600" y="6305550"/>
          <p14:tracePt t="210084" x="8799513" y="6288088"/>
          <p14:tracePt t="210101" x="8896350" y="6281738"/>
          <p14:tracePt t="210123" x="8974138" y="6270625"/>
          <p14:tracePt t="210136" x="9048750" y="6270625"/>
          <p14:tracePt t="210152" x="9099550" y="6270625"/>
          <p14:tracePt t="210170" x="9150350" y="6270625"/>
          <p14:tracePt t="210185" x="9183688" y="6270625"/>
          <p14:tracePt t="210200" x="9234488" y="6270625"/>
          <p14:tracePt t="210218" x="9313863" y="6288088"/>
          <p14:tracePt t="210234" x="9340850" y="6299200"/>
          <p14:tracePt t="210253" x="9375775" y="6316663"/>
          <p14:tracePt t="210267" x="9391650" y="6321425"/>
          <p14:tracePt t="210286" x="9426575" y="6343650"/>
          <p14:tracePt t="210300" x="9459913" y="6367463"/>
          <p14:tracePt t="210321" x="9499600" y="6394450"/>
          <p14:tracePt t="210336" x="9517063" y="6394450"/>
          <p14:tracePt t="210351" x="9521825" y="6400800"/>
          <p14:tracePt t="210367" x="9528175" y="6400800"/>
          <p14:tracePt t="210541" x="9532938" y="6407150"/>
          <p14:tracePt t="210551" x="9532938" y="6411913"/>
          <p14:tracePt t="210567" x="9550400" y="6434138"/>
          <p14:tracePt t="210583" x="9550400" y="6445250"/>
          <p14:tracePt t="210603" x="9567863" y="6469063"/>
          <p14:tracePt t="210616" x="9567863" y="6473825"/>
          <p14:tracePt t="210634" x="9572625" y="6484938"/>
          <p14:tracePt t="210676" x="9578975" y="6484938"/>
          <p14:tracePt t="210715" x="9578975" y="6491288"/>
          <p14:tracePt t="210731" x="9583738" y="6496050"/>
          <p14:tracePt t="210744" x="9583738" y="6502400"/>
          <p14:tracePt t="210754" x="9590088" y="6519863"/>
          <p14:tracePt t="210767" x="9594850" y="6524625"/>
          <p14:tracePt t="210784" x="9601200" y="6546850"/>
          <p14:tracePt t="210801" x="9607550" y="6553200"/>
          <p14:tracePt t="210819" x="9607550" y="6559550"/>
          <p14:tracePt t="210836" x="9607550" y="6564313"/>
          <p14:tracePt t="210923" x="9572625" y="6530975"/>
          <p14:tracePt t="210933" x="9510713" y="6513513"/>
          <p14:tracePt t="210952" x="9386888" y="6418263"/>
          <p14:tracePt t="210967" x="9228138" y="6316663"/>
          <p14:tracePt t="210991" x="8483600" y="5853113"/>
          <p14:tracePt t="211008" x="7834313" y="5367338"/>
          <p14:tracePt t="211016" x="7551738" y="5148263"/>
          <p14:tracePt t="211035" x="6948488" y="4527550"/>
          <p14:tracePt t="211050" x="6683375" y="4233863"/>
          <p14:tracePt t="211067" x="6553200" y="4075113"/>
          <p14:tracePt t="211087" x="6542088" y="4035425"/>
          <p14:tracePt t="211130" x="6542088" y="4046538"/>
          <p14:tracePt t="211141" x="6542088" y="4057650"/>
          <p14:tracePt t="211155" x="6542088" y="4097338"/>
          <p14:tracePt t="211168" x="6553200" y="4143375"/>
          <p14:tracePt t="211184" x="6586538" y="4198938"/>
          <p14:tracePt t="211205" x="6626225" y="4284663"/>
          <p14:tracePt t="211219" x="6665913" y="4335463"/>
          <p14:tracePt t="211233" x="6694488" y="4362450"/>
          <p14:tracePt t="211254" x="6756400" y="4481513"/>
          <p14:tracePt t="211276" x="6858000" y="4633913"/>
          <p14:tracePt t="211291" x="6902450" y="4724400"/>
          <p14:tracePt t="211300" x="6931025" y="4764088"/>
          <p14:tracePt t="211319" x="6959600" y="4832350"/>
          <p14:tracePt t="211333" x="6977063" y="4876800"/>
          <p14:tracePt t="211353" x="6981825" y="4883150"/>
          <p14:tracePt t="211419" x="6988175" y="4887913"/>
          <p14:tracePt t="211429" x="6992938" y="4899025"/>
          <p14:tracePt t="211437" x="7010400" y="4921250"/>
          <p14:tracePt t="211450" x="7032625" y="4938713"/>
          <p14:tracePt t="211471" x="7123113" y="5018088"/>
          <p14:tracePt t="211483" x="7185025" y="5080000"/>
          <p14:tracePt t="211500" x="7297738" y="5159375"/>
          <p14:tracePt t="211520" x="7434263" y="5276850"/>
          <p14:tracePt t="211538" x="7659688" y="5407025"/>
          <p14:tracePt t="211553" x="7783513" y="5468938"/>
          <p14:tracePt t="211568" x="8032750" y="5548313"/>
          <p14:tracePt t="211583" x="8218488" y="5616575"/>
          <p14:tracePt t="211600" x="8324850" y="5638800"/>
          <p14:tracePt t="211617" x="8359775" y="5649913"/>
          <p14:tracePt t="211639" x="8466138" y="5672138"/>
          <p14:tracePt t="211650" x="8534400" y="5683250"/>
          <p14:tracePt t="211670" x="8766175" y="5707063"/>
          <p14:tracePt t="211686" x="8828088" y="5722938"/>
          <p14:tracePt t="211703" x="8845550" y="5729288"/>
          <p14:tracePt t="211718" x="8867775" y="5746750"/>
          <p14:tracePt t="211734" x="8918575" y="5773738"/>
          <p14:tracePt t="211756" x="9048750" y="5859463"/>
          <p14:tracePt t="211766" x="9086850" y="5875338"/>
          <p14:tracePt t="211784" x="9188450" y="5943600"/>
          <p14:tracePt t="211802" x="9278938" y="6000750"/>
          <p14:tracePt t="211819" x="9375775" y="6067425"/>
          <p14:tracePt t="211834" x="9398000" y="6078538"/>
          <p14:tracePt t="211851" x="9431338" y="6089650"/>
          <p14:tracePt t="211867" x="9442450" y="6089650"/>
          <p14:tracePt t="211886" x="9448800" y="6089650"/>
          <p14:tracePt t="211901" x="9499600" y="6102350"/>
          <p14:tracePt t="211919" x="9590088" y="6140450"/>
          <p14:tracePt t="211934" x="9652000" y="6157913"/>
          <p14:tracePt t="211956" x="9731375" y="6203950"/>
          <p14:tracePt t="211966" x="9747250" y="6215063"/>
          <p14:tracePt t="211983" x="9786938" y="6242050"/>
          <p14:tracePt t="212001" x="9855200" y="6281738"/>
          <p14:tracePt t="212020" x="9950450" y="6338888"/>
          <p14:tracePt t="212037" x="9974263" y="6350000"/>
          <p14:tracePt t="212051" x="9996488" y="6356350"/>
          <p14:tracePt t="212067" x="9996488" y="6361113"/>
          <p14:tracePt t="212083" x="10007600" y="6383338"/>
          <p14:tracePt t="212099" x="10013950" y="6394450"/>
          <p14:tracePt t="212120" x="10018713" y="6407150"/>
          <p14:tracePt t="212134" x="10025063" y="6423025"/>
          <p14:tracePt t="212150" x="10029825" y="6429375"/>
          <p14:tracePt t="212171" x="10036175" y="6440488"/>
          <p14:tracePt t="212184" x="10036175" y="6445250"/>
          <p14:tracePt t="212200" x="10036175" y="6457950"/>
          <p14:tracePt t="212219" x="10036175" y="6462713"/>
          <p14:tracePt t="212237" x="10036175" y="6469063"/>
          <p14:tracePt t="212251" x="10036175" y="6480175"/>
          <p14:tracePt t="212266" x="10036175" y="6491288"/>
          <p14:tracePt t="212283" x="10036175" y="6496050"/>
          <p14:tracePt t="212302" x="10036175" y="6502400"/>
          <p14:tracePt t="212318" x="10036175" y="6513513"/>
          <p14:tracePt t="212334" x="10029825" y="6530975"/>
          <p14:tracePt t="212350" x="10029825" y="6542088"/>
          <p14:tracePt t="212368" x="10029825" y="6559550"/>
          <p14:tracePt t="212383" x="10029825" y="6581775"/>
          <p14:tracePt t="212399" x="10029825" y="6592888"/>
          <p14:tracePt t="212421" x="10018713" y="6597650"/>
          <p14:tracePt t="212476" x="10013950" y="6597650"/>
          <p14:tracePt t="212628" x="10007600" y="6597650"/>
          <p14:tracePt t="212651" x="10001250" y="6597650"/>
          <p14:tracePt t="212676" x="9990138" y="6597650"/>
          <p14:tracePt t="212684" x="9985375" y="6597650"/>
          <p14:tracePt t="212700" x="9979025" y="6592888"/>
          <p14:tracePt t="212717" x="9945688" y="6575425"/>
          <p14:tracePt t="212734" x="9934575" y="6564313"/>
          <p14:tracePt t="212753" x="9872663" y="6553200"/>
          <p14:tracePt t="212766" x="9764713" y="6519863"/>
          <p14:tracePt t="212784" x="9645650" y="6502400"/>
          <p14:tracePt t="212800" x="9459913" y="6445250"/>
          <p14:tracePt t="212821" x="9161463" y="6343650"/>
          <p14:tracePt t="212835" x="8923338" y="6219825"/>
          <p14:tracePt t="212851" x="8653463" y="6045200"/>
          <p14:tracePt t="212866" x="8337550" y="5864225"/>
          <p14:tracePt t="212884" x="8008938" y="5695950"/>
          <p14:tracePt t="212900" x="7794625" y="5594350"/>
          <p14:tracePt t="212919" x="7659688" y="5514975"/>
          <p14:tracePt t="212934" x="7535863" y="5435600"/>
          <p14:tracePt t="212950" x="7434263" y="5367338"/>
          <p14:tracePt t="212969" x="7383463" y="5327650"/>
          <p14:tracePt t="212984" x="7372350" y="5316538"/>
          <p14:tracePt t="213036" x="7372350" y="5311775"/>
          <p14:tracePt t="213050" x="7372350" y="5305425"/>
          <p14:tracePt t="213067" x="7372350" y="5276850"/>
          <p14:tracePt t="213084" x="7372350" y="5272088"/>
          <p14:tracePt t="213100" x="7377113" y="5254625"/>
          <p14:tracePt t="213117" x="7394575" y="5243513"/>
          <p14:tracePt t="213135" x="7405688" y="5238750"/>
          <p14:tracePt t="213219" x="7399338" y="5238750"/>
          <p14:tracePt t="213228" x="7377113" y="523875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45AD-A1A1-4889-8CEA-77554D5BDA4E}"/>
              </a:ext>
            </a:extLst>
          </p:cNvPr>
          <p:cNvSpPr>
            <a:spLocks noGrp="1"/>
          </p:cNvSpPr>
          <p:nvPr>
            <p:ph type="title"/>
          </p:nvPr>
        </p:nvSpPr>
        <p:spPr>
          <a:xfrm>
            <a:off x="228600" y="172356"/>
            <a:ext cx="3407229" cy="669018"/>
          </a:xfrm>
        </p:spPr>
        <p:txBody>
          <a:bodyPr>
            <a:normAutofit/>
          </a:bodyPr>
          <a:lstStyle/>
          <a:p>
            <a:pPr marL="742950" lvl="1" indent="-285750" fontAlgn="base">
              <a:lnSpc>
                <a:spcPct val="110000"/>
              </a:lnSpc>
              <a:spcAft>
                <a:spcPts val="315"/>
              </a:spcAft>
            </a:pPr>
            <a:r>
              <a:rPr lang="en-US" altLang="zh-CN" sz="3600" b="1" kern="1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3.2 Testing</a:t>
            </a:r>
            <a:endParaRPr lang="zh-CN" altLang="en-US" sz="3600" dirty="0"/>
          </a:p>
        </p:txBody>
      </p:sp>
      <p:sp>
        <p:nvSpPr>
          <p:cNvPr id="4" name="矩形 3">
            <a:extLst>
              <a:ext uri="{FF2B5EF4-FFF2-40B4-BE49-F238E27FC236}">
                <a16:creationId xmlns:a16="http://schemas.microsoft.com/office/drawing/2014/main" id="{9C19114E-45B5-4933-BBBE-621615DD6030}"/>
              </a:ext>
            </a:extLst>
          </p:cNvPr>
          <p:cNvSpPr/>
          <p:nvPr/>
        </p:nvSpPr>
        <p:spPr>
          <a:xfrm>
            <a:off x="228600" y="1029438"/>
            <a:ext cx="3744685" cy="4263155"/>
          </a:xfrm>
          <a:prstGeom prst="rect">
            <a:avLst/>
          </a:prstGeom>
        </p:spPr>
        <p:txBody>
          <a:bodyPr wrap="square">
            <a:spAutoFit/>
          </a:bodyPr>
          <a:lstStyle/>
          <a:p>
            <a:pPr marL="6350" indent="-6350" algn="just">
              <a:lnSpc>
                <a:spcPct val="103000"/>
              </a:lnSpc>
              <a:spcAft>
                <a:spcPts val="1230"/>
              </a:spcAft>
            </a:pPr>
            <a:r>
              <a:rPr lang="en-US" altLang="zh-CN" sz="2400" kern="100" dirty="0">
                <a:solidFill>
                  <a:srgbClr val="000000"/>
                </a:solidFill>
                <a:latin typeface="Calibri" panose="020F0502020204030204" pitchFamily="34" charset="0"/>
                <a:ea typeface="Calibri" panose="020F0502020204030204" pitchFamily="34" charset="0"/>
              </a:rPr>
              <a:t>You’ll want to be sure to test your solver on boards that aren’t symmetric and examples that aren’t squares. A good way to test your program is to use a Unix pipe, redirecting the standard output of your Lights Out solver to the standard input of the </a:t>
            </a:r>
            <a:r>
              <a:rPr lang="en-US" altLang="zh-CN" sz="2400" b="1" kern="100" dirty="0" err="1">
                <a:solidFill>
                  <a:srgbClr val="000000"/>
                </a:solidFill>
                <a:latin typeface="Calibri" panose="020F0502020204030204" pitchFamily="34" charset="0"/>
                <a:ea typeface="Calibri" panose="020F0502020204030204" pitchFamily="34" charset="0"/>
              </a:rPr>
              <a:t>loplayer</a:t>
            </a:r>
            <a:r>
              <a:rPr lang="en-US" altLang="zh-CN" sz="2400" kern="100" dirty="0">
                <a:solidFill>
                  <a:srgbClr val="000000"/>
                </a:solidFill>
                <a:latin typeface="Calibri" panose="020F0502020204030204" pitchFamily="34" charset="0"/>
                <a:ea typeface="Calibri" panose="020F0502020204030204" pitchFamily="34" charset="0"/>
              </a:rPr>
              <a:t> program:</a:t>
            </a:r>
            <a:endParaRPr lang="zh-CN" altLang="zh-CN" sz="2400" kern="100" dirty="0">
              <a:solidFill>
                <a:srgbClr val="000000"/>
              </a:solidFill>
              <a:latin typeface="Calibri" panose="020F0502020204030204" pitchFamily="34" charset="0"/>
              <a:ea typeface="Calibri" panose="020F0502020204030204" pitchFamily="34" charset="0"/>
            </a:endParaRPr>
          </a:p>
        </p:txBody>
      </p:sp>
      <p:sp>
        <p:nvSpPr>
          <p:cNvPr id="5" name="矩形 4">
            <a:extLst>
              <a:ext uri="{FF2B5EF4-FFF2-40B4-BE49-F238E27FC236}">
                <a16:creationId xmlns:a16="http://schemas.microsoft.com/office/drawing/2014/main" id="{D44DAFD9-3FAC-4E46-9A44-48A0AC16BC63}"/>
              </a:ext>
            </a:extLst>
          </p:cNvPr>
          <p:cNvSpPr/>
          <p:nvPr/>
        </p:nvSpPr>
        <p:spPr>
          <a:xfrm>
            <a:off x="4419599" y="920581"/>
            <a:ext cx="7271657" cy="5469959"/>
          </a:xfrm>
          <a:prstGeom prst="rect">
            <a:avLst/>
          </a:prstGeom>
          <a:solidFill>
            <a:schemeClr val="tx1"/>
          </a:solidFill>
        </p:spPr>
        <p:txBody>
          <a:bodyPr wrap="square">
            <a:spAutoFit/>
          </a:bodyPr>
          <a:lstStyle/>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 ./</a:t>
            </a:r>
            <a:r>
              <a:rPr lang="en-US" altLang="zh-CN" sz="2000" kern="100" dirty="0" err="1">
                <a:solidFill>
                  <a:schemeClr val="bg1"/>
                </a:solidFill>
                <a:latin typeface="Calibri" panose="020F0502020204030204" pitchFamily="34" charset="0"/>
                <a:ea typeface="Calibri" panose="020F0502020204030204" pitchFamily="34" charset="0"/>
              </a:rPr>
              <a:t>lightsout</a:t>
            </a:r>
            <a:r>
              <a:rPr lang="en-US" altLang="zh-CN" sz="2000" kern="100" dirty="0">
                <a:solidFill>
                  <a:schemeClr val="bg1"/>
                </a:solidFill>
                <a:latin typeface="Calibri" panose="020F0502020204030204" pitchFamily="34" charset="0"/>
                <a:ea typeface="Calibri" panose="020F0502020204030204" pitchFamily="34" charset="0"/>
              </a:rPr>
              <a:t> boards/3x3-5.txt | </a:t>
            </a:r>
            <a:r>
              <a:rPr lang="en-US" altLang="zh-CN" sz="2000" kern="100" dirty="0" err="1">
                <a:solidFill>
                  <a:schemeClr val="bg1"/>
                </a:solidFill>
                <a:latin typeface="Calibri" panose="020F0502020204030204" pitchFamily="34" charset="0"/>
                <a:ea typeface="Calibri" panose="020F0502020204030204" pitchFamily="34" charset="0"/>
              </a:rPr>
              <a:t>loplayer</a:t>
            </a:r>
            <a:r>
              <a:rPr lang="en-US" altLang="zh-CN" sz="2000" kern="100" dirty="0">
                <a:solidFill>
                  <a:schemeClr val="bg1"/>
                </a:solidFill>
                <a:latin typeface="Calibri" panose="020F0502020204030204" pitchFamily="34" charset="0"/>
                <a:ea typeface="Calibri" panose="020F0502020204030204" pitchFamily="34" charset="0"/>
              </a:rPr>
              <a:t> boards/3x3-5.txt</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Flipping 0:2</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OOO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Flipping 2:0</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OOO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Flipping 2:2</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OOO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OOO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sz="2000" kern="100" dirty="0">
                <a:solidFill>
                  <a:schemeClr val="bg1"/>
                </a:solidFill>
                <a:latin typeface="Calibri" panose="020F0502020204030204" pitchFamily="34" charset="0"/>
                <a:ea typeface="Calibri" panose="020F0502020204030204" pitchFamily="34" charset="0"/>
              </a:rPr>
              <a:t>OOO</a:t>
            </a:r>
            <a:endParaRPr lang="zh-CN" altLang="zh-CN" sz="2000"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1215"/>
              </a:spcAft>
            </a:pPr>
            <a:r>
              <a:rPr lang="en-US" altLang="zh-CN" sz="2000" kern="100" dirty="0">
                <a:solidFill>
                  <a:schemeClr val="bg1"/>
                </a:solidFill>
                <a:latin typeface="Calibri" panose="020F0502020204030204" pitchFamily="34" charset="0"/>
                <a:ea typeface="Calibri" panose="020F0502020204030204" pitchFamily="34" charset="0"/>
              </a:rPr>
              <a:t>You got all the lights out!</a:t>
            </a:r>
            <a:endParaRPr lang="zh-CN" altLang="zh-CN" sz="2000" kern="100" dirty="0">
              <a:solidFill>
                <a:schemeClr val="bg1"/>
              </a:solidFill>
              <a:latin typeface="Calibri" panose="020F0502020204030204" pitchFamily="34" charset="0"/>
              <a:ea typeface="Calibri" panose="020F0502020204030204" pitchFamily="34" charset="0"/>
            </a:endParaRPr>
          </a:p>
        </p:txBody>
      </p:sp>
      <p:pic>
        <p:nvPicPr>
          <p:cNvPr id="3" name="音频 2">
            <a:hlinkClick r:id="" action="ppaction://media"/>
            <a:extLst>
              <a:ext uri="{FF2B5EF4-FFF2-40B4-BE49-F238E27FC236}">
                <a16:creationId xmlns:a16="http://schemas.microsoft.com/office/drawing/2014/main" id="{E74AF25A-8E16-47F0-BC71-635B9DAFB7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36978807"/>
      </p:ext>
    </p:extLst>
  </p:cSld>
  <p:clrMapOvr>
    <a:masterClrMapping/>
  </p:clrMapOvr>
  <mc:AlternateContent xmlns:mc="http://schemas.openxmlformats.org/markup-compatibility/2006">
    <mc:Choice xmlns:p14="http://schemas.microsoft.com/office/powerpoint/2010/main" Requires="p14">
      <p:transition spd="slow" p14:dur="2000" advTm="63572"/>
    </mc:Choice>
    <mc:Fallback>
      <p:transition spd="slow" advTm="63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105" x="4159250" y="5000625"/>
          <p14:tracePt t="5114" x="4132263" y="4984750"/>
          <p14:tracePt t="5125" x="3973513" y="4865688"/>
          <p14:tracePt t="5141" x="3414713" y="4464050"/>
          <p14:tracePt t="5157" x="2720975" y="3973513"/>
          <p14:tracePt t="5174" x="2065338" y="3432175"/>
          <p14:tracePt t="5192" x="1585913" y="2990850"/>
          <p14:tracePt t="5209" x="1371600" y="2760663"/>
          <p14:tracePt t="5224" x="1263650" y="2573338"/>
          <p14:tracePt t="5241" x="1263650" y="2533650"/>
          <p14:tracePt t="5257" x="1263650" y="2528888"/>
          <p14:tracePt t="5274" x="1263650" y="2522538"/>
          <p14:tracePt t="5291" x="1276350" y="2517775"/>
          <p14:tracePt t="5307" x="1349375" y="2517775"/>
          <p14:tracePt t="5324" x="1422400" y="2528888"/>
          <p14:tracePt t="5341" x="1466850" y="2533650"/>
          <p14:tracePt t="5358" x="1484313" y="2557463"/>
          <p14:tracePt t="5375" x="1506538" y="2568575"/>
          <p14:tracePt t="5417" x="1501775" y="2540000"/>
          <p14:tracePt t="5425" x="1455738" y="2466975"/>
          <p14:tracePt t="5441" x="1343025" y="2297113"/>
          <p14:tracePt t="5457" x="1263650" y="2155825"/>
          <p14:tracePt t="5475" x="1146175" y="1952625"/>
          <p14:tracePt t="5491" x="1060450" y="1755775"/>
          <p14:tracePt t="5507" x="1033463" y="1614488"/>
          <p14:tracePt t="5524" x="1027113" y="1512888"/>
          <p14:tracePt t="5541" x="1022350" y="1450975"/>
          <p14:tracePt t="5557" x="1022350" y="1439863"/>
          <p14:tracePt t="5626" x="1044575" y="1462088"/>
          <p14:tracePt t="5633" x="1055688" y="1479550"/>
          <p14:tracePt t="5641" x="1077913" y="1517650"/>
          <p14:tracePt t="5658" x="1095375" y="1546225"/>
          <p14:tracePt t="5674" x="1123950" y="1603375"/>
          <p14:tracePt t="5694" x="1146175" y="1647825"/>
          <p14:tracePt t="5708" x="1168400" y="1676400"/>
          <p14:tracePt t="5724" x="1174750" y="1693863"/>
          <p14:tracePt t="5740" x="1174750" y="1733550"/>
          <p14:tracePt t="5757" x="1185863" y="1755775"/>
          <p14:tracePt t="5774" x="1190625" y="1771650"/>
          <p14:tracePt t="5790" x="1190625" y="1784350"/>
          <p14:tracePt t="5807" x="1190625" y="1795463"/>
          <p14:tracePt t="5824" x="1190625" y="1806575"/>
          <p14:tracePt t="5840" x="1201738" y="1846263"/>
          <p14:tracePt t="5857" x="1219200" y="1901825"/>
          <p14:tracePt t="5874" x="1219200" y="1936750"/>
          <p14:tracePt t="5892" x="1241425" y="1992313"/>
          <p14:tracePt t="5907" x="1247775" y="2032000"/>
          <p14:tracePt t="5925" x="1258888" y="2060575"/>
          <p14:tracePt t="5943" x="1263650" y="2076450"/>
          <p14:tracePt t="5957" x="1263650" y="2089150"/>
          <p14:tracePt t="5974" x="1270000" y="2100263"/>
          <p14:tracePt t="5991" x="1270000" y="2105025"/>
          <p14:tracePt t="6008" x="1281113" y="2116138"/>
          <p14:tracePt t="6027" x="1287463" y="2155825"/>
          <p14:tracePt t="6041" x="1303338" y="2224088"/>
          <p14:tracePt t="6057" x="1314450" y="2279650"/>
          <p14:tracePt t="6074" x="1327150" y="2325688"/>
          <p14:tracePt t="6091" x="1338263" y="2365375"/>
          <p14:tracePt t="6107" x="1349375" y="2420938"/>
          <p14:tracePt t="6124" x="1354138" y="2455863"/>
          <p14:tracePt t="6141" x="1377950" y="2511425"/>
          <p14:tracePt t="6157" x="1382713" y="2557463"/>
          <p14:tracePt t="6174" x="1400175" y="2613025"/>
          <p14:tracePt t="6191" x="1428750" y="2686050"/>
          <p14:tracePt t="6207" x="1450975" y="2760663"/>
          <p14:tracePt t="6224" x="1473200" y="2800350"/>
          <p14:tracePt t="6241" x="1495425" y="2851150"/>
          <p14:tracePt t="6257" x="1506538" y="2878138"/>
          <p14:tracePt t="6275" x="1512888" y="2889250"/>
          <p14:tracePt t="6291" x="1524000" y="2906713"/>
          <p14:tracePt t="6425" x="1530350" y="2906713"/>
          <p14:tracePt t="6432" x="1530350" y="2895600"/>
          <p14:tracePt t="6441" x="1535113" y="2873375"/>
          <p14:tracePt t="6458" x="1552575" y="2827338"/>
          <p14:tracePt t="6474" x="1574800" y="2800350"/>
          <p14:tracePt t="6491" x="1585913" y="2760663"/>
          <p14:tracePt t="6507" x="1636713" y="2692400"/>
          <p14:tracePt t="6524" x="1749425" y="2597150"/>
          <p14:tracePt t="6540" x="1811338" y="2511425"/>
          <p14:tracePt t="6557" x="1839913" y="2460625"/>
          <p14:tracePt t="6574" x="1857375" y="2405063"/>
          <p14:tracePt t="6590" x="1862138" y="2343150"/>
          <p14:tracePt t="6607" x="1868488" y="2303463"/>
          <p14:tracePt t="6624" x="1879600" y="2257425"/>
          <p14:tracePt t="6641" x="1885950" y="2252663"/>
          <p14:tracePt t="6682" x="1890713" y="2246313"/>
          <p14:tracePt t="6693" x="1897063" y="2241550"/>
          <p14:tracePt t="6708" x="1912938" y="2235200"/>
          <p14:tracePt t="6724" x="1952625" y="2235200"/>
          <p14:tracePt t="6740" x="2020888" y="2235200"/>
          <p14:tracePt t="6757" x="2105025" y="2212975"/>
          <p14:tracePt t="6774" x="2184400" y="2212975"/>
          <p14:tracePt t="6791" x="2325688" y="2184400"/>
          <p14:tracePt t="6807" x="2517775" y="2151063"/>
          <p14:tracePt t="6824" x="2963863" y="2054225"/>
          <p14:tracePt t="6840" x="3562350" y="1952625"/>
          <p14:tracePt t="6857" x="3730625" y="1908175"/>
          <p14:tracePt t="6874" x="3759200" y="1901825"/>
          <p14:tracePt t="6961" x="3759200" y="1908175"/>
          <p14:tracePt t="6971" x="3748088" y="1912938"/>
          <p14:tracePt t="6977" x="3730625" y="1930400"/>
          <p14:tracePt t="6990" x="3714750" y="1936750"/>
          <p14:tracePt t="7010" x="3663950" y="1987550"/>
          <p14:tracePt t="7024" x="3635375" y="2009775"/>
          <p14:tracePt t="7041" x="3538538" y="2054225"/>
          <p14:tracePt t="7057" x="3409950" y="2127250"/>
          <p14:tracePt t="7074" x="3262313" y="2217738"/>
          <p14:tracePt t="7090" x="3127375" y="2303463"/>
          <p14:tracePt t="7107" x="2957513" y="2420938"/>
          <p14:tracePt t="7124" x="2800350" y="2546350"/>
          <p14:tracePt t="7140" x="2698750" y="2613025"/>
          <p14:tracePt t="7157" x="2579688" y="2681288"/>
          <p14:tracePt t="7174" x="2517775" y="2736850"/>
          <p14:tracePt t="7190" x="2427288" y="2771775"/>
          <p14:tracePt t="7207" x="2354263" y="2805113"/>
          <p14:tracePt t="7225" x="2257425" y="2811463"/>
          <p14:tracePt t="7240" x="2190750" y="2811463"/>
          <p14:tracePt t="7257" x="2116138" y="2811463"/>
          <p14:tracePt t="7273" x="2076450" y="2782888"/>
          <p14:tracePt t="7290" x="2009775" y="2732088"/>
          <p14:tracePt t="7307" x="1952625" y="2674938"/>
          <p14:tracePt t="7323" x="1924050" y="2652713"/>
          <p14:tracePt t="7341" x="1912938" y="2635250"/>
          <p14:tracePt t="7357" x="1908175" y="2630488"/>
          <p14:tracePt t="7374" x="1890713" y="2613025"/>
          <p14:tracePt t="7391" x="1828800" y="2608263"/>
          <p14:tracePt t="7407" x="1760538" y="2601913"/>
          <p14:tracePt t="7424" x="1687513" y="2601913"/>
          <p14:tracePt t="7441" x="1597025" y="2601913"/>
          <p14:tracePt t="7457" x="1365250" y="2647950"/>
          <p14:tracePt t="7474" x="1212850" y="2703513"/>
          <p14:tracePt t="7490" x="1060450" y="2736850"/>
          <p14:tracePt t="7507" x="1016000" y="2765425"/>
          <p14:tracePt t="7524" x="1009650" y="2782888"/>
          <p14:tracePt t="7540" x="1009650" y="2800350"/>
          <p14:tracePt t="7557" x="1009650" y="2816225"/>
          <p14:tracePt t="7573" x="1004888" y="2838450"/>
          <p14:tracePt t="7590" x="1004888" y="2862263"/>
          <p14:tracePt t="7607" x="1004888" y="2884488"/>
          <p14:tracePt t="7624" x="1004888" y="2895600"/>
          <p14:tracePt t="7641" x="1004888" y="2913063"/>
          <p14:tracePt t="7657" x="1022350" y="2952750"/>
          <p14:tracePt t="7674" x="1027113" y="2957513"/>
          <p14:tracePt t="7691" x="1038225" y="2979738"/>
          <p14:tracePt t="7708" x="1044575" y="2997200"/>
          <p14:tracePt t="7724" x="1066800" y="3030538"/>
          <p14:tracePt t="7740" x="1073150" y="3048000"/>
          <p14:tracePt t="7757" x="1077913" y="3076575"/>
          <p14:tracePt t="7773" x="1084263" y="3105150"/>
          <p14:tracePt t="7791" x="1084263" y="3121025"/>
          <p14:tracePt t="7807" x="1084263" y="3132138"/>
          <p14:tracePt t="7824" x="1084263" y="3143250"/>
          <p14:tracePt t="7841" x="1084263" y="3155950"/>
          <p14:tracePt t="7857" x="1084263" y="3171825"/>
          <p14:tracePt t="7874" x="1084263" y="3178175"/>
          <p14:tracePt t="7937" x="1084263" y="3182938"/>
          <p14:tracePt t="7945" x="1084263" y="3189288"/>
          <p14:tracePt t="7962" x="1084263" y="3194050"/>
          <p14:tracePt t="7973" x="1073150" y="3206750"/>
          <p14:tracePt t="7990" x="1055688" y="3211513"/>
          <p14:tracePt t="8007" x="1044575" y="3222625"/>
          <p14:tracePt t="8024" x="1033463" y="3228975"/>
          <p14:tracePt t="8185" x="1027113" y="3233738"/>
          <p14:tracePt t="8196" x="1027113" y="3240088"/>
          <p14:tracePt t="8204" x="1027113" y="3244850"/>
          <p14:tracePt t="8216" x="1027113" y="3251200"/>
          <p14:tracePt t="8233" x="1027113" y="3262313"/>
          <p14:tracePt t="8249" x="1027113" y="3268663"/>
          <p14:tracePt t="8257" x="1027113" y="3273425"/>
          <p14:tracePt t="8274" x="1027113" y="3279775"/>
          <p14:tracePt t="8290" x="1027113" y="3324225"/>
          <p14:tracePt t="8307" x="1027113" y="3346450"/>
          <p14:tracePt t="8323" x="1027113" y="3363913"/>
          <p14:tracePt t="8340" x="1027113" y="3381375"/>
          <p14:tracePt t="8357" x="1022350" y="3403600"/>
          <p14:tracePt t="8374" x="1022350" y="3414713"/>
          <p14:tracePt t="8390" x="1016000" y="3443288"/>
          <p14:tracePt t="8407" x="1016000" y="3448050"/>
          <p14:tracePt t="8561" x="1016000" y="3454400"/>
          <p14:tracePt t="8569" x="1022350" y="3454400"/>
          <p14:tracePt t="8578" x="1027113" y="3454400"/>
          <p14:tracePt t="8590" x="1044575" y="3454400"/>
          <p14:tracePt t="8607" x="1055688" y="3454400"/>
          <p14:tracePt t="8623" x="1073150" y="3460750"/>
          <p14:tracePt t="8641" x="1111250" y="3482975"/>
          <p14:tracePt t="8657" x="1135063" y="3505200"/>
          <p14:tracePt t="8674" x="1150938" y="3522663"/>
          <p14:tracePt t="8690" x="1162050" y="3544888"/>
          <p14:tracePt t="8706" x="1162050" y="3567113"/>
          <p14:tracePt t="8723" x="1162050" y="3595688"/>
          <p14:tracePt t="8740" x="1146175" y="3635375"/>
          <p14:tracePt t="8756" x="1128713" y="3646488"/>
          <p14:tracePt t="8774" x="1123950" y="3651250"/>
          <p14:tracePt t="8790" x="1077913" y="3663950"/>
          <p14:tracePt t="8806" x="954088" y="3663950"/>
          <p14:tracePt t="8824" x="857250" y="3651250"/>
          <p14:tracePt t="8840" x="795338" y="3629025"/>
          <p14:tracePt t="8856" x="790575" y="3624263"/>
          <p14:tracePt t="8945" x="795338" y="3629025"/>
          <p14:tracePt t="8955" x="795338" y="3635375"/>
          <p14:tracePt t="8962" x="801688" y="3640138"/>
          <p14:tracePt t="8973" x="806450" y="3651250"/>
          <p14:tracePt t="8990" x="819150" y="3657600"/>
          <p14:tracePt t="9018" x="819150" y="3663950"/>
          <p14:tracePt t="9026" x="819150" y="3668713"/>
          <p14:tracePt t="9040" x="806450" y="3668713"/>
          <p14:tracePt t="9105" x="801688" y="3668713"/>
          <p14:tracePt t="9121" x="795338" y="3668713"/>
          <p14:tracePt t="9249" x="806450" y="3668713"/>
          <p14:tracePt t="9260" x="819150" y="3663950"/>
          <p14:tracePt t="9269" x="846138" y="3663950"/>
          <p14:tracePt t="9273" x="863600" y="3651250"/>
          <p14:tracePt t="9290" x="908050" y="3646488"/>
          <p14:tracePt t="9307" x="993775" y="3635375"/>
          <p14:tracePt t="9324" x="1084263" y="3635375"/>
          <p14:tracePt t="9341" x="1208088" y="3635375"/>
          <p14:tracePt t="9357" x="1298575" y="3635375"/>
          <p14:tracePt t="9374" x="1371600" y="3635375"/>
          <p14:tracePt t="9390" x="1439863" y="3635375"/>
          <p14:tracePt t="9406" x="1466850" y="3629025"/>
          <p14:tracePt t="9424" x="1473200" y="3629025"/>
          <p14:tracePt t="9448" x="1466850" y="3629025"/>
          <p14:tracePt t="9456" x="1433513" y="3629025"/>
          <p14:tracePt t="9473" x="1303338" y="3635375"/>
          <p14:tracePt t="9490" x="1225550" y="3663950"/>
          <p14:tracePt t="9507" x="1196975" y="3668713"/>
          <p14:tracePt t="9524" x="1179513" y="3675063"/>
          <p14:tracePt t="9617" x="1190625" y="3675063"/>
          <p14:tracePt t="9627" x="1208088" y="3675063"/>
          <p14:tracePt t="9633" x="1236663" y="3675063"/>
          <p14:tracePt t="9644" x="1287463" y="3675063"/>
          <p14:tracePt t="9657" x="1343025" y="3675063"/>
          <p14:tracePt t="9675" x="1382713" y="3675063"/>
          <p14:tracePt t="9712" x="1389063" y="3679825"/>
          <p14:tracePt t="9745" x="1365250" y="3679825"/>
          <p14:tracePt t="9754" x="1331913" y="3686175"/>
          <p14:tracePt t="9761" x="1292225" y="3686175"/>
          <p14:tracePt t="9776" x="1236663" y="3686175"/>
          <p14:tracePt t="9790" x="1185863" y="3686175"/>
          <p14:tracePt t="9897" x="1185863" y="3697288"/>
          <p14:tracePt t="9905" x="1190625" y="3702050"/>
          <p14:tracePt t="9913" x="1201738" y="3702050"/>
          <p14:tracePt t="9924" x="1225550" y="3708400"/>
          <p14:tracePt t="9940" x="1225550" y="3714750"/>
          <p14:tracePt t="9993" x="1201738" y="3714750"/>
          <p14:tracePt t="10000" x="1190625" y="3714750"/>
          <p14:tracePt t="10023" x="1168400" y="3714750"/>
          <p14:tracePt t="10129" x="1174750" y="3714750"/>
          <p14:tracePt t="10136" x="1185863" y="3714750"/>
          <p14:tracePt t="10147" x="1201738" y="3714750"/>
          <p14:tracePt t="10156" x="1247775" y="3714750"/>
          <p14:tracePt t="10173" x="1276350" y="3714750"/>
          <p14:tracePt t="10190" x="1309688" y="3714750"/>
          <p14:tracePt t="10208" x="1338263" y="3719513"/>
          <p14:tracePt t="10321" x="1331913" y="3719513"/>
          <p14:tracePt t="10329" x="1327150" y="3719513"/>
          <p14:tracePt t="10442" x="1331913" y="3719513"/>
          <p14:tracePt t="10449" x="1343025" y="3714750"/>
          <p14:tracePt t="10458" x="1360488" y="3702050"/>
          <p14:tracePt t="10473" x="1365250" y="3690938"/>
          <p14:tracePt t="10489" x="1377950" y="3686175"/>
          <p14:tracePt t="10546" x="1365250" y="3686175"/>
          <p14:tracePt t="10560" x="1314450" y="3708400"/>
          <p14:tracePt t="10568" x="1298575" y="3714750"/>
          <p14:tracePt t="10578" x="1270000" y="3719513"/>
          <p14:tracePt t="10589" x="1263650" y="3719513"/>
          <p14:tracePt t="10606" x="1225550" y="3730625"/>
          <p14:tracePt t="10623" x="1190625" y="3736975"/>
          <p14:tracePt t="10682" x="1196975" y="3730625"/>
          <p14:tracePt t="10689" x="1247775" y="3708400"/>
          <p14:tracePt t="10699" x="1287463" y="3679825"/>
          <p14:tracePt t="10707" x="1327150" y="3640138"/>
          <p14:tracePt t="10723" x="1439863" y="3573463"/>
          <p14:tracePt t="10739" x="1574800" y="3482975"/>
          <p14:tracePt t="10756" x="1720850" y="3381375"/>
          <p14:tracePt t="10773" x="1857375" y="3308350"/>
          <p14:tracePt t="10790" x="2009775" y="3257550"/>
          <p14:tracePt t="10806" x="2139950" y="3211513"/>
          <p14:tracePt t="10823" x="2155825" y="3206750"/>
          <p14:tracePt t="10851" x="2162175" y="3206750"/>
          <p14:tracePt t="10859" x="2155825" y="3222625"/>
          <p14:tracePt t="10873" x="2003425" y="3284538"/>
          <p14:tracePt t="10890" x="1868488" y="3335338"/>
          <p14:tracePt t="10911" x="1822450" y="3352800"/>
          <p14:tracePt t="10969" x="1822450" y="3346450"/>
          <p14:tracePt t="10976" x="1846263" y="3319463"/>
          <p14:tracePt t="10995" x="1924050" y="3279775"/>
          <p14:tracePt t="11002" x="1941513" y="3262313"/>
          <p14:tracePt t="11009" x="1963738" y="3244850"/>
          <p14:tracePt t="11023" x="1981200" y="3233738"/>
          <p14:tracePt t="11040" x="1998663" y="3217863"/>
          <p14:tracePt t="11056" x="2003425" y="3211513"/>
          <p14:tracePt t="11073" x="2014538" y="3211513"/>
          <p14:tracePt t="11090" x="2089150" y="3211513"/>
          <p14:tracePt t="11107" x="2274888" y="3167063"/>
          <p14:tracePt t="11123" x="2495550" y="3098800"/>
          <p14:tracePt t="11140" x="3076575" y="2889250"/>
          <p14:tracePt t="11156" x="3584575" y="2546350"/>
          <p14:tracePt t="11174" x="3894138" y="2235200"/>
          <p14:tracePt t="11192" x="4244975" y="1890713"/>
          <p14:tracePt t="11209" x="4651375" y="1574800"/>
          <p14:tracePt t="11223" x="5040313" y="1225550"/>
          <p14:tracePt t="11239" x="5373688" y="954088"/>
          <p14:tracePt t="11256" x="5576888" y="750888"/>
          <p14:tracePt t="11273" x="5678488" y="700088"/>
          <p14:tracePt t="11289" x="5813425" y="693738"/>
          <p14:tracePt t="11307" x="6005513" y="693738"/>
          <p14:tracePt t="11322" x="6186488" y="693738"/>
          <p14:tracePt t="11339" x="6310313" y="693738"/>
          <p14:tracePt t="11356" x="6383338" y="693738"/>
          <p14:tracePt t="11373" x="6418263" y="700088"/>
          <p14:tracePt t="11389" x="6508750" y="700088"/>
          <p14:tracePt t="11406" x="6632575" y="700088"/>
          <p14:tracePt t="11423" x="6727825" y="700088"/>
          <p14:tracePt t="11439" x="6875463" y="700088"/>
          <p14:tracePt t="11456" x="6999288" y="700088"/>
          <p14:tracePt t="11474" x="7027863" y="700088"/>
          <p14:tracePt t="11489" x="7050088" y="700088"/>
          <p14:tracePt t="11506" x="7112000" y="700088"/>
          <p14:tracePt t="11523" x="7224713" y="717550"/>
          <p14:tracePt t="11540" x="7399338" y="744538"/>
          <p14:tracePt t="11556" x="7529513" y="790575"/>
          <p14:tracePt t="11576" x="7715250" y="885825"/>
          <p14:tracePt t="11589" x="7862888" y="976313"/>
          <p14:tracePt t="11606" x="7975600" y="1060450"/>
          <p14:tracePt t="11622" x="8070850" y="1146175"/>
          <p14:tracePt t="11640" x="8134350" y="1196975"/>
          <p14:tracePt t="11659" x="8150225" y="1208088"/>
          <p14:tracePt t="11713" x="8150225" y="1201738"/>
          <p14:tracePt t="11722" x="8145463" y="1190625"/>
          <p14:tracePt t="11745" x="8139113" y="1185863"/>
          <p14:tracePt t="11761" x="8139113" y="1179513"/>
          <p14:tracePt t="11785" x="8139113" y="1174750"/>
          <p14:tracePt t="11794" x="8139113" y="1168400"/>
          <p14:tracePt t="11802" x="8139113" y="1162050"/>
          <p14:tracePt t="11809" x="8139113" y="1157288"/>
          <p14:tracePt t="11891" x="8139113" y="1168400"/>
          <p14:tracePt t="11897" x="8150225" y="1185863"/>
          <p14:tracePt t="11906" x="8156575" y="1225550"/>
          <p14:tracePt t="11923" x="8167688" y="1276350"/>
          <p14:tracePt t="11940" x="8185150" y="1327150"/>
          <p14:tracePt t="11956" x="8196263" y="1360488"/>
          <p14:tracePt t="12020" x="8196263" y="1349375"/>
          <p14:tracePt t="12027" x="8201025" y="1338263"/>
          <p14:tracePt t="12039" x="8201025" y="1331913"/>
          <p14:tracePt t="12056" x="8201025" y="1298575"/>
          <p14:tracePt t="12072" x="8185150" y="1168400"/>
          <p14:tracePt t="12089" x="8134350" y="1089025"/>
          <p14:tracePt t="12106" x="8116888" y="1049338"/>
          <p14:tracePt t="12185" x="8116888" y="1077913"/>
          <p14:tracePt t="12194" x="8121650" y="1084263"/>
          <p14:tracePt t="12206" x="8121650" y="1100138"/>
          <p14:tracePt t="12223" x="8134350" y="1146175"/>
          <p14:tracePt t="12239" x="8145463" y="1185863"/>
          <p14:tracePt t="12256" x="8161338" y="1212850"/>
          <p14:tracePt t="12276" x="8161338" y="1225550"/>
          <p14:tracePt t="12337" x="8156575" y="1219200"/>
          <p14:tracePt t="12345" x="8156575" y="1212850"/>
          <p14:tracePt t="12356" x="8150225" y="1208088"/>
          <p14:tracePt t="12372" x="8145463" y="1168400"/>
          <p14:tracePt t="12389" x="8128000" y="1139825"/>
          <p14:tracePt t="12406" x="8116888" y="1123950"/>
          <p14:tracePt t="12457" x="8116888" y="1135063"/>
          <p14:tracePt t="12464" x="8116888" y="1139825"/>
          <p14:tracePt t="12473" x="8116888" y="1174750"/>
          <p14:tracePt t="12489" x="8134350" y="1281113"/>
          <p14:tracePt t="12506" x="8156575" y="1377950"/>
          <p14:tracePt t="12522" x="8167688" y="1439863"/>
          <p14:tracePt t="12539" x="8178800" y="1484313"/>
          <p14:tracePt t="12585" x="8167688" y="1479550"/>
          <p14:tracePt t="12593" x="8167688" y="1466850"/>
          <p14:tracePt t="12606" x="8156575" y="1455738"/>
          <p14:tracePt t="12622" x="8128000" y="1371600"/>
          <p14:tracePt t="12640" x="8099425" y="1298575"/>
          <p14:tracePt t="12656" x="8070850" y="1252538"/>
          <p14:tracePt t="12673" x="8059738" y="1208088"/>
          <p14:tracePt t="12689" x="8059738" y="1196975"/>
          <p14:tracePt t="12729" x="8059738" y="1190625"/>
          <p14:tracePt t="12739" x="8059738" y="1196975"/>
          <p14:tracePt t="12755" x="8083550" y="1236663"/>
          <p14:tracePt t="12772" x="8083550" y="1270000"/>
          <p14:tracePt t="12789" x="8094663" y="1303338"/>
          <p14:tracePt t="12805" x="8099425" y="1320800"/>
          <p14:tracePt t="12859" x="8099425" y="1303338"/>
          <p14:tracePt t="12864" x="8105775" y="1287463"/>
          <p14:tracePt t="12873" x="8105775" y="1276350"/>
          <p14:tracePt t="12889" x="8105775" y="1219200"/>
          <p14:tracePt t="12906" x="8105775" y="1174750"/>
          <p14:tracePt t="12922" x="8105775" y="1150938"/>
          <p14:tracePt t="12939" x="8105775" y="1135063"/>
          <p14:tracePt t="12956" x="8105775" y="1128713"/>
          <p14:tracePt t="13067" x="8105775" y="1117600"/>
          <p14:tracePt t="13074" x="8105775" y="1111250"/>
          <p14:tracePt t="13089" x="8105775" y="1106488"/>
          <p14:tracePt t="13106" x="8105775" y="1100138"/>
          <p14:tracePt t="13138" x="8105775" y="1095375"/>
          <p14:tracePt t="13216" x="8105775" y="1111250"/>
          <p14:tracePt t="13225" x="8105775" y="1150938"/>
          <p14:tracePt t="13232" x="8105775" y="1190625"/>
          <p14:tracePt t="13244" x="8105775" y="1225550"/>
          <p14:tracePt t="13256" x="8105775" y="1270000"/>
          <p14:tracePt t="13272" x="8105775" y="1331913"/>
          <p14:tracePt t="13289" x="8105775" y="1422400"/>
          <p14:tracePt t="13305" x="8105775" y="1444625"/>
          <p14:tracePt t="13322" x="8105775" y="1455738"/>
          <p14:tracePt t="13369" x="8105775" y="1450975"/>
          <p14:tracePt t="13378" x="8105775" y="1439863"/>
          <p14:tracePt t="13389" x="8099425" y="1422400"/>
          <p14:tracePt t="13406" x="8066088" y="1327150"/>
          <p14:tracePt t="13422" x="8048625" y="1230313"/>
          <p14:tracePt t="13439" x="8015288" y="1111250"/>
          <p14:tracePt t="13455" x="7993063" y="1038225"/>
          <p14:tracePt t="13472" x="7986713" y="1016000"/>
          <p14:tracePt t="13505" x="7986713" y="1033463"/>
          <p14:tracePt t="13523" x="7986713" y="1077913"/>
          <p14:tracePt t="13539" x="7997825" y="1123950"/>
          <p14:tracePt t="13555" x="8008938" y="1179513"/>
          <p14:tracePt t="13572" x="8015288" y="1190625"/>
          <p14:tracePt t="13605" x="8020050" y="1196975"/>
          <p14:tracePt t="13622" x="8026400" y="1196975"/>
          <p14:tracePt t="13639" x="8026400" y="1128713"/>
          <p14:tracePt t="13656" x="8015288" y="1073150"/>
          <p14:tracePt t="13673" x="8008938" y="1055688"/>
          <p14:tracePt t="13712" x="8008938" y="1066800"/>
          <p14:tracePt t="13722" x="8008938" y="1073150"/>
          <p14:tracePt t="13741" x="8015288" y="1100138"/>
          <p14:tracePt t="13755" x="8020050" y="1128713"/>
          <p14:tracePt t="13772" x="8026400" y="1146175"/>
          <p14:tracePt t="13789" x="8032750" y="1150938"/>
          <p14:tracePt t="14097" x="8032750" y="1162050"/>
          <p14:tracePt t="14217" x="8032750" y="1168400"/>
          <p14:tracePt t="14233" x="8032750" y="1174750"/>
          <p14:tracePt t="14241" x="8032750" y="1179513"/>
          <p14:tracePt t="14258" x="8026400" y="1185863"/>
          <p14:tracePt t="14265" x="8020050" y="1190625"/>
          <p14:tracePt t="14276" x="8015288" y="1190625"/>
          <p14:tracePt t="14288" x="8008938" y="1201738"/>
          <p14:tracePt t="14305" x="8004175" y="1219200"/>
          <p14:tracePt t="14339" x="7997825" y="1219200"/>
          <p14:tracePt t="14355" x="7993063" y="1230313"/>
          <p14:tracePt t="14377" x="7986713" y="1236663"/>
          <p14:tracePt t="14388" x="7981950" y="1236663"/>
          <p14:tracePt t="14406" x="7975600" y="1247775"/>
          <p14:tracePt t="14439" x="7969250" y="1252538"/>
          <p14:tracePt t="14457" x="7953375" y="1252538"/>
          <p14:tracePt t="14474" x="7947025" y="1258888"/>
          <p14:tracePt t="14494" x="7942263" y="1258888"/>
          <p14:tracePt t="14505" x="7902575" y="1270000"/>
          <p14:tracePt t="14522" x="7823200" y="1276350"/>
          <p14:tracePt t="14539" x="7754938" y="1276350"/>
          <p14:tracePt t="14555" x="7704138" y="1276350"/>
          <p14:tracePt t="14572" x="7670800" y="1276350"/>
          <p14:tracePt t="14589" x="7642225" y="1276350"/>
          <p14:tracePt t="14605" x="7608888" y="1276350"/>
          <p14:tracePt t="14622" x="7540625" y="1276350"/>
          <p14:tracePt t="14639" x="7434263" y="1276350"/>
          <p14:tracePt t="14656" x="7354888" y="1276350"/>
          <p14:tracePt t="14672" x="7235825" y="1287463"/>
          <p14:tracePt t="14690" x="7134225" y="1292225"/>
          <p14:tracePt t="14708" x="7105650" y="1292225"/>
          <p14:tracePt t="14723" x="7089775" y="1298575"/>
          <p14:tracePt t="14739" x="7027863" y="1309688"/>
          <p14:tracePt t="14755" x="6959600" y="1327150"/>
          <p14:tracePt t="14772" x="6846888" y="1343025"/>
          <p14:tracePt t="14789" x="6727825" y="1360488"/>
          <p14:tracePt t="14805" x="6632575" y="1382713"/>
          <p14:tracePt t="14822" x="6535738" y="1400175"/>
          <p14:tracePt t="14839" x="6423025" y="1411288"/>
          <p14:tracePt t="14855" x="6305550" y="1428750"/>
          <p14:tracePt t="14872" x="6175375" y="1462088"/>
          <p14:tracePt t="14889" x="6034088" y="1473200"/>
          <p14:tracePt t="14906" x="5976938" y="1484313"/>
          <p14:tracePt t="14922" x="5892800" y="1484313"/>
          <p14:tracePt t="14939" x="5813425" y="1484313"/>
          <p14:tracePt t="14955" x="5746750" y="1484313"/>
          <p14:tracePt t="14972" x="5718175" y="1484313"/>
          <p14:tracePt t="14991" x="5661025" y="1484313"/>
          <p14:tracePt t="15001" x="5599113" y="1484313"/>
          <p14:tracePt t="15009" x="5565775" y="1484313"/>
          <p14:tracePt t="15022" x="5548313" y="1484313"/>
          <p14:tracePt t="15039" x="5508625" y="1484313"/>
          <p14:tracePt t="15113" x="5503863" y="1484313"/>
          <p14:tracePt t="15137" x="5497513" y="1484313"/>
          <p14:tracePt t="15209" x="5497513" y="1479550"/>
          <p14:tracePt t="15217" x="5497513" y="1466850"/>
          <p14:tracePt t="15225" x="5497513" y="1462088"/>
          <p14:tracePt t="15238" x="5508625" y="1450975"/>
          <p14:tracePt t="15255" x="5526088" y="1400175"/>
          <p14:tracePt t="15274" x="5530850" y="1360488"/>
          <p14:tracePt t="15288" x="5543550" y="1343025"/>
          <p14:tracePt t="15322" x="5548313" y="1338263"/>
          <p14:tracePt t="15338" x="5559425" y="1327150"/>
          <p14:tracePt t="15355" x="5565775" y="1320800"/>
          <p14:tracePt t="15372" x="5594350" y="1314450"/>
          <p14:tracePt t="15388" x="5599113" y="1314450"/>
          <p14:tracePt t="15409" x="5610225" y="1314450"/>
          <p14:tracePt t="15450" x="5616575" y="1314450"/>
          <p14:tracePt t="15457" x="5621338" y="1314450"/>
          <p14:tracePt t="15472" x="5627688" y="1314450"/>
          <p14:tracePt t="15488" x="5632450" y="1314450"/>
          <p14:tracePt t="15569" x="5638800" y="1314450"/>
          <p14:tracePt t="15577" x="5645150" y="1320800"/>
          <p14:tracePt t="15588" x="5649913" y="1327150"/>
          <p14:tracePt t="15605" x="5678488" y="1327150"/>
          <p14:tracePt t="15622" x="5707063" y="1331913"/>
          <p14:tracePt t="15638" x="5734050" y="1331913"/>
          <p14:tracePt t="15655" x="5780088" y="1331913"/>
          <p14:tracePt t="15672" x="5802313" y="1331913"/>
          <p14:tracePt t="15689" x="5848350" y="1331913"/>
          <p14:tracePt t="15705" x="5870575" y="1331913"/>
          <p14:tracePt t="15722" x="5915025" y="1331913"/>
          <p14:tracePt t="15741" x="5972175" y="1349375"/>
          <p14:tracePt t="15755" x="6056313" y="1349375"/>
          <p14:tracePt t="15771" x="6089650" y="1354138"/>
          <p14:tracePt t="15788" x="6113463" y="1354138"/>
          <p14:tracePt t="15805" x="6164263" y="1360488"/>
          <p14:tracePt t="15822" x="6248400" y="1382713"/>
          <p14:tracePt t="15838" x="6310313" y="1389063"/>
          <p14:tracePt t="15855" x="6389688" y="1389063"/>
          <p14:tracePt t="15872" x="6429375" y="1389063"/>
          <p14:tracePt t="15888" x="6440488" y="1389063"/>
          <p14:tracePt t="15937" x="6445250" y="1389063"/>
          <p14:tracePt t="15947" x="6457950" y="1393825"/>
          <p14:tracePt t="15963" x="6462713" y="1393825"/>
          <p14:tracePt t="16042" x="6457950" y="1393825"/>
          <p14:tracePt t="16050" x="6423025" y="1393825"/>
          <p14:tracePt t="16059" x="6356350" y="1393825"/>
          <p14:tracePt t="16072" x="6281738" y="1404938"/>
          <p14:tracePt t="16089" x="6124575" y="1411288"/>
          <p14:tracePt t="16106" x="5943600" y="1428750"/>
          <p14:tracePt t="16121" x="5881688" y="1428750"/>
          <p14:tracePt t="16138" x="5853113" y="1428750"/>
          <p14:tracePt t="16155" x="5830888" y="1428750"/>
          <p14:tracePt t="16172" x="5813425" y="1428750"/>
          <p14:tracePt t="16189" x="5808663" y="1428750"/>
          <p14:tracePt t="16337" x="5802313" y="1428750"/>
          <p14:tracePt t="16345" x="5797550" y="1428750"/>
          <p14:tracePt t="16355" x="5773738" y="1422400"/>
          <p14:tracePt t="16371" x="5751513" y="1416050"/>
          <p14:tracePt t="16388" x="5746750" y="1416050"/>
          <p14:tracePt t="16505" x="5762625" y="1404938"/>
          <p14:tracePt t="16513" x="5784850" y="1400175"/>
          <p14:tracePt t="16522" x="5797550" y="1389063"/>
          <p14:tracePt t="16538" x="5819775" y="1377950"/>
          <p14:tracePt t="16555" x="5853113" y="1371600"/>
          <p14:tracePt t="16571" x="5910263" y="1354138"/>
          <p14:tracePt t="16588" x="5972175" y="1331913"/>
          <p14:tracePt t="16605" x="6000750" y="1331913"/>
          <p14:tracePt t="16649" x="5988050" y="1331913"/>
          <p14:tracePt t="16658" x="5954713" y="1343025"/>
          <p14:tracePt t="16672" x="5875338" y="1343025"/>
          <p14:tracePt t="16689" x="5621338" y="1360488"/>
          <p14:tracePt t="16705" x="5441950" y="1389063"/>
          <p14:tracePt t="16722" x="5424488" y="1389063"/>
          <p14:tracePt t="16778" x="5429250" y="1389063"/>
          <p14:tracePt t="16784" x="5453063" y="1389063"/>
          <p14:tracePt t="16793" x="5486400" y="1382713"/>
          <p14:tracePt t="16804" x="5503863" y="1382713"/>
          <p14:tracePt t="16821" x="5565775" y="1382713"/>
          <p14:tracePt t="16839" x="5616575" y="1382713"/>
          <p14:tracePt t="16854" x="5667375" y="1382713"/>
          <p14:tracePt t="16871" x="5695950" y="1382713"/>
          <p14:tracePt t="16888" x="5718175" y="1382713"/>
          <p14:tracePt t="16905" x="5780088" y="1382713"/>
          <p14:tracePt t="16922" x="5824538" y="1382713"/>
          <p14:tracePt t="16938" x="5892800" y="1382713"/>
          <p14:tracePt t="16955" x="5983288" y="1382713"/>
          <p14:tracePt t="16971" x="6062663" y="1382713"/>
          <p14:tracePt t="16988" x="6118225" y="1382713"/>
          <p14:tracePt t="16993" x="6153150" y="1382713"/>
          <p14:tracePt t="17005" x="6203950" y="1382713"/>
          <p14:tracePt t="17022" x="6270625" y="1382713"/>
          <p14:tracePt t="17038" x="6350000" y="1382713"/>
          <p14:tracePt t="17055" x="6445250" y="1382713"/>
          <p14:tracePt t="17072" x="6524625" y="1382713"/>
          <p14:tracePt t="17088" x="6564313" y="1382713"/>
          <p14:tracePt t="17104" x="6643688" y="1371600"/>
          <p14:tracePt t="17121" x="6727825" y="1360488"/>
          <p14:tracePt t="17138" x="6824663" y="1338263"/>
          <p14:tracePt t="17154" x="6902450" y="1338263"/>
          <p14:tracePt t="17172" x="6977063" y="1338263"/>
          <p14:tracePt t="17189" x="7016750" y="1331913"/>
          <p14:tracePt t="17208" x="7072313" y="1331913"/>
          <p14:tracePt t="17222" x="7089775" y="1331913"/>
          <p14:tracePt t="17238" x="7140575" y="1327150"/>
          <p14:tracePt t="17255" x="7180263" y="1320800"/>
          <p14:tracePt t="17272" x="7246938" y="1320800"/>
          <p14:tracePt t="17288" x="7297738" y="1320800"/>
          <p14:tracePt t="17306" x="7348538" y="1320800"/>
          <p14:tracePt t="17321" x="7372350" y="1320800"/>
          <p14:tracePt t="17338" x="7410450" y="1320800"/>
          <p14:tracePt t="17355" x="7434263" y="1320800"/>
          <p14:tracePt t="17371" x="7450138" y="1314450"/>
          <p14:tracePt t="17388" x="7473950" y="1314450"/>
          <p14:tracePt t="17405" x="7500938" y="1309688"/>
          <p14:tracePt t="17422" x="7529513" y="1303338"/>
          <p14:tracePt t="17439" x="7540625" y="1303338"/>
          <p14:tracePt t="17479" x="7546975" y="1303338"/>
          <p14:tracePt t="17488" x="7562850" y="1298575"/>
          <p14:tracePt t="17505" x="7597775" y="1292225"/>
          <p14:tracePt t="17521" x="7626350" y="1292225"/>
          <p14:tracePt t="17538" x="7642225" y="1287463"/>
          <p14:tracePt t="17633" x="7648575" y="1287463"/>
          <p14:tracePt t="17641" x="7664450" y="1281113"/>
          <p14:tracePt t="17655" x="7670800" y="1281113"/>
          <p14:tracePt t="17777" x="7670800" y="1276350"/>
          <p14:tracePt t="17802" x="7659688" y="1270000"/>
          <p14:tracePt t="17809" x="7626350" y="1270000"/>
          <p14:tracePt t="17822" x="7602538" y="1270000"/>
          <p14:tracePt t="17838" x="7518400" y="1263650"/>
          <p14:tracePt t="17854" x="7450138" y="1263650"/>
          <p14:tracePt t="17871" x="7405688" y="1263650"/>
          <p14:tracePt t="17888" x="7354888" y="1263650"/>
          <p14:tracePt t="17904" x="7253288" y="1263650"/>
          <p14:tracePt t="17921" x="7094538" y="1263650"/>
          <p14:tracePt t="17938" x="6970713" y="1263650"/>
          <p14:tracePt t="17954" x="6851650" y="1263650"/>
          <p14:tracePt t="17971" x="6762750" y="1263650"/>
          <p14:tracePt t="17988" x="6738938" y="1263650"/>
          <p14:tracePt t="17993" x="6723063" y="1263650"/>
          <p14:tracePt t="18006" x="6711950" y="1263650"/>
          <p14:tracePt t="18021" x="6665913" y="1263650"/>
          <p14:tracePt t="18038" x="6648450" y="1263650"/>
          <p14:tracePt t="18054" x="6637338" y="1263650"/>
          <p14:tracePt t="18071" x="6632575" y="1263650"/>
          <p14:tracePt t="18088" x="6610350" y="1270000"/>
          <p14:tracePt t="18105" x="6553200" y="1276350"/>
          <p14:tracePt t="18121" x="6530975" y="1276350"/>
          <p14:tracePt t="18138" x="6491288" y="1276350"/>
          <p14:tracePt t="18155" x="6445250" y="1276350"/>
          <p14:tracePt t="18171" x="6400800" y="1276350"/>
          <p14:tracePt t="18188" x="6378575" y="1276350"/>
          <p14:tracePt t="18204" x="6350000" y="1276350"/>
          <p14:tracePt t="18221" x="6299200" y="1270000"/>
          <p14:tracePt t="18239" x="6248400" y="1270000"/>
          <p14:tracePt t="18244" x="6226175" y="1263650"/>
          <p14:tracePt t="18254" x="6215063" y="1263650"/>
          <p14:tracePt t="18272" x="6186488" y="1263650"/>
          <p14:tracePt t="18288" x="6164263" y="1258888"/>
          <p14:tracePt t="18304" x="6135688" y="1258888"/>
          <p14:tracePt t="18416" x="6140450" y="1252538"/>
          <p14:tracePt t="18426" x="6157913" y="1241425"/>
          <p14:tracePt t="18432" x="6164263" y="1241425"/>
          <p14:tracePt t="18441" x="6180138" y="1230313"/>
          <p14:tracePt t="18454" x="6226175" y="1225550"/>
          <p14:tracePt t="18471" x="6338888" y="1225550"/>
          <p14:tracePt t="18488" x="6496050" y="1225550"/>
          <p14:tracePt t="18494" x="6575425" y="1225550"/>
          <p14:tracePt t="18504" x="6643688" y="1225550"/>
          <p14:tracePt t="18521" x="6858000" y="1225550"/>
          <p14:tracePt t="18537" x="6970713" y="1225550"/>
          <p14:tracePt t="18554" x="7072313" y="1225550"/>
          <p14:tracePt t="18571" x="7134225" y="1225550"/>
          <p14:tracePt t="18587" x="7173913" y="1212850"/>
          <p14:tracePt t="18604" x="7196138" y="1212850"/>
          <p14:tracePt t="18621" x="7219950" y="1212850"/>
          <p14:tracePt t="18637" x="7253288" y="1208088"/>
          <p14:tracePt t="18654" x="7270750" y="1208088"/>
          <p14:tracePt t="18769" x="7275513" y="1208088"/>
          <p14:tracePt t="18776" x="7281863" y="1208088"/>
          <p14:tracePt t="18787" x="7286625" y="1208088"/>
          <p14:tracePt t="18804" x="7292975" y="1208088"/>
          <p14:tracePt t="18841" x="7297738" y="1208088"/>
          <p14:tracePt t="18849" x="7304088" y="1208088"/>
          <p14:tracePt t="18857" x="7315200" y="1208088"/>
          <p14:tracePt t="18871" x="7332663" y="1208088"/>
          <p14:tracePt t="18888" x="7388225" y="1208088"/>
          <p14:tracePt t="18904" x="7423150" y="1208088"/>
          <p14:tracePt t="18921" x="7450138" y="1208088"/>
          <p14:tracePt t="18938" x="7456488" y="1208088"/>
          <p14:tracePt t="18954" x="7467600" y="1208088"/>
          <p14:tracePt t="18971" x="7478713" y="1208088"/>
          <p14:tracePt t="18987" x="7485063" y="1208088"/>
          <p14:tracePt t="19050" x="7489825" y="1208088"/>
          <p14:tracePt t="19169" x="7485063" y="1208088"/>
          <p14:tracePt t="19177" x="7478713" y="1208088"/>
          <p14:tracePt t="19188" x="7456488" y="1208088"/>
          <p14:tracePt t="19204" x="7366000" y="1208088"/>
          <p14:tracePt t="19221" x="7242175" y="1208088"/>
          <p14:tracePt t="19237" x="7129463" y="1208088"/>
          <p14:tracePt t="19254" x="7004050" y="1208088"/>
          <p14:tracePt t="19271" x="6851650" y="1212850"/>
          <p14:tracePt t="19288" x="6738938" y="1219200"/>
          <p14:tracePt t="19304" x="6654800" y="1230313"/>
          <p14:tracePt t="19321" x="6592888" y="1241425"/>
          <p14:tracePt t="19337" x="6564313" y="1241425"/>
          <p14:tracePt t="19354" x="6553200" y="1241425"/>
          <p14:tracePt t="19387" x="6542088" y="1241425"/>
          <p14:tracePt t="19404" x="6530975" y="1241425"/>
          <p14:tracePt t="19421" x="6519863" y="1241425"/>
          <p14:tracePt t="19465" x="6524625" y="1236663"/>
          <p14:tracePt t="19477" x="6535738" y="1230313"/>
          <p14:tracePt t="19487" x="6570663" y="1225550"/>
          <p14:tracePt t="19504" x="6643688" y="1219200"/>
          <p14:tracePt t="19521" x="6796088" y="1219200"/>
          <p14:tracePt t="19537" x="6908800" y="1219200"/>
          <p14:tracePt t="19554" x="6931025" y="1219200"/>
          <p14:tracePt t="19601" x="6926263" y="1219200"/>
          <p14:tracePt t="19611" x="6915150" y="1219200"/>
          <p14:tracePt t="19621" x="6835775" y="1219200"/>
          <p14:tracePt t="19637" x="6711950" y="1219200"/>
          <p14:tracePt t="19654" x="6648450" y="1219200"/>
          <p14:tracePt t="19707" x="6661150" y="1219200"/>
          <p14:tracePt t="19712" x="6688138" y="1219200"/>
          <p14:tracePt t="19728" x="6796088" y="1219200"/>
          <p14:tracePt t="19737" x="6851650" y="1219200"/>
          <p14:tracePt t="19754" x="6965950" y="1219200"/>
          <p14:tracePt t="19771" x="7061200" y="1219200"/>
          <p14:tracePt t="19787" x="7129463" y="1219200"/>
          <p14:tracePt t="19841" x="7118350" y="1219200"/>
          <p14:tracePt t="19849" x="7089775" y="1219200"/>
          <p14:tracePt t="19857" x="7050088" y="1219200"/>
          <p14:tracePt t="19870" x="7010400" y="1219200"/>
          <p14:tracePt t="19887" x="6988175" y="1219200"/>
          <p14:tracePt t="19929" x="7004050" y="1219200"/>
          <p14:tracePt t="19937" x="7032625" y="1212850"/>
          <p14:tracePt t="19955" x="7123113" y="1208088"/>
          <p14:tracePt t="19970" x="7213600" y="1208088"/>
          <p14:tracePt t="19988" x="7235825" y="1208088"/>
          <p14:tracePt t="20065" x="7224713" y="1208088"/>
          <p14:tracePt t="20074" x="7213600" y="1208088"/>
          <p14:tracePt t="20234" x="7219950" y="1212850"/>
          <p14:tracePt t="20252" x="7224713" y="1212850"/>
          <p14:tracePt t="20258" x="7224713" y="1219200"/>
          <p14:tracePt t="20271" x="7231063" y="1219200"/>
          <p14:tracePt t="20288" x="7253288" y="1219200"/>
          <p14:tracePt t="20304" x="7304088" y="1219200"/>
          <p14:tracePt t="20321" x="7359650" y="1219200"/>
          <p14:tracePt t="20337" x="7410450" y="1219200"/>
          <p14:tracePt t="20354" x="7485063" y="1219200"/>
          <p14:tracePt t="20370" x="7540625" y="1208088"/>
          <p14:tracePt t="20387" x="7586663" y="1190625"/>
          <p14:tracePt t="20404" x="7620000" y="1168400"/>
          <p14:tracePt t="20421" x="7653338" y="1135063"/>
          <p14:tracePt t="20437" x="7681913" y="1123950"/>
          <p14:tracePt t="20454" x="7688263" y="1123950"/>
          <p14:tracePt t="20471" x="7699375" y="1117600"/>
          <p14:tracePt t="20488" x="7710488" y="1111250"/>
          <p14:tracePt t="20493" x="7721600" y="1106488"/>
          <p14:tracePt t="20508" x="7739063" y="1095375"/>
          <p14:tracePt t="20521" x="7761288" y="1089025"/>
          <p14:tracePt t="20537" x="7789863" y="1084263"/>
          <p14:tracePt t="20554" x="7805738" y="1084263"/>
          <p14:tracePt t="20570" x="7867650" y="1084263"/>
          <p14:tracePt t="20587" x="7975600" y="1123950"/>
          <p14:tracePt t="20604" x="8121650" y="1185863"/>
          <p14:tracePt t="20620" x="8235950" y="1201738"/>
          <p14:tracePt t="20638" x="8313738" y="1241425"/>
          <p14:tracePt t="20654" x="8388350" y="1247775"/>
          <p14:tracePt t="20671" x="8404225" y="1252538"/>
          <p14:tracePt t="20688" x="8432800" y="1252538"/>
          <p14:tracePt t="20704" x="8450263" y="1252538"/>
          <p14:tracePt t="20720" x="8489950" y="1252538"/>
          <p14:tracePt t="20737" x="8501063" y="1252538"/>
          <p14:tracePt t="20754" x="8523288" y="1252538"/>
          <p14:tracePt t="20785" x="8534400" y="1252538"/>
          <p14:tracePt t="20801" x="8551863" y="1252538"/>
          <p14:tracePt t="20809" x="8556625" y="1258888"/>
          <p14:tracePt t="21025" x="8556625" y="1263650"/>
          <p14:tracePt t="21034" x="8551863" y="1263650"/>
          <p14:tracePt t="21050" x="8551863" y="1270000"/>
          <p14:tracePt t="21057" x="8545513" y="1281113"/>
          <p14:tracePt t="21074" x="8534400" y="1281113"/>
          <p14:tracePt t="21104" x="8512175" y="1287463"/>
          <p14:tracePt t="21120" x="8489950" y="1287463"/>
          <p14:tracePt t="21137" x="8455025" y="1287463"/>
          <p14:tracePt t="21153" x="8443913" y="1287463"/>
          <p14:tracePt t="21171" x="8439150" y="1287463"/>
          <p14:tracePt t="21289" x="8439150" y="1281113"/>
          <p14:tracePt t="21417" x="8426450" y="1281113"/>
          <p14:tracePt t="21424" x="8415338" y="1281113"/>
          <p14:tracePt t="21437" x="8388350" y="1281113"/>
          <p14:tracePt t="21453" x="8353425" y="1281113"/>
          <p14:tracePt t="21472" x="8331200" y="1281113"/>
          <p14:tracePt t="21487" x="8324850" y="1281113"/>
          <p14:tracePt t="21491" x="8313738" y="1281113"/>
          <p14:tracePt t="21504" x="8302625" y="1281113"/>
          <p14:tracePt t="21520" x="8297863" y="1281113"/>
          <p14:tracePt t="21600" x="8302625" y="1270000"/>
          <p14:tracePt t="21609" x="8308975" y="1263650"/>
          <p14:tracePt t="21620" x="8324850" y="1263650"/>
          <p14:tracePt t="21637" x="8337550" y="1258888"/>
          <p14:tracePt t="21653" x="8382000" y="1258888"/>
          <p14:tracePt t="21670" x="8450263" y="1258888"/>
          <p14:tracePt t="21688" x="8501063" y="1258888"/>
          <p14:tracePt t="21704" x="8528050" y="1258888"/>
          <p14:tracePt t="21726" x="8551863" y="1258888"/>
          <p14:tracePt t="21737" x="8556625" y="1258888"/>
          <p14:tracePt t="21833" x="8545513" y="1258888"/>
          <p14:tracePt t="21841" x="8534400" y="1252538"/>
          <p14:tracePt t="21853" x="8512175" y="1252538"/>
          <p14:tracePt t="21870" x="8443913" y="1252538"/>
          <p14:tracePt t="21887" x="8399463" y="1252538"/>
          <p14:tracePt t="21903" x="8375650" y="1252538"/>
          <p14:tracePt t="22003" x="8375650" y="1241425"/>
          <p14:tracePt t="22016" x="8388350" y="1236663"/>
          <p14:tracePt t="22025" x="8404225" y="1236663"/>
          <p14:tracePt t="22037" x="8410575" y="1236663"/>
          <p14:tracePt t="22053" x="8443913" y="1236663"/>
          <p14:tracePt t="22070" x="8477250" y="1236663"/>
          <p14:tracePt t="22087" x="8512175" y="1236663"/>
          <p14:tracePt t="22104" x="8528050" y="1236663"/>
          <p14:tracePt t="22120" x="8540750" y="1236663"/>
          <p14:tracePt t="22179" x="8523288" y="1236663"/>
          <p14:tracePt t="22190" x="8516938" y="1236663"/>
          <p14:tracePt t="22196" x="8489950" y="1241425"/>
          <p14:tracePt t="22205" x="8455025" y="1241425"/>
          <p14:tracePt t="22220" x="8421688" y="1247775"/>
          <p14:tracePt t="22237" x="8410575" y="1247775"/>
          <p14:tracePt t="22254" x="8399463" y="1247775"/>
          <p14:tracePt t="22271" x="8393113" y="1247775"/>
          <p14:tracePt t="22332" x="8404225" y="1247775"/>
          <p14:tracePt t="22339" x="8410575" y="1247775"/>
          <p14:tracePt t="22353" x="8443913" y="1247775"/>
          <p14:tracePt t="22370" x="8489950" y="1247775"/>
          <p14:tracePt t="22387" x="8556625" y="1247775"/>
          <p14:tracePt t="22403" x="8591550" y="1247775"/>
          <p14:tracePt t="22420" x="8629650" y="1247775"/>
          <p14:tracePt t="22437" x="8658225" y="1247775"/>
          <p14:tracePt t="22453" x="8675688" y="1247775"/>
          <p14:tracePt t="22470" x="8697913" y="1252538"/>
          <p14:tracePt t="22523" x="8693150" y="1252538"/>
          <p14:tracePt t="22529" x="8675688" y="1252538"/>
          <p14:tracePt t="22537" x="8642350" y="1252538"/>
          <p14:tracePt t="22556" x="8534400" y="1252538"/>
          <p14:tracePt t="22570" x="8455025" y="1252538"/>
          <p14:tracePt t="22586" x="8410575" y="1252538"/>
          <p14:tracePt t="22603" x="8375650" y="1252538"/>
          <p14:tracePt t="22658" x="8382000" y="1252538"/>
          <p14:tracePt t="22665" x="8404225" y="1252538"/>
          <p14:tracePt t="22673" x="8415338" y="1252538"/>
          <p14:tracePt t="22687" x="8450263" y="1252538"/>
          <p14:tracePt t="22703" x="8551863" y="1252538"/>
          <p14:tracePt t="22720" x="8607425" y="1252538"/>
          <p14:tracePt t="22737" x="8658225" y="1252538"/>
          <p14:tracePt t="22753" x="8693150" y="1252538"/>
          <p14:tracePt t="22770" x="8737600" y="1270000"/>
          <p14:tracePt t="22787" x="8799513" y="1292225"/>
          <p14:tracePt t="22803" x="8821738" y="1298575"/>
          <p14:tracePt t="22820" x="8821738" y="1303338"/>
          <p14:tracePt t="22865" x="8794750" y="1303338"/>
          <p14:tracePt t="22873" x="8759825" y="1303338"/>
          <p14:tracePt t="22886" x="8715375" y="1303338"/>
          <p14:tracePt t="22903" x="8607425" y="1303338"/>
          <p14:tracePt t="22921" x="8516938" y="1303338"/>
          <p14:tracePt t="22937" x="8477250" y="1303338"/>
          <p14:tracePt t="22993" x="8483600" y="1303338"/>
          <p14:tracePt t="23001" x="8512175" y="1292225"/>
          <p14:tracePt t="23009" x="8574088" y="1276350"/>
          <p14:tracePt t="23020" x="8607425" y="1270000"/>
          <p14:tracePt t="23039" x="8693150" y="1252538"/>
          <p14:tracePt t="23053" x="8755063" y="1252538"/>
          <p14:tracePt t="23070" x="8777288" y="1252538"/>
          <p14:tracePt t="23087" x="8782050" y="1252538"/>
          <p14:tracePt t="23103" x="8794750" y="1252538"/>
          <p14:tracePt t="23120" x="8799513" y="1252538"/>
          <p14:tracePt t="23136" x="8805863" y="1252538"/>
          <p14:tracePt t="23153" x="8805863" y="1263650"/>
          <p14:tracePt t="23170" x="8755063" y="1292225"/>
          <p14:tracePt t="23187" x="8647113" y="1303338"/>
          <p14:tracePt t="23204" x="8613775" y="1303338"/>
          <p14:tracePt t="23220" x="8494713" y="1320800"/>
          <p14:tracePt t="23239" x="8489950" y="1320800"/>
          <p14:tracePt t="23281" x="8505825" y="1320800"/>
          <p14:tracePt t="23290" x="8551863" y="1303338"/>
          <p14:tracePt t="23303" x="8585200" y="1298575"/>
          <p14:tracePt t="23320" x="8715375" y="1270000"/>
          <p14:tracePt t="23336" x="8856663" y="1247775"/>
          <p14:tracePt t="23353" x="8951913" y="1241425"/>
          <p14:tracePt t="23370" x="9042400" y="1225550"/>
          <p14:tracePt t="23386" x="9110663" y="1219200"/>
          <p14:tracePt t="23403" x="9121775" y="1219200"/>
          <p14:tracePt t="23437" x="9110663" y="1219200"/>
          <p14:tracePt t="23453" x="9059863" y="1219200"/>
          <p14:tracePt t="23470" x="8890000" y="1219200"/>
          <p14:tracePt t="23486" x="8743950" y="1219200"/>
          <p14:tracePt t="23491" x="8686800" y="1219200"/>
          <p14:tracePt t="23504" x="8629650" y="1219200"/>
          <p14:tracePt t="23521" x="8607425" y="1219200"/>
          <p14:tracePt t="23553" x="8607425" y="1212850"/>
          <p14:tracePt t="23562" x="8629650" y="1212850"/>
          <p14:tracePt t="23573" x="8669338" y="1201738"/>
          <p14:tracePt t="23586" x="8766175" y="1196975"/>
          <p14:tracePt t="23603" x="8810625" y="1190625"/>
          <p14:tracePt t="23620" x="8816975" y="1190625"/>
          <p14:tracePt t="23665" x="8805863" y="1196975"/>
          <p14:tracePt t="23674" x="8782050" y="1201738"/>
          <p14:tracePt t="23687" x="8743950" y="1201738"/>
          <p14:tracePt t="23704" x="8574088" y="1201738"/>
          <p14:tracePt t="23726" x="8364538" y="1230313"/>
          <p14:tracePt t="23736" x="8324850" y="1230313"/>
          <p14:tracePt t="23769" x="8320088" y="1225550"/>
          <p14:tracePt t="23786" x="8324850" y="1212850"/>
          <p14:tracePt t="23803" x="8342313" y="1208088"/>
          <p14:tracePt t="23820" x="8393113" y="1208088"/>
          <p14:tracePt t="23836" x="8421688" y="1208088"/>
          <p14:tracePt t="23853" x="8443913" y="1212850"/>
          <p14:tracePt t="23870" x="8455025" y="1225550"/>
          <p14:tracePt t="23886" x="8461375" y="1230313"/>
          <p14:tracePt t="23903" x="8450263" y="1236663"/>
          <p14:tracePt t="23920" x="8393113" y="1241425"/>
          <p14:tracePt t="23938" x="8313738" y="1252538"/>
          <p14:tracePt t="23953" x="8302625" y="1258888"/>
          <p14:tracePt t="24001" x="8324850" y="1258888"/>
          <p14:tracePt t="24009" x="8370888" y="1252538"/>
          <p14:tracePt t="24020" x="8410575" y="1247775"/>
          <p14:tracePt t="24038" x="8501063" y="1236663"/>
          <p14:tracePt t="24053" x="8602663" y="1236663"/>
          <p14:tracePt t="24069" x="8664575" y="1236663"/>
          <p14:tracePt t="24086" x="8704263" y="1236663"/>
          <p14:tracePt t="24104" x="8731250" y="1236663"/>
          <p14:tracePt t="24120" x="8743950" y="1236663"/>
          <p14:tracePt t="24153" x="8743950" y="1241425"/>
          <p14:tracePt t="24161" x="8743950" y="1252538"/>
          <p14:tracePt t="24169" x="8720138" y="1263650"/>
          <p14:tracePt t="24187" x="8658225" y="1270000"/>
          <p14:tracePt t="24204" x="8607425" y="1281113"/>
          <p14:tracePt t="24220" x="8574088" y="1287463"/>
          <p14:tracePt t="24275" x="8591550" y="1287463"/>
          <p14:tracePt t="24282" x="8618538" y="1287463"/>
          <p14:tracePt t="24289" x="8664575" y="1287463"/>
          <p14:tracePt t="24303" x="8720138" y="1287463"/>
          <p14:tracePt t="24320" x="8821738" y="1287463"/>
          <p14:tracePt t="24336" x="8878888" y="1292225"/>
          <p14:tracePt t="24400" x="8878888" y="1303338"/>
          <p14:tracePt t="24409" x="8861425" y="1314450"/>
          <p14:tracePt t="24419" x="8816975" y="1320800"/>
          <p14:tracePt t="24436" x="8720138" y="1343025"/>
          <p14:tracePt t="24454" x="8664575" y="1360488"/>
          <p14:tracePt t="24470" x="8647113" y="1365250"/>
          <p14:tracePt t="24524" x="8653463" y="1365250"/>
          <p14:tracePt t="24530" x="8709025" y="1360488"/>
          <p14:tracePt t="24537" x="8766175" y="1343025"/>
          <p14:tracePt t="24553" x="8861425" y="1343025"/>
          <p14:tracePt t="24569" x="8896350" y="1338263"/>
          <p14:tracePt t="24586" x="8901113" y="1338263"/>
          <p14:tracePt t="24619" x="8912225" y="1338263"/>
          <p14:tracePt t="24657" x="8912225" y="1349375"/>
          <p14:tracePt t="24665" x="8912225" y="1360488"/>
          <p14:tracePt t="24674" x="8907463" y="1365250"/>
          <p14:tracePt t="24687" x="8901113" y="1371600"/>
          <p14:tracePt t="24705" x="8890000" y="1382713"/>
          <p14:tracePt t="24753" x="8890000" y="1389063"/>
          <p14:tracePt t="24761" x="8896350" y="1389063"/>
          <p14:tracePt t="24769" x="8912225" y="1389063"/>
          <p14:tracePt t="24786" x="8929688" y="1389063"/>
          <p14:tracePt t="24803" x="8947150" y="1389063"/>
          <p14:tracePt t="24819" x="8963025" y="1389063"/>
          <p14:tracePt t="24853" x="8969375" y="1389063"/>
          <p14:tracePt t="24874" x="8974138" y="1389063"/>
          <p14:tracePt t="24954" x="8985250" y="1389063"/>
          <p14:tracePt t="24960" x="9002713" y="1389063"/>
          <p14:tracePt t="24972" x="9020175" y="1389063"/>
          <p14:tracePt t="24986" x="9036050" y="1389063"/>
          <p14:tracePt t="25003" x="9059863" y="1389063"/>
          <p14:tracePt t="25019" x="9093200" y="1389063"/>
          <p14:tracePt t="25036" x="9137650" y="1389063"/>
          <p14:tracePt t="25052" x="9205913" y="1389063"/>
          <p14:tracePt t="25069" x="9318625" y="1389063"/>
          <p14:tracePt t="25086" x="9437688" y="1389063"/>
          <p14:tracePt t="25103" x="9528175" y="1389063"/>
          <p14:tracePt t="25119" x="9550400" y="1389063"/>
          <p14:tracePt t="25136" x="9567863" y="1389063"/>
          <p14:tracePt t="25153" x="9612313" y="1389063"/>
          <p14:tracePt t="25169" x="9674225" y="1377950"/>
          <p14:tracePt t="25186" x="9736138" y="1349375"/>
          <p14:tracePt t="25205" x="9775825" y="1349375"/>
          <p14:tracePt t="25220" x="9786938" y="1349375"/>
          <p14:tracePt t="25236" x="9793288" y="1349375"/>
          <p14:tracePt t="25270" x="9798050" y="1349375"/>
          <p14:tracePt t="25386" x="9793288" y="1349375"/>
          <p14:tracePt t="25403" x="9786938" y="1349375"/>
          <p14:tracePt t="25409" x="9775825" y="1349375"/>
          <p14:tracePt t="25419" x="9771063" y="1349375"/>
          <p14:tracePt t="25436" x="9742488" y="1349375"/>
          <p14:tracePt t="25452" x="9696450" y="1331913"/>
          <p14:tracePt t="25470" x="9652000" y="1327150"/>
          <p14:tracePt t="25487" x="9594850" y="1327150"/>
          <p14:tracePt t="25492" x="9556750" y="1320800"/>
          <p14:tracePt t="25503" x="9510713" y="1320800"/>
          <p14:tracePt t="25520" x="9448800" y="1320800"/>
          <p14:tracePt t="25536" x="9398000" y="1320800"/>
          <p14:tracePt t="25555" x="9391650" y="1320800"/>
          <p14:tracePt t="25649" x="9386888" y="1320800"/>
          <p14:tracePt t="25674" x="9380538" y="1320800"/>
          <p14:tracePt t="25711" x="9375775" y="1327150"/>
          <p14:tracePt t="25714" x="9375775" y="1331913"/>
          <p14:tracePt t="25724" x="9364663" y="1331913"/>
          <p14:tracePt t="25736" x="9358313" y="1331913"/>
          <p14:tracePt t="25753" x="9307513" y="1331913"/>
          <p14:tracePt t="25769" x="9239250" y="1331913"/>
          <p14:tracePt t="25786" x="9177338" y="1331913"/>
          <p14:tracePt t="25804" x="9042400" y="1331913"/>
          <p14:tracePt t="25820" x="8883650" y="1349375"/>
          <p14:tracePt t="25836" x="8766175" y="1382713"/>
          <p14:tracePt t="25852" x="8664575" y="1433513"/>
          <p14:tracePt t="25869" x="8585200" y="1466850"/>
          <p14:tracePt t="25886" x="8534400" y="1490663"/>
          <p14:tracePt t="25903" x="8483600" y="1495425"/>
          <p14:tracePt t="25922" x="8388350" y="1501775"/>
          <p14:tracePt t="25937" x="8320088" y="1501775"/>
          <p14:tracePt t="25953" x="8178800" y="1501775"/>
          <p14:tracePt t="25969" x="8099425" y="1501775"/>
          <p14:tracePt t="25988" x="8020050" y="1512888"/>
          <p14:tracePt t="25996" x="7958138" y="1512888"/>
          <p14:tracePt t="26003" x="7924800" y="1512888"/>
          <p14:tracePt t="26019" x="7834313" y="1512888"/>
          <p14:tracePt t="26036" x="7778750" y="1512888"/>
          <p14:tracePt t="26052" x="7732713" y="1512888"/>
          <p14:tracePt t="26069" x="7704138" y="1512888"/>
          <p14:tracePt t="26086" x="7681913" y="1512888"/>
          <p14:tracePt t="26102" x="7659688" y="1512888"/>
          <p14:tracePt t="26119" x="7642225" y="1512888"/>
          <p14:tracePt t="26136" x="7613650" y="1512888"/>
          <p14:tracePt t="26152" x="7575550" y="1512888"/>
          <p14:tracePt t="26169" x="7540625" y="1512888"/>
          <p14:tracePt t="26188" x="7485063" y="1512888"/>
          <p14:tracePt t="26203" x="7445375" y="1512888"/>
          <p14:tracePt t="26219" x="7332663" y="1512888"/>
          <p14:tracePt t="26236" x="7281863" y="1512888"/>
          <p14:tracePt t="26253" x="7246938" y="1512888"/>
          <p14:tracePt t="26269" x="7207250" y="1512888"/>
          <p14:tracePt t="26286" x="7202488" y="1524000"/>
          <p14:tracePt t="26302" x="7196138" y="1524000"/>
          <p14:tracePt t="26489" x="7185025" y="1524000"/>
          <p14:tracePt t="26498" x="7180263" y="1524000"/>
          <p14:tracePt t="26505" x="7169150" y="1524000"/>
          <p14:tracePt t="26516" x="7156450" y="1524000"/>
          <p14:tracePt t="26525" x="7123113" y="1524000"/>
          <p14:tracePt t="26541" x="7089775" y="1524000"/>
          <p14:tracePt t="26558" x="7061200" y="1524000"/>
          <p14:tracePt t="26574" x="7021513" y="1524000"/>
          <p14:tracePt t="26591" x="7010400" y="1524000"/>
          <p14:tracePt t="26608" x="6999288" y="1524000"/>
          <p14:tracePt t="26625" x="6977063" y="1524000"/>
          <p14:tracePt t="26641" x="6965950" y="1512888"/>
          <p14:tracePt t="26659" x="6942138" y="1512888"/>
          <p14:tracePt t="26675" x="6902450" y="1512888"/>
          <p14:tracePt t="26692" x="6851650" y="1506538"/>
          <p14:tracePt t="26708" x="6796088" y="1506538"/>
          <p14:tracePt t="26724" x="6738938" y="1506538"/>
          <p14:tracePt t="26742" x="6677025" y="1490663"/>
          <p14:tracePt t="26758" x="6632575" y="1484313"/>
          <p14:tracePt t="26775" x="6597650" y="1479550"/>
          <p14:tracePt t="26792" x="6586538" y="1479550"/>
          <p14:tracePt t="26808" x="6570663" y="1479550"/>
          <p14:tracePt t="26824" x="6546850" y="1473200"/>
          <p14:tracePt t="26841" x="6519863" y="1462088"/>
          <p14:tracePt t="26858" x="6473825" y="1450975"/>
          <p14:tracePt t="26875" x="6451600" y="1444625"/>
          <p14:tracePt t="26891" x="6440488" y="1439863"/>
          <p14:tracePt t="26908" x="6407150" y="1428750"/>
          <p14:tracePt t="26926" x="6389688" y="1422400"/>
          <p14:tracePt t="26945" x="6383338" y="1416050"/>
          <p14:tracePt t="27018" x="6389688" y="1416050"/>
          <p14:tracePt t="27028" x="6394450" y="1416050"/>
          <p14:tracePt t="27035" x="6411913" y="1416050"/>
          <p14:tracePt t="27041" x="6445250" y="1416050"/>
          <p14:tracePt t="27058" x="6546850" y="1416050"/>
          <p14:tracePt t="27074" x="6665913" y="1428750"/>
          <p14:tracePt t="27091" x="6789738" y="1428750"/>
          <p14:tracePt t="27108" x="6880225" y="1428750"/>
          <p14:tracePt t="27126" x="6970713" y="1428750"/>
          <p14:tracePt t="27142" x="7016750" y="1428750"/>
          <p14:tracePt t="27158" x="7027863" y="1428750"/>
          <p14:tracePt t="27249" x="7032625" y="1428750"/>
          <p14:tracePt t="27259" x="7038975" y="1433513"/>
          <p14:tracePt t="27265" x="7038975" y="1439863"/>
          <p14:tracePt t="27282" x="7043738" y="1439863"/>
          <p14:tracePt t="27353" x="7061200" y="1455738"/>
          <p14:tracePt t="27361" x="7067550" y="1455738"/>
          <p14:tracePt t="27369" x="7072313" y="1455738"/>
          <p14:tracePt t="27377" x="7105650" y="1455738"/>
          <p14:tracePt t="27391" x="7134225" y="1466850"/>
          <p14:tracePt t="27409" x="7304088" y="1484313"/>
          <p14:tracePt t="27425" x="7551738" y="1484313"/>
          <p14:tracePt t="27441" x="7688263" y="1484313"/>
          <p14:tracePt t="27457" x="7812088" y="1484313"/>
          <p14:tracePt t="27474" x="7942263" y="1484313"/>
          <p14:tracePt t="27491" x="8032750" y="1484313"/>
          <p14:tracePt t="27507" x="8083550" y="1484313"/>
          <p14:tracePt t="27524" x="8110538" y="1484313"/>
          <p14:tracePt t="27541" x="8128000" y="1484313"/>
          <p14:tracePt t="27595" x="8110538" y="1484313"/>
          <p14:tracePt t="27601" x="8077200" y="1484313"/>
          <p14:tracePt t="27610" x="8032750" y="1484313"/>
          <p14:tracePt t="27624" x="7862888" y="1484313"/>
          <p14:tracePt t="27641" x="7693025" y="1484313"/>
          <p14:tracePt t="27658" x="7569200" y="1484313"/>
          <p14:tracePt t="27674" x="7546975" y="1484313"/>
          <p14:tracePt t="27707" x="7535863" y="1484313"/>
          <p14:tracePt t="27727" x="7575550" y="1416050"/>
          <p14:tracePt t="27741" x="7637463" y="1298575"/>
          <p14:tracePt t="27757" x="7659688" y="1179513"/>
          <p14:tracePt t="27774" x="7677150" y="1049338"/>
          <p14:tracePt t="27791" x="7693025" y="954088"/>
          <p14:tracePt t="27807" x="7699375" y="942975"/>
          <p14:tracePt t="27824" x="7704138" y="936625"/>
          <p14:tracePt t="27841" x="7721600" y="942975"/>
          <p14:tracePt t="27857" x="7789863" y="1033463"/>
          <p14:tracePt t="27874" x="7867650" y="1179513"/>
          <p14:tracePt t="27892" x="7969250" y="1314450"/>
          <p14:tracePt t="27908" x="8054975" y="1439863"/>
          <p14:tracePt t="27924" x="8083550" y="1462088"/>
          <p14:tracePt t="27942" x="8094663" y="1466850"/>
          <p14:tracePt t="27957" x="8099425" y="1466850"/>
          <p14:tracePt t="27992" x="8110538" y="1455738"/>
          <p14:tracePt t="27997" x="8121650" y="1439863"/>
          <p14:tracePt t="28008" x="8128000" y="1433513"/>
          <p14:tracePt t="28029" x="8128000" y="1422400"/>
          <p14:tracePt t="28080" x="8128000" y="1416050"/>
          <p14:tracePt t="28088" x="8121650" y="1416050"/>
          <p14:tracePt t="28096" x="8110538" y="1422400"/>
          <p14:tracePt t="28108" x="8099425" y="1433513"/>
          <p14:tracePt t="28124" x="8059738" y="1439863"/>
          <p14:tracePt t="28141" x="7993063" y="1439863"/>
          <p14:tracePt t="28157" x="7823200" y="1439863"/>
          <p14:tracePt t="28174" x="7710488" y="1439863"/>
          <p14:tracePt t="28192" x="7688263" y="1439863"/>
          <p14:tracePt t="28225" x="7704138" y="1439863"/>
          <p14:tracePt t="28241" x="7754938" y="1439863"/>
          <p14:tracePt t="28258" x="7834313" y="1439863"/>
          <p14:tracePt t="28274" x="7931150" y="1439863"/>
          <p14:tracePt t="28291" x="8020050" y="1439863"/>
          <p14:tracePt t="28307" x="8083550" y="1439863"/>
          <p14:tracePt t="28324" x="8172450" y="1439863"/>
          <p14:tracePt t="28341" x="8262938" y="1439863"/>
          <p14:tracePt t="28357" x="8324850" y="1439863"/>
          <p14:tracePt t="28375" x="8348663" y="1439863"/>
          <p14:tracePt t="28392" x="8359775" y="1444625"/>
          <p14:tracePt t="28429" x="8359775" y="1450975"/>
          <p14:tracePt t="28441" x="8348663" y="1462088"/>
          <p14:tracePt t="28458" x="8185150" y="1484313"/>
          <p14:tracePt t="28474" x="8066088" y="1495425"/>
          <p14:tracePt t="28491" x="7975600" y="1495425"/>
          <p14:tracePt t="28507" x="7964488" y="1495425"/>
          <p14:tracePt t="28577" x="7969250" y="1495425"/>
          <p14:tracePt t="28593" x="7975600" y="1495425"/>
          <p14:tracePt t="28601" x="7981950" y="1495425"/>
          <p14:tracePt t="28611" x="7986713" y="1495425"/>
          <p14:tracePt t="28624" x="7997825" y="1495425"/>
          <p14:tracePt t="28642" x="8020050" y="1495425"/>
          <p14:tracePt t="28658" x="8032750" y="1501775"/>
          <p14:tracePt t="29025" x="8037513" y="1501775"/>
          <p14:tracePt t="29233" x="8043863" y="1506538"/>
          <p14:tracePt t="29241" x="8043863" y="1512888"/>
          <p14:tracePt t="29256" x="8037513" y="1524000"/>
          <p14:tracePt t="29269" x="8032750" y="1530350"/>
          <p14:tracePt t="29286" x="8015288" y="1541463"/>
          <p14:tracePt t="29303" x="7964488" y="1563688"/>
          <p14:tracePt t="29320" x="7918450" y="1581150"/>
          <p14:tracePt t="29336" x="7805738" y="1614488"/>
          <p14:tracePt t="29352" x="7602538" y="1676400"/>
          <p14:tracePt t="29369" x="7439025" y="1738313"/>
          <p14:tracePt t="29386" x="7275513" y="1784350"/>
          <p14:tracePt t="29402" x="7140575" y="1806575"/>
          <p14:tracePt t="29420" x="7032625" y="1828800"/>
          <p14:tracePt t="29436" x="6926263" y="1851025"/>
          <p14:tracePt t="29453" x="6767513" y="1862138"/>
          <p14:tracePt t="29469" x="6621463" y="1868488"/>
          <p14:tracePt t="29490" x="6469063" y="1879600"/>
          <p14:tracePt t="29494" x="6411913" y="1879600"/>
          <p14:tracePt t="29502" x="6356350" y="1879600"/>
          <p14:tracePt t="29519" x="6276975" y="1879600"/>
          <p14:tracePt t="29536" x="6197600" y="1879600"/>
          <p14:tracePt t="29553" x="6157913" y="1879600"/>
          <p14:tracePt t="29569" x="6118225" y="1879600"/>
          <p14:tracePt t="29586" x="6078538" y="1879600"/>
          <p14:tracePt t="29602" x="6045200" y="1879600"/>
          <p14:tracePt t="29619" x="6000750" y="1879600"/>
          <p14:tracePt t="29636" x="5983288" y="1879600"/>
          <p14:tracePt t="29669" x="5983288" y="1873250"/>
          <p14:tracePt t="29685" x="6000750" y="1857375"/>
          <p14:tracePt t="29704" x="6164263" y="1811338"/>
          <p14:tracePt t="29720" x="6327775" y="1760538"/>
          <p14:tracePt t="29736" x="6575425" y="1687513"/>
          <p14:tracePt t="29752" x="7123113" y="1603375"/>
          <p14:tracePt t="29770" x="7540625" y="1541463"/>
          <p14:tracePt t="29786" x="7931150" y="1501775"/>
          <p14:tracePt t="29802" x="8269288" y="1466850"/>
          <p14:tracePt t="29819" x="8483600" y="1466850"/>
          <p14:tracePt t="29836" x="8562975" y="1450975"/>
          <p14:tracePt t="29852" x="8578850" y="1444625"/>
          <p14:tracePt t="29869" x="8585200" y="1444625"/>
          <p14:tracePt t="29886" x="8596313" y="1444625"/>
          <p14:tracePt t="29902" x="8653463" y="1450975"/>
          <p14:tracePt t="29920" x="8766175" y="1455738"/>
          <p14:tracePt t="29936" x="8856663" y="1455738"/>
          <p14:tracePt t="29953" x="8896350" y="1455738"/>
          <p14:tracePt t="29970" x="8901113" y="1455738"/>
          <p14:tracePt t="29996" x="8907463" y="1455738"/>
          <p14:tracePt t="30002" x="8912225" y="1450975"/>
          <p14:tracePt t="30019" x="8934450" y="1450975"/>
          <p14:tracePt t="30036" x="8951913" y="1444625"/>
          <p14:tracePt t="30069" x="8947150" y="1422400"/>
          <p14:tracePt t="30085" x="8907463" y="1404938"/>
          <p14:tracePt t="30102" x="8845550" y="1393825"/>
          <p14:tracePt t="30119" x="8816975" y="1389063"/>
          <p14:tracePt t="30136" x="8805863" y="1389063"/>
          <p14:tracePt t="30152" x="8782050" y="1389063"/>
          <p14:tracePt t="30169" x="8770938" y="1389063"/>
          <p14:tracePt t="30186" x="8759825" y="1389063"/>
          <p14:tracePt t="30417" x="8755063" y="1389063"/>
          <p14:tracePt t="30425" x="8743950" y="1389063"/>
          <p14:tracePt t="30432" x="8720138" y="1389063"/>
          <p14:tracePt t="30441" x="8686800" y="1389063"/>
          <p14:tracePt t="30458" x="8591550" y="1389063"/>
          <p14:tracePt t="30475" x="8556625" y="1389063"/>
          <p14:tracePt t="30491" x="8545513" y="1389063"/>
          <p14:tracePt t="30508" x="8540750" y="1389063"/>
          <p14:tracePt t="30526" x="8528050" y="1389063"/>
          <p14:tracePt t="30689" x="8528050" y="1377950"/>
          <p14:tracePt t="30701" x="8562975" y="1360488"/>
          <p14:tracePt t="30708" x="8642350" y="1354138"/>
          <p14:tracePt t="30725" x="8794750" y="1331913"/>
          <p14:tracePt t="30742" x="9031288" y="1314450"/>
          <p14:tracePt t="30758" x="9251950" y="1314450"/>
          <p14:tracePt t="30775" x="9488488" y="1314450"/>
          <p14:tracePt t="30792" x="9713913" y="1314450"/>
          <p14:tracePt t="30808" x="9906000" y="1314450"/>
          <p14:tracePt t="30825" x="9974263" y="1314450"/>
          <p14:tracePt t="30842" x="10029825" y="1314450"/>
          <p14:tracePt t="30858" x="10069513" y="1314450"/>
          <p14:tracePt t="30875" x="10091738" y="1314450"/>
          <p14:tracePt t="30892" x="10131425" y="1314450"/>
          <p14:tracePt t="30908" x="10148888" y="1314450"/>
          <p14:tracePt t="30925" x="10160000" y="1314450"/>
          <p14:tracePt t="31089" x="10160000" y="1309688"/>
          <p14:tracePt t="31104" x="10160000" y="1303338"/>
          <p14:tracePt t="31113" x="10153650" y="1303338"/>
          <p14:tracePt t="31125" x="10137775" y="1303338"/>
          <p14:tracePt t="31141" x="10036175" y="1303338"/>
          <p14:tracePt t="31158" x="9934575" y="1309688"/>
          <p14:tracePt t="31175" x="9826625" y="1343025"/>
          <p14:tracePt t="31193" x="9720263" y="1365250"/>
          <p14:tracePt t="31209" x="9623425" y="1389063"/>
          <p14:tracePt t="31225" x="9415463" y="1411288"/>
          <p14:tracePt t="31241" x="9267825" y="1416050"/>
          <p14:tracePt t="31259" x="9024938" y="1416050"/>
          <p14:tracePt t="31275" x="8624888" y="1428750"/>
          <p14:tracePt t="31292" x="8172450" y="1466850"/>
          <p14:tracePt t="31308" x="7681913" y="1563688"/>
          <p14:tracePt t="31326" x="7219950" y="1631950"/>
          <p14:tracePt t="31341" x="6818313" y="1704975"/>
          <p14:tracePt t="31358" x="6508750" y="1760538"/>
          <p14:tracePt t="31375" x="6299200" y="1806575"/>
          <p14:tracePt t="31392" x="6153150" y="1835150"/>
          <p14:tracePt t="31408" x="6084888" y="1851025"/>
          <p14:tracePt t="31426" x="6016625" y="1857375"/>
          <p14:tracePt t="31441" x="5892800" y="1879600"/>
          <p14:tracePt t="31458" x="5791200" y="1885950"/>
          <p14:tracePt t="31474" x="5689600" y="1885950"/>
          <p14:tracePt t="31491" x="5594350" y="1885950"/>
          <p14:tracePt t="31508" x="5514975" y="1885950"/>
          <p14:tracePt t="31524" x="5413375" y="1885950"/>
          <p14:tracePt t="31541" x="5322888" y="1885950"/>
          <p14:tracePt t="31560" x="5199063" y="1851025"/>
          <p14:tracePt t="31574" x="5175250" y="1846263"/>
          <p14:tracePt t="31591" x="5130800" y="1817688"/>
          <p14:tracePt t="31608" x="5080000" y="1800225"/>
          <p14:tracePt t="31625" x="5040313" y="1755775"/>
          <p14:tracePt t="31642" x="5022850" y="1749425"/>
          <p14:tracePt t="31658" x="5022850" y="1744663"/>
          <p14:tracePt t="31674" x="5018088" y="1720850"/>
          <p14:tracePt t="31692" x="5006975" y="1693863"/>
          <p14:tracePt t="31711" x="4989513" y="1676400"/>
          <p14:tracePt t="31724" x="4978400" y="1654175"/>
          <p14:tracePt t="31741" x="4972050" y="1636713"/>
          <p14:tracePt t="31758" x="4960938" y="1619250"/>
          <p14:tracePt t="31774" x="4956175" y="1603375"/>
          <p14:tracePt t="31792" x="4956175" y="1592263"/>
          <p14:tracePt t="31825" x="4938713" y="1568450"/>
          <p14:tracePt t="31864" x="4938713" y="1557338"/>
          <p14:tracePt t="31880" x="4933950" y="1552575"/>
          <p14:tracePt t="31891" x="4933950" y="1546225"/>
          <p14:tracePt t="31908" x="4933950" y="1541463"/>
          <p14:tracePt t="31924" x="4933950" y="1530350"/>
          <p14:tracePt t="31961" x="4927600" y="1517650"/>
          <p14:tracePt t="32113" x="4933950" y="1524000"/>
          <p14:tracePt t="32121" x="4938713" y="1524000"/>
          <p14:tracePt t="32132" x="4945063" y="1530350"/>
          <p14:tracePt t="32141" x="4949825" y="1535113"/>
          <p14:tracePt t="32158" x="4967288" y="1557338"/>
          <p14:tracePt t="32175" x="4972050" y="1557338"/>
          <p14:tracePt t="32192" x="4995863" y="1592263"/>
          <p14:tracePt t="32208" x="5006975" y="1603375"/>
          <p14:tracePt t="32224" x="5029200" y="1614488"/>
          <p14:tracePt t="32296" x="5040313" y="1614488"/>
          <p14:tracePt t="32337" x="5046663" y="1614488"/>
          <p14:tracePt t="32345" x="5051425" y="1614488"/>
          <p14:tracePt t="32358" x="5068888" y="1619250"/>
          <p14:tracePt t="32374" x="5073650" y="1619250"/>
          <p14:tracePt t="32391" x="5091113" y="1631950"/>
          <p14:tracePt t="32408" x="5102225" y="1631950"/>
          <p14:tracePt t="32425" x="5108575" y="1636713"/>
          <p14:tracePt t="32441" x="5113338" y="1636713"/>
          <p14:tracePt t="32458" x="5119688" y="1636713"/>
          <p14:tracePt t="32474" x="5130800" y="1636713"/>
          <p14:tracePt t="32491" x="5148263" y="1636713"/>
          <p14:tracePt t="32508" x="5181600" y="1636713"/>
          <p14:tracePt t="32528" x="5187950" y="1636713"/>
          <p14:tracePt t="32541" x="5203825" y="1631950"/>
          <p14:tracePt t="32633" x="5203825" y="1625600"/>
          <p14:tracePt t="32648" x="5192713" y="1619250"/>
          <p14:tracePt t="32657" x="5192713" y="1614488"/>
          <p14:tracePt t="32664" x="5187950" y="1614488"/>
          <p14:tracePt t="32677" x="5175250" y="1608138"/>
          <p14:tracePt t="32691" x="5159375" y="1603375"/>
          <p14:tracePt t="32707" x="5153025" y="1597025"/>
          <p14:tracePt t="32724" x="5148263" y="1585913"/>
          <p14:tracePt t="32741" x="5141913" y="1581150"/>
          <p14:tracePt t="32757" x="5124450" y="1568450"/>
          <p14:tracePt t="32774" x="5113338" y="1552575"/>
          <p14:tracePt t="32792" x="5097463" y="1541463"/>
          <p14:tracePt t="32808" x="5080000" y="1524000"/>
          <p14:tracePt t="32824" x="5068888" y="1512888"/>
          <p14:tracePt t="32841" x="5035550" y="1490663"/>
          <p14:tracePt t="32858" x="5029200" y="1490663"/>
          <p14:tracePt t="32875" x="5018088" y="1479550"/>
          <p14:tracePt t="32953" x="5011738" y="1479550"/>
          <p14:tracePt t="32961" x="5006975" y="1479550"/>
          <p14:tracePt t="32969" x="5000625" y="1484313"/>
          <p14:tracePt t="32977" x="4989513" y="1490663"/>
          <p14:tracePt t="32991" x="4984750" y="1495425"/>
          <p14:tracePt t="33010" x="4967288" y="1530350"/>
          <p14:tracePt t="33024" x="4960938" y="1581150"/>
          <p14:tracePt t="33041" x="4960938" y="1614488"/>
          <p14:tracePt t="33057" x="4960938" y="1658938"/>
          <p14:tracePt t="33074" x="4960938" y="1687513"/>
          <p14:tracePt t="33091" x="4960938" y="1727200"/>
          <p14:tracePt t="33107" x="4967288" y="1760538"/>
          <p14:tracePt t="33124" x="4995863" y="1795463"/>
          <p14:tracePt t="33141" x="5006975" y="1822450"/>
          <p14:tracePt t="33158" x="5040313" y="1839913"/>
          <p14:tracePt t="33174" x="5046663" y="1862138"/>
          <p14:tracePt t="33194" x="5057775" y="1873250"/>
          <p14:tracePt t="33208" x="5086350" y="1908175"/>
          <p14:tracePt t="33227" x="5175250" y="1981200"/>
          <p14:tracePt t="33241" x="5254625" y="2038350"/>
          <p14:tracePt t="33258" x="5311775" y="2054225"/>
          <p14:tracePt t="33274" x="5356225" y="2065338"/>
          <p14:tracePt t="33291" x="5384800" y="2071688"/>
          <p14:tracePt t="33308" x="5395913" y="2071688"/>
          <p14:tracePt t="33324" x="5424488" y="2071688"/>
          <p14:tracePt t="33341" x="5453063" y="2038350"/>
          <p14:tracePt t="33357" x="5468938" y="1992313"/>
          <p14:tracePt t="33374" x="5497513" y="1924050"/>
          <p14:tracePt t="33391" x="5497513" y="1873250"/>
          <p14:tracePt t="33408" x="5497513" y="1789113"/>
          <p14:tracePt t="33425" x="5497513" y="1733550"/>
          <p14:tracePt t="33441" x="5497513" y="1727200"/>
          <p14:tracePt t="33504" x="5492750" y="1727200"/>
          <p14:tracePt t="33512" x="5486400" y="1727200"/>
          <p14:tracePt t="33524" x="5486400" y="1733550"/>
          <p14:tracePt t="33541" x="5475288" y="1749425"/>
          <p14:tracePt t="33557" x="5468938" y="1760538"/>
          <p14:tracePt t="33574" x="5464175" y="1766888"/>
          <p14:tracePt t="33591" x="5457825" y="1789113"/>
          <p14:tracePt t="33608" x="5457825" y="1806575"/>
          <p14:tracePt t="33624" x="5457825" y="1811338"/>
          <p14:tracePt t="33690" x="5453063" y="1811338"/>
          <p14:tracePt t="33697" x="5446713" y="1811338"/>
          <p14:tracePt t="33707" x="5441950" y="1806575"/>
          <p14:tracePt t="33726" x="5424488" y="1771650"/>
          <p14:tracePt t="33740" x="5413375" y="1738313"/>
          <p14:tracePt t="33757" x="5407025" y="1720850"/>
          <p14:tracePt t="33774" x="5395913" y="1704975"/>
          <p14:tracePt t="33913" x="5395913" y="1693863"/>
          <p14:tracePt t="33922" x="5395913" y="1687513"/>
          <p14:tracePt t="33939" x="5395913" y="1682750"/>
          <p14:tracePt t="33947" x="5391150" y="1676400"/>
          <p14:tracePt t="34057" x="5391150" y="1682750"/>
          <p14:tracePt t="34066" x="5391150" y="1693863"/>
          <p14:tracePt t="34074" x="5391150" y="1698625"/>
          <p14:tracePt t="34091" x="5391150" y="1720850"/>
          <p14:tracePt t="34107" x="5391150" y="1744663"/>
          <p14:tracePt t="34124" x="5391150" y="1760538"/>
          <p14:tracePt t="34141" x="5391150" y="1784350"/>
          <p14:tracePt t="34157" x="5391150" y="1795463"/>
          <p14:tracePt t="34174" x="5391150" y="1806575"/>
          <p14:tracePt t="34191" x="5395913" y="1822450"/>
          <p14:tracePt t="34208" x="5395913" y="1828800"/>
          <p14:tracePt t="34228" x="5402263" y="1857375"/>
          <p14:tracePt t="34241" x="5407025" y="1868488"/>
          <p14:tracePt t="34321" x="5407025" y="1873250"/>
          <p14:tracePt t="34329" x="5407025" y="1879600"/>
          <p14:tracePt t="34340" x="5407025" y="1885950"/>
          <p14:tracePt t="34357" x="5407025" y="1897063"/>
          <p14:tracePt t="34375" x="5407025" y="1908175"/>
          <p14:tracePt t="34391" x="5407025" y="1924050"/>
          <p14:tracePt t="34407" x="5407025" y="1941513"/>
          <p14:tracePt t="34424" x="5407025" y="1952625"/>
          <p14:tracePt t="34441" x="5407025" y="1958975"/>
          <p14:tracePt t="34457" x="5407025" y="1963738"/>
          <p14:tracePt t="34560" x="5407025" y="1970088"/>
          <p14:tracePt t="34577" x="5407025" y="1974850"/>
          <p14:tracePt t="34609" x="5407025" y="1981200"/>
          <p14:tracePt t="34617" x="5407025" y="1987550"/>
          <p14:tracePt t="34761" x="5407025" y="1992313"/>
          <p14:tracePt t="34773" x="5413375" y="1992313"/>
          <p14:tracePt t="34785" x="5418138" y="1998663"/>
          <p14:tracePt t="34801" x="5424488" y="1998663"/>
          <p14:tracePt t="34810" x="5435600" y="2003425"/>
          <p14:tracePt t="34824" x="5435600" y="2009775"/>
          <p14:tracePt t="34841" x="5464175" y="2020888"/>
          <p14:tracePt t="34858" x="5475288" y="2025650"/>
          <p14:tracePt t="34874" x="5480050" y="2025650"/>
          <p14:tracePt t="34891" x="5492750" y="2032000"/>
          <p14:tracePt t="34907" x="5508625" y="2038350"/>
          <p14:tracePt t="35105" x="5514975" y="2043113"/>
          <p14:tracePt t="35184" x="5519738" y="2043113"/>
          <p14:tracePt t="35200" x="5526088" y="2043113"/>
          <p14:tracePt t="35210" x="5530850" y="2043113"/>
          <p14:tracePt t="35216" x="5537200" y="2043113"/>
          <p14:tracePt t="35233" x="5543550" y="2043113"/>
          <p14:tracePt t="35257" x="5548313" y="2043113"/>
          <p14:tracePt t="35266" x="5554663" y="2043113"/>
          <p14:tracePt t="35281" x="5565775" y="2043113"/>
          <p14:tracePt t="35290" x="5581650" y="2043113"/>
          <p14:tracePt t="35307" x="5621338" y="2043113"/>
          <p14:tracePt t="35323" x="5656263" y="2043113"/>
          <p14:tracePt t="35340" x="5672138" y="2043113"/>
          <p14:tracePt t="35357" x="5683250" y="2043113"/>
          <p14:tracePt t="35374" x="5689600" y="2043113"/>
          <p14:tracePt t="35390" x="5707063" y="2043113"/>
          <p14:tracePt t="35407" x="5784850" y="2043113"/>
          <p14:tracePt t="35424" x="5910263" y="2043113"/>
          <p14:tracePt t="35440" x="6089650" y="2009775"/>
          <p14:tracePt t="35457" x="6259513" y="1981200"/>
          <p14:tracePt t="35474" x="6457950" y="1941513"/>
          <p14:tracePt t="35490" x="6672263" y="1924050"/>
          <p14:tracePt t="35507" x="6977063" y="1868488"/>
          <p14:tracePt t="35524" x="7434263" y="1817688"/>
          <p14:tracePt t="35540" x="7851775" y="1755775"/>
          <p14:tracePt t="35557" x="8059738" y="1727200"/>
          <p14:tracePt t="35573" x="8145463" y="1698625"/>
          <p14:tracePt t="35590" x="8235950" y="1676400"/>
          <p14:tracePt t="35607" x="8331200" y="1643063"/>
          <p14:tracePt t="35624" x="8472488" y="1603375"/>
          <p14:tracePt t="35640" x="8591550" y="1574800"/>
          <p14:tracePt t="35657" x="8709025" y="1541463"/>
          <p14:tracePt t="35673" x="8782050" y="1535113"/>
          <p14:tracePt t="35691" x="8799513" y="1535113"/>
          <p14:tracePt t="35707" x="8856663" y="1524000"/>
          <p14:tracePt t="35725" x="8934450" y="1495425"/>
          <p14:tracePt t="35740" x="8991600" y="1484313"/>
          <p14:tracePt t="35757" x="9002713" y="1479550"/>
          <p14:tracePt t="35773" x="9013825" y="1479550"/>
          <p14:tracePt t="35864" x="9013825" y="1473200"/>
          <p14:tracePt t="35928" x="9009063" y="1473200"/>
          <p14:tracePt t="35937" x="9002713" y="1473200"/>
          <p14:tracePt t="35945" x="8997950" y="1473200"/>
          <p14:tracePt t="35957" x="8991600" y="1473200"/>
          <p14:tracePt t="35973" x="8963025" y="1473200"/>
          <p14:tracePt t="35990" x="8947150" y="1490663"/>
          <p14:tracePt t="35994" x="8934450" y="1501775"/>
          <p14:tracePt t="36007" x="8929688" y="1506538"/>
          <p14:tracePt t="36024" x="8918575" y="1517650"/>
          <p14:tracePt t="36040" x="8883650" y="1546225"/>
          <p14:tracePt t="36057" x="8867775" y="1557338"/>
          <p14:tracePt t="36073" x="8845550" y="1592263"/>
          <p14:tracePt t="36090" x="8794750" y="1636713"/>
          <p14:tracePt t="36107" x="8737600" y="1676400"/>
          <p14:tracePt t="36124" x="8664575" y="1738313"/>
          <p14:tracePt t="36140" x="8613775" y="1795463"/>
          <p14:tracePt t="36157" x="8551863" y="1862138"/>
          <p14:tracePt t="36174" x="8483600" y="1941513"/>
          <p14:tracePt t="36192" x="8415338" y="1987550"/>
          <p14:tracePt t="36207" x="8370888" y="2038350"/>
          <p14:tracePt t="36224" x="8331200" y="2060575"/>
          <p14:tracePt t="36240" x="8247063" y="2111375"/>
          <p14:tracePt t="36257" x="8150225" y="2133600"/>
          <p14:tracePt t="36274" x="8077200" y="2151063"/>
          <p14:tracePt t="36290" x="7918450" y="2217738"/>
          <p14:tracePt t="36307" x="7812088" y="2246313"/>
          <p14:tracePt t="36324" x="7715250" y="2279650"/>
          <p14:tracePt t="36340" x="7637463" y="2314575"/>
          <p14:tracePt t="36357" x="7597775" y="2336800"/>
          <p14:tracePt t="36374" x="7569200" y="2343150"/>
          <p14:tracePt t="36390" x="7546975" y="2359025"/>
          <p14:tracePt t="36407" x="7500938" y="2370138"/>
          <p14:tracePt t="36426" x="7461250" y="2370138"/>
          <p14:tracePt t="36440" x="7423150" y="2370138"/>
          <p14:tracePt t="36457" x="7372350" y="2370138"/>
          <p14:tracePt t="36473" x="7297738" y="2370138"/>
          <p14:tracePt t="36491" x="7207250" y="2370138"/>
          <p14:tracePt t="36496" x="7173913" y="2370138"/>
          <p14:tracePt t="36507" x="7118350" y="2370138"/>
          <p14:tracePt t="36523" x="7078663" y="2370138"/>
          <p14:tracePt t="36540" x="7010400" y="2381250"/>
          <p14:tracePt t="36558" x="6959600" y="2393950"/>
          <p14:tracePt t="36573" x="6937375" y="2409825"/>
          <p14:tracePt t="36665" x="6953250" y="2409825"/>
          <p14:tracePt t="36674" x="6981825" y="2409825"/>
          <p14:tracePt t="36682" x="7004050" y="2409825"/>
          <p14:tracePt t="36690" x="7067550" y="2376488"/>
          <p14:tracePt t="36707" x="7224713" y="2308225"/>
          <p14:tracePt t="36723" x="7399338" y="2246313"/>
          <p14:tracePt t="36740" x="7529513" y="2184400"/>
          <p14:tracePt t="36757" x="7631113" y="2105025"/>
          <p14:tracePt t="36773" x="7693025" y="2054225"/>
          <p14:tracePt t="36790" x="7715250" y="2020888"/>
          <p14:tracePt t="36806" x="7739063" y="2003425"/>
          <p14:tracePt t="36824" x="7754938" y="1974850"/>
          <p14:tracePt t="36840" x="7772400" y="1970088"/>
          <p14:tracePt t="36856" x="7778750" y="1970088"/>
          <p14:tracePt t="36929" x="7766050" y="1974850"/>
          <p14:tracePt t="36937" x="7739063" y="1992313"/>
          <p14:tracePt t="36945" x="7699375" y="2014538"/>
          <p14:tracePt t="36957" x="7653338" y="2038350"/>
          <p14:tracePt t="36975" x="7569200" y="2105025"/>
          <p14:tracePt t="36990" x="7496175" y="2133600"/>
          <p14:tracePt t="36993" x="7478713" y="2155825"/>
          <p14:tracePt t="37007" x="7478713" y="2162175"/>
          <p14:tracePt t="37024" x="7445375" y="2178050"/>
          <p14:tracePt t="37040" x="7377113" y="2178050"/>
          <p14:tracePt t="37056" x="7235825" y="2178050"/>
          <p14:tracePt t="37074" x="7191375" y="2178050"/>
          <p14:tracePt t="37090" x="7067550" y="2178050"/>
          <p14:tracePt t="37107" x="6992938" y="2178050"/>
          <p14:tracePt t="37123" x="6937375" y="2178050"/>
          <p14:tracePt t="37140" x="6858000" y="2178050"/>
          <p14:tracePt t="37158" x="6789738" y="2178050"/>
          <p14:tracePt t="37173" x="6711950" y="2206625"/>
          <p14:tracePt t="37191" x="6626225" y="2241550"/>
          <p14:tracePt t="37207" x="6575425" y="2268538"/>
          <p14:tracePt t="37228" x="6559550" y="2274888"/>
          <p14:tracePt t="37256" x="6553200" y="2274888"/>
          <p14:tracePt t="37273" x="6546850" y="2279650"/>
          <p14:tracePt t="37290" x="6546850" y="2286000"/>
          <p14:tracePt t="37306" x="6546850" y="2292350"/>
          <p14:tracePt t="37323" x="6546850" y="2297113"/>
          <p14:tracePt t="37395" x="6546850" y="2308225"/>
          <p14:tracePt t="37402" x="6553200" y="2308225"/>
          <p14:tracePt t="37409" x="6570663" y="2303463"/>
          <p14:tracePt t="37424" x="6610350" y="2279650"/>
          <p14:tracePt t="37440" x="6727825" y="2224088"/>
          <p14:tracePt t="37458" x="6992938" y="2076450"/>
          <p14:tracePt t="37473" x="7118350" y="1958975"/>
          <p14:tracePt t="37490" x="7326313" y="1760538"/>
          <p14:tracePt t="37507" x="7461250" y="1631950"/>
          <p14:tracePt t="37524" x="7626350" y="1501775"/>
          <p14:tracePt t="37540" x="7727950" y="1404938"/>
          <p14:tracePt t="37559" x="7840663" y="1354138"/>
          <p14:tracePt t="37573" x="7913688" y="1343025"/>
          <p14:tracePt t="37590" x="8004175" y="1343025"/>
          <p14:tracePt t="37606" x="8150225" y="1343025"/>
          <p14:tracePt t="37623" x="8297863" y="1343025"/>
          <p14:tracePt t="37641" x="8410575" y="1343025"/>
          <p14:tracePt t="37657" x="8466138" y="1343025"/>
          <p14:tracePt t="37674" x="8472488" y="1343025"/>
          <p14:tracePt t="37691" x="8483600" y="1343025"/>
          <p14:tracePt t="37710" x="8494713" y="1360488"/>
          <p14:tracePt t="37723" x="8534400" y="1377950"/>
          <p14:tracePt t="37740" x="8567738" y="1389063"/>
          <p14:tracePt t="37756" x="8578850" y="1389063"/>
          <p14:tracePt t="37793" x="8578850" y="1393825"/>
          <p14:tracePt t="37806" x="8578850" y="1416050"/>
          <p14:tracePt t="37823" x="8578850" y="1428750"/>
          <p14:tracePt t="37840" x="8578850" y="1479550"/>
          <p14:tracePt t="37856" x="8534400" y="1563688"/>
          <p14:tracePt t="37873" x="8505825" y="1585913"/>
          <p14:tracePt t="37890" x="8483600" y="1619250"/>
          <p14:tracePt t="37906" x="8455025" y="1625600"/>
          <p14:tracePt t="37923" x="8421688" y="1636713"/>
          <p14:tracePt t="37939" x="8404225" y="1654175"/>
          <p14:tracePt t="37956" x="8388350" y="1670050"/>
          <p14:tracePt t="37973" x="8370888" y="1682750"/>
          <p14:tracePt t="37990" x="8348663" y="1693863"/>
          <p14:tracePt t="37994" x="8331200" y="1709738"/>
          <p14:tracePt t="38006" x="8320088" y="1716088"/>
          <p14:tracePt t="38023" x="8286750" y="1744663"/>
          <p14:tracePt t="38040" x="8280400" y="1755775"/>
          <p14:tracePt t="38056" x="8251825" y="1771650"/>
          <p14:tracePt t="38073" x="8235950" y="1789113"/>
          <p14:tracePt t="38090" x="8212138" y="1800225"/>
          <p14:tracePt t="38107" x="8189913" y="1811338"/>
          <p14:tracePt t="38123" x="8156575" y="1846263"/>
          <p14:tracePt t="38140" x="8077200" y="1851025"/>
          <p14:tracePt t="38156" x="7931150" y="1879600"/>
          <p14:tracePt t="38173" x="7778750" y="1912938"/>
          <p14:tracePt t="38191" x="7664450" y="1958975"/>
          <p14:tracePt t="38206" x="7529513" y="1992313"/>
          <p14:tracePt t="38223" x="7416800" y="2054225"/>
          <p14:tracePt t="38240" x="7304088" y="2111375"/>
          <p14:tracePt t="38256" x="7173913" y="2195513"/>
          <p14:tracePt t="38273" x="7050088" y="2263775"/>
          <p14:tracePt t="38289" x="6959600" y="2330450"/>
          <p14:tracePt t="38306" x="6886575" y="2381250"/>
          <p14:tracePt t="38324" x="6773863" y="2489200"/>
          <p14:tracePt t="38339" x="6626225" y="2573338"/>
          <p14:tracePt t="38357" x="6496050" y="2698750"/>
          <p14:tracePt t="38373" x="6383338" y="2800350"/>
          <p14:tracePt t="38390" x="6316663" y="2906713"/>
          <p14:tracePt t="38407" x="6305550" y="3003550"/>
          <p14:tracePt t="38423" x="6299200" y="3105150"/>
          <p14:tracePt t="38440" x="6299200" y="3167063"/>
          <p14:tracePt t="38457" x="6299200" y="3217863"/>
          <p14:tracePt t="38473" x="6299200" y="3222625"/>
          <p14:tracePt t="38593" x="6292850" y="3222625"/>
          <p14:tracePt t="38601" x="6292850" y="3211513"/>
          <p14:tracePt t="38609" x="6292850" y="3206750"/>
          <p14:tracePt t="38623" x="6292850" y="3182938"/>
          <p14:tracePt t="38640" x="6292850" y="3132138"/>
          <p14:tracePt t="38656" x="6316663" y="3019425"/>
          <p14:tracePt t="38673" x="6367463" y="2928938"/>
          <p14:tracePt t="38689" x="6462713" y="2794000"/>
          <p14:tracePt t="38711" x="6553200" y="2652713"/>
          <p14:tracePt t="38723" x="6665913" y="2522538"/>
          <p14:tracePt t="38739" x="6778625" y="2409825"/>
          <p14:tracePt t="38756" x="6864350" y="2325688"/>
          <p14:tracePt t="38773" x="6902450" y="2274888"/>
          <p14:tracePt t="38817" x="6915150" y="2274888"/>
          <p14:tracePt t="38826" x="6915150" y="2268538"/>
          <p14:tracePt t="38840" x="6915150" y="2263775"/>
          <p14:tracePt t="38857" x="6926263" y="2257425"/>
          <p14:tracePt t="38873" x="6948488" y="2241550"/>
          <p14:tracePt t="38890" x="6948488" y="2235200"/>
          <p14:tracePt t="38907" x="6948488" y="2228850"/>
          <p14:tracePt t="39072" x="6965950" y="2212975"/>
          <p14:tracePt t="39081" x="6970713" y="2206625"/>
          <p14:tracePt t="39089" x="6981825" y="2201863"/>
          <p14:tracePt t="39106" x="6999288" y="2178050"/>
          <p14:tracePt t="39122" x="7089775" y="2127250"/>
          <p14:tracePt t="39139" x="7242175" y="2065338"/>
          <p14:tracePt t="39156" x="7626350" y="1941513"/>
          <p14:tracePt t="39173" x="8026400" y="1817688"/>
          <p14:tracePt t="39190" x="8280400" y="1755775"/>
          <p14:tracePt t="39206" x="8410575" y="1709738"/>
          <p14:tracePt t="39229" x="8477250" y="1704975"/>
          <p14:tracePt t="39241" x="8545513" y="1698625"/>
          <p14:tracePt t="39256" x="8607425" y="1682750"/>
          <p14:tracePt t="39273" x="8737600" y="1654175"/>
          <p14:tracePt t="39320" x="8743950" y="1654175"/>
          <p14:tracePt t="39329" x="8737600" y="1665288"/>
          <p14:tracePt t="39339" x="8731250" y="1670050"/>
          <p14:tracePt t="39356" x="8704263" y="1687513"/>
          <p14:tracePt t="39373" x="8624888" y="1755775"/>
          <p14:tracePt t="39389" x="8545513" y="1800225"/>
          <p14:tracePt t="39406" x="8382000" y="1862138"/>
          <p14:tracePt t="39423" x="8218488" y="1919288"/>
          <p14:tracePt t="39440" x="8004175" y="1998663"/>
          <p14:tracePt t="39457" x="7754938" y="2127250"/>
          <p14:tracePt t="39472" x="7496175" y="2292350"/>
          <p14:tracePt t="39489" x="7366000" y="2405063"/>
          <p14:tracePt t="39506" x="7246938" y="2562225"/>
          <p14:tracePt t="39522" x="7145338" y="2698750"/>
          <p14:tracePt t="39539" x="7061200" y="2822575"/>
          <p14:tracePt t="39558" x="6988175" y="2935288"/>
          <p14:tracePt t="39572" x="6953250" y="3003550"/>
          <p14:tracePt t="39589" x="6902450" y="3087688"/>
          <p14:tracePt t="39606" x="6875463" y="3155950"/>
          <p14:tracePt t="39623" x="6858000" y="3189288"/>
          <p14:tracePt t="39639" x="6835775" y="3217863"/>
          <p14:tracePt t="39656" x="6824663" y="3222625"/>
          <p14:tracePt t="39674" x="6824663" y="3228975"/>
          <p14:tracePt t="39689" x="6813550" y="3244850"/>
          <p14:tracePt t="39707" x="6807200" y="3251200"/>
          <p14:tracePt t="39723" x="6796088" y="3251200"/>
          <p14:tracePt t="39739" x="6784975" y="3268663"/>
          <p14:tracePt t="39756" x="6778625" y="3290888"/>
          <p14:tracePt t="39772" x="6767513" y="3308350"/>
          <p14:tracePt t="39789" x="6762750" y="3319463"/>
          <p14:tracePt t="39806" x="6745288" y="3335338"/>
          <p14:tracePt t="39823" x="6734175" y="3352800"/>
          <p14:tracePt t="39881" x="6727825" y="3352800"/>
          <p14:tracePt t="39899" x="6716713" y="3341688"/>
          <p14:tracePt t="39906" x="6705600" y="3330575"/>
          <p14:tracePt t="39923" x="6688138" y="3290888"/>
          <p14:tracePt t="39940" x="6643688" y="3233738"/>
          <p14:tracePt t="39958" x="6604000" y="3138488"/>
          <p14:tracePt t="39972" x="6570663" y="3041650"/>
          <p14:tracePt t="39989" x="6524625" y="2917825"/>
          <p14:tracePt t="39995" x="6519863" y="2862263"/>
          <p14:tracePt t="40007" x="6508750" y="2816225"/>
          <p14:tracePt t="40026" x="6469063" y="2659063"/>
          <p14:tracePt t="40039" x="6462713" y="2613025"/>
          <p14:tracePt t="40056" x="6462713" y="2557463"/>
          <p14:tracePt t="40072" x="6457950" y="2489200"/>
          <p14:tracePt t="40089" x="6457950" y="2420938"/>
          <p14:tracePt t="40106" x="6457950" y="2359025"/>
          <p14:tracePt t="40122" x="6473825" y="2286000"/>
          <p14:tracePt t="40139" x="6491288" y="2224088"/>
          <p14:tracePt t="40156" x="6508750" y="2155825"/>
          <p14:tracePt t="40173" x="6524625" y="2111375"/>
          <p14:tracePt t="40190" x="6535738" y="2076450"/>
          <p14:tracePt t="40206" x="6535738" y="2065338"/>
          <p14:tracePt t="40222" x="6535738" y="2043113"/>
          <p14:tracePt t="40239" x="6535738" y="2038350"/>
          <p14:tracePt t="40256" x="6535738" y="2025650"/>
          <p14:tracePt t="40273" x="6524625" y="1987550"/>
          <p14:tracePt t="40289" x="6502400" y="1952625"/>
          <p14:tracePt t="40306" x="6484938" y="1936750"/>
          <p14:tracePt t="40322" x="6473825" y="1919288"/>
          <p14:tracePt t="40339" x="6451600" y="1897063"/>
          <p14:tracePt t="40356" x="6418263" y="1862138"/>
          <p14:tracePt t="40373" x="6400800" y="1839913"/>
          <p14:tracePt t="40389" x="6389688" y="1811338"/>
          <p14:tracePt t="40406" x="6338888" y="1771650"/>
          <p14:tracePt t="40423" x="6327775" y="1755775"/>
          <p14:tracePt t="40440" x="6305550" y="1720850"/>
          <p14:tracePt t="40456" x="6299200" y="1716088"/>
          <p14:tracePt t="41025" x="6299200" y="1709738"/>
          <p14:tracePt t="41033" x="6299200" y="1693863"/>
          <p14:tracePt t="41042" x="6299200" y="1682750"/>
          <p14:tracePt t="41050" x="6305550" y="1676400"/>
          <p14:tracePt t="41068" x="6356350" y="1625600"/>
          <p14:tracePt t="41083" x="6407150" y="1581150"/>
          <p14:tracePt t="41100" x="6462713" y="1530350"/>
          <p14:tracePt t="41116" x="6542088" y="1484313"/>
          <p14:tracePt t="41134" x="6665913" y="1450975"/>
          <p14:tracePt t="41150" x="6800850" y="1433513"/>
          <p14:tracePt t="41167" x="7027863" y="1404938"/>
          <p14:tracePt t="41184" x="7258050" y="1365250"/>
          <p14:tracePt t="41200" x="7399338" y="1320800"/>
          <p14:tracePt t="41217" x="7540625" y="1287463"/>
          <p14:tracePt t="41233" x="7648575" y="1281113"/>
          <p14:tracePt t="41250" x="7783513" y="1270000"/>
          <p14:tracePt t="41267" x="7896225" y="1263650"/>
          <p14:tracePt t="41283" x="8094663" y="1247775"/>
          <p14:tracePt t="41300" x="8262938" y="1236663"/>
          <p14:tracePt t="41316" x="8399463" y="1236663"/>
          <p14:tracePt t="41333" x="8439150" y="1236663"/>
          <p14:tracePt t="41350" x="8443913" y="1236663"/>
          <p14:tracePt t="41376" x="8450263" y="1236663"/>
          <p14:tracePt t="41385" x="8443913" y="1252538"/>
          <p14:tracePt t="41400" x="8443913" y="1258888"/>
          <p14:tracePt t="41416" x="8388350" y="1303338"/>
          <p14:tracePt t="41433" x="8235950" y="1343025"/>
          <p14:tracePt t="41450" x="8054975" y="1360488"/>
          <p14:tracePt t="41467" x="7750175" y="1371600"/>
          <p14:tracePt t="41483" x="7546975" y="1371600"/>
          <p14:tracePt t="41488" x="7478713" y="1371600"/>
          <p14:tracePt t="41500" x="7445375" y="1377950"/>
          <p14:tracePt t="41517" x="7372350" y="1377950"/>
          <p14:tracePt t="41534" x="7304088" y="1377950"/>
          <p14:tracePt t="41550" x="7219950" y="1377950"/>
          <p14:tracePt t="41566" x="7118350" y="1377950"/>
          <p14:tracePt t="41583" x="7021513" y="1360488"/>
          <p14:tracePt t="41600" x="6937375" y="1338263"/>
          <p14:tracePt t="41616" x="6784975" y="1303338"/>
          <p14:tracePt t="41633" x="6711950" y="1287463"/>
          <p14:tracePt t="41650" x="6621463" y="1263650"/>
          <p14:tracePt t="41666" x="6553200" y="1263650"/>
          <p14:tracePt t="41683" x="6508750" y="1258888"/>
          <p14:tracePt t="41703" x="6484938" y="1258888"/>
          <p14:tracePt t="41716" x="6473825" y="1258888"/>
          <p14:tracePt t="41734" x="6457950" y="1258888"/>
          <p14:tracePt t="41750" x="6440488" y="1258888"/>
          <p14:tracePt t="41767" x="6423025" y="1258888"/>
          <p14:tracePt t="41783" x="6411913" y="1258888"/>
          <p14:tracePt t="41800" x="6407150" y="1258888"/>
          <p14:tracePt t="41817" x="6389688" y="1247775"/>
          <p14:tracePt t="41833" x="6378575" y="1247775"/>
          <p14:tracePt t="41850" x="6361113" y="1247775"/>
          <p14:tracePt t="41866" x="6305550" y="1236663"/>
          <p14:tracePt t="41883" x="6242050" y="1219200"/>
          <p14:tracePt t="41900" x="6153150" y="1219200"/>
          <p14:tracePt t="41916" x="6056313" y="1208088"/>
          <p14:tracePt t="41933" x="6016625" y="1208088"/>
          <p14:tracePt t="41954" x="5972175" y="1208088"/>
          <p14:tracePt t="41967" x="5965825" y="1208088"/>
          <p14:tracePt t="41983" x="5949950" y="1208088"/>
          <p14:tracePt t="42000" x="5943600" y="1208088"/>
          <p14:tracePt t="42034" x="5937250" y="1208088"/>
          <p14:tracePt t="42057" x="5937250" y="1219200"/>
          <p14:tracePt t="42065" x="5937250" y="1230313"/>
          <p14:tracePt t="42073" x="5943600" y="1236663"/>
          <p14:tracePt t="42083" x="5949950" y="1241425"/>
          <p14:tracePt t="42100" x="5961063" y="1247775"/>
          <p14:tracePt t="42117" x="5994400" y="1247775"/>
          <p14:tracePt t="42133" x="6078538" y="1247775"/>
          <p14:tracePt t="42150" x="6203950" y="1247775"/>
          <p14:tracePt t="42166" x="6361113" y="1247775"/>
          <p14:tracePt t="42185" x="6637338" y="1247775"/>
          <p14:tracePt t="42201" x="7072313" y="1208088"/>
          <p14:tracePt t="42216" x="7275513" y="1201738"/>
          <p14:tracePt t="42233" x="7423150" y="1179513"/>
          <p14:tracePt t="42250" x="7489825" y="1179513"/>
          <p14:tracePt t="42266" x="7524750" y="1174750"/>
          <p14:tracePt t="42283" x="7562850" y="1162050"/>
          <p14:tracePt t="42300" x="7586663" y="1162050"/>
          <p14:tracePt t="42317" x="7597775" y="1162050"/>
          <p14:tracePt t="42333" x="7602538" y="1162050"/>
          <p14:tracePt t="42401" x="7602538" y="1168400"/>
          <p14:tracePt t="42449" x="7602538" y="1174750"/>
          <p14:tracePt t="42585" x="7597775" y="1174750"/>
          <p14:tracePt t="42603" x="7591425" y="1179513"/>
          <p14:tracePt t="42641" x="7586663" y="1185863"/>
          <p14:tracePt t="42673" x="7580313" y="1196975"/>
          <p14:tracePt t="42690" x="7575550" y="1201738"/>
          <p14:tracePt t="42709" x="7575550" y="1208088"/>
          <p14:tracePt t="42761" x="7569200" y="1212850"/>
          <p14:tracePt t="42954" x="7562850" y="1212850"/>
          <p14:tracePt t="43081" x="7562850" y="1219200"/>
          <p14:tracePt t="43129" x="7562850" y="1225550"/>
          <p14:tracePt t="43136" x="7558088" y="1236663"/>
          <p14:tracePt t="43153" x="7551738" y="1241425"/>
          <p14:tracePt t="43169" x="7546975" y="1241425"/>
          <p14:tracePt t="43561" x="7540625" y="1247775"/>
          <p14:tracePt t="43569" x="7540625" y="1252538"/>
          <p14:tracePt t="43961" x="7535863" y="1258888"/>
          <p14:tracePt t="44384" x="7535863" y="1263650"/>
          <p14:tracePt t="44400" x="7535863" y="1276350"/>
          <p14:tracePt t="45344" x="7529513" y="1276350"/>
          <p14:tracePt t="45497" x="7524750" y="1276350"/>
          <p14:tracePt t="45505" x="7518400" y="1281113"/>
          <p14:tracePt t="45545" x="7518400" y="1287463"/>
          <p14:tracePt t="45592" x="7512050" y="1292225"/>
          <p14:tracePt t="45625" x="7507288" y="1292225"/>
          <p14:tracePt t="45649" x="7500938" y="1298575"/>
          <p14:tracePt t="45664" x="7500938" y="1303338"/>
          <p14:tracePt t="45673" x="7500938" y="1309688"/>
          <p14:tracePt t="45760" x="7496175" y="1309688"/>
          <p14:tracePt t="45768" x="7496175" y="1314450"/>
          <p14:tracePt t="45782" x="7489825" y="1314450"/>
          <p14:tracePt t="45799" x="7467600" y="1320800"/>
          <p14:tracePt t="45815" x="7439025" y="1320800"/>
          <p14:tracePt t="45832" x="7427913" y="1320800"/>
          <p14:tracePt t="45848" x="7410450" y="1327150"/>
          <p14:tracePt t="45865" x="7394575" y="1331913"/>
          <p14:tracePt t="45882" x="7383463" y="1331913"/>
          <p14:tracePt t="45899" x="7366000" y="1331913"/>
          <p14:tracePt t="45915" x="7359650" y="1331913"/>
          <p14:tracePt t="45932" x="7354888" y="1338263"/>
          <p14:tracePt t="45949" x="7348538" y="1338263"/>
          <p14:tracePt t="45965" x="7343775" y="1338263"/>
          <p14:tracePt t="45982" x="7326313" y="1343025"/>
          <p14:tracePt t="45999" x="7315200" y="1343025"/>
          <p14:tracePt t="46003" x="7304088" y="1349375"/>
          <p14:tracePt t="46016" x="7281863" y="1354138"/>
          <p14:tracePt t="46035" x="7246938" y="1360488"/>
          <p14:tracePt t="46048" x="7242175" y="1365250"/>
          <p14:tracePt t="46195" x="7235825" y="1365250"/>
          <p14:tracePt t="46203" x="7224713" y="1365250"/>
          <p14:tracePt t="46215" x="7202488" y="1365250"/>
          <p14:tracePt t="46232" x="7156450" y="1371600"/>
          <p14:tracePt t="46248" x="7089775" y="1382713"/>
          <p14:tracePt t="46265" x="7061200" y="1382713"/>
          <p14:tracePt t="46282" x="7016750" y="1382713"/>
          <p14:tracePt t="46298" x="6992938" y="1382713"/>
          <p14:tracePt t="46315" x="6988175" y="1382713"/>
          <p14:tracePt t="46408" x="6992938" y="1382713"/>
          <p14:tracePt t="46417" x="7010400" y="1382713"/>
          <p14:tracePt t="46426" x="7054850" y="1400175"/>
          <p14:tracePt t="46435" x="7105650" y="1404938"/>
          <p14:tracePt t="46448" x="7231063" y="1416050"/>
          <p14:tracePt t="46465" x="7410450" y="1416050"/>
          <p14:tracePt t="46481" x="7546975" y="1416050"/>
          <p14:tracePt t="46498" x="7693025" y="1416050"/>
          <p14:tracePt t="46516" x="7885113" y="1416050"/>
          <p14:tracePt t="46532" x="8145463" y="1416050"/>
          <p14:tracePt t="46548" x="8388350" y="1416050"/>
          <p14:tracePt t="46565" x="8585200" y="1416050"/>
          <p14:tracePt t="46581" x="8832850" y="1416050"/>
          <p14:tracePt t="46598" x="9013825" y="1416050"/>
          <p14:tracePt t="46615" x="9093200" y="1416050"/>
          <p14:tracePt t="46632" x="9121775" y="1416050"/>
          <p14:tracePt t="46648" x="9126538" y="1416050"/>
          <p14:tracePt t="46721" x="9126538" y="1422400"/>
          <p14:tracePt t="46737" x="9104313" y="1433513"/>
          <p14:tracePt t="46745" x="9042400" y="1439863"/>
          <p14:tracePt t="46753" x="8974138" y="1455738"/>
          <p14:tracePt t="46765" x="8883650" y="1484313"/>
          <p14:tracePt t="46781" x="8675688" y="1484313"/>
          <p14:tracePt t="46799" x="8286750" y="1484313"/>
          <p14:tracePt t="46815" x="7867650" y="1484313"/>
          <p14:tracePt t="46832" x="7473950" y="1484313"/>
          <p14:tracePt t="46851" x="7173913" y="1484313"/>
          <p14:tracePt t="46865" x="6851650" y="1484313"/>
          <p14:tracePt t="46881" x="6789738" y="1484313"/>
          <p14:tracePt t="46898" x="6767513" y="1484313"/>
          <p14:tracePt t="46945" x="6767513" y="1490663"/>
          <p14:tracePt t="46953" x="6773863" y="1495425"/>
          <p14:tracePt t="46965" x="6796088" y="1506538"/>
          <p14:tracePt t="46982" x="6824663" y="1517650"/>
          <p14:tracePt t="46998" x="6875463" y="1535113"/>
          <p14:tracePt t="47004" x="6919913" y="1535113"/>
          <p14:tracePt t="47015" x="6959600" y="1541463"/>
          <p14:tracePt t="47032" x="7089775" y="1563688"/>
          <p14:tracePt t="47049" x="7191375" y="1563688"/>
          <p14:tracePt t="47065" x="7761288" y="1563688"/>
          <p14:tracePt t="47082" x="8201025" y="1563688"/>
          <p14:tracePt t="47098" x="8443913" y="1563688"/>
          <p14:tracePt t="47115" x="8591550" y="1563688"/>
          <p14:tracePt t="47131" x="8602663" y="1563688"/>
          <p14:tracePt t="47165" x="8602663" y="1568450"/>
          <p14:tracePt t="47181" x="8578850" y="1592263"/>
          <p14:tracePt t="47198" x="8512175" y="1665288"/>
          <p14:tracePt t="47215" x="8450263" y="1749425"/>
          <p14:tracePt t="47232" x="8359775" y="1795463"/>
          <p14:tracePt t="47248" x="8156575" y="1885950"/>
          <p14:tracePt t="47265" x="8015288" y="1947863"/>
          <p14:tracePt t="47283" x="7772400" y="2038350"/>
          <p14:tracePt t="47299" x="7485063" y="2139950"/>
          <p14:tracePt t="47315" x="7134225" y="2246313"/>
          <p14:tracePt t="47331" x="6727825" y="2405063"/>
          <p14:tracePt t="47349" x="6496050" y="2482850"/>
          <p14:tracePt t="47365" x="6321425" y="2517775"/>
          <p14:tracePt t="47382" x="6208713" y="2517775"/>
          <p14:tracePt t="47398" x="6135688" y="2517775"/>
          <p14:tracePt t="47415" x="6056313" y="2517775"/>
          <p14:tracePt t="47432" x="5988050" y="2471738"/>
          <p14:tracePt t="47448" x="5864225" y="2381250"/>
          <p14:tracePt t="47465" x="5813425" y="2343150"/>
          <p14:tracePt t="47481" x="5808663" y="2319338"/>
          <p14:tracePt t="47499" x="5808663" y="2297113"/>
          <p14:tracePt t="47507" x="5797550" y="2263775"/>
          <p14:tracePt t="47517" x="5797550" y="2252663"/>
          <p14:tracePt t="47531" x="5791200" y="2195513"/>
          <p14:tracePt t="47549" x="5751513" y="2093913"/>
          <p14:tracePt t="47565" x="5718175" y="1987550"/>
          <p14:tracePt t="47581" x="5711825" y="1901825"/>
          <p14:tracePt t="47598" x="5711825" y="1846263"/>
          <p14:tracePt t="47615" x="5707063" y="1778000"/>
          <p14:tracePt t="47631" x="5689600" y="1698625"/>
          <p14:tracePt t="47648" x="5649913" y="1597025"/>
          <p14:tracePt t="47664" x="5638800" y="1541463"/>
          <p14:tracePt t="47681" x="5638800" y="1535113"/>
          <p14:tracePt t="47769" x="5645150" y="1535113"/>
          <p14:tracePt t="47777" x="5645150" y="1541463"/>
          <p14:tracePt t="47785" x="5649913" y="1552575"/>
          <p14:tracePt t="47798" x="5649913" y="1563688"/>
          <p14:tracePt t="47814" x="5649913" y="1581150"/>
          <p14:tracePt t="47831" x="5656263" y="1625600"/>
          <p14:tracePt t="47848" x="5656263" y="1654175"/>
          <p14:tracePt t="47864" x="5656263" y="1766888"/>
          <p14:tracePt t="47881" x="5656263" y="1839913"/>
          <p14:tracePt t="47898" x="5656263" y="1919288"/>
          <p14:tracePt t="47916" x="5661025" y="2003425"/>
          <p14:tracePt t="47933" x="5661025" y="2071688"/>
          <p14:tracePt t="47948" x="5667375" y="2151063"/>
          <p14:tracePt t="47964" x="5667375" y="2246313"/>
          <p14:tracePt t="47981" x="5667375" y="2308225"/>
          <p14:tracePt t="47998" x="5667375" y="2387600"/>
          <p14:tracePt t="48004" x="5678488" y="2427288"/>
          <p14:tracePt t="48015" x="5678488" y="2466975"/>
          <p14:tracePt t="48031" x="5678488" y="2522538"/>
          <p14:tracePt t="48048" x="5683250" y="2652713"/>
          <p14:tracePt t="48065" x="5683250" y="2743200"/>
          <p14:tracePt t="48081" x="5683250" y="2822575"/>
          <p14:tracePt t="48100" x="5689600" y="2862263"/>
          <p14:tracePt t="48114" x="5722938" y="3059113"/>
          <p14:tracePt t="48131" x="5722938" y="3171825"/>
          <p14:tracePt t="48148" x="5722938" y="3330575"/>
          <p14:tracePt t="48164" x="5722938" y="3465513"/>
          <p14:tracePt t="48181" x="5722938" y="3600450"/>
          <p14:tracePt t="48198" x="5722938" y="3770313"/>
          <p14:tracePt t="48215" x="5734050" y="3929063"/>
          <p14:tracePt t="48231" x="5740400" y="4070350"/>
          <p14:tracePt t="48249" x="5740400" y="4216400"/>
          <p14:tracePt t="48265" x="5757863" y="4476750"/>
          <p14:tracePt t="48281" x="5780088" y="4667250"/>
          <p14:tracePt t="48299" x="5784850" y="4837113"/>
          <p14:tracePt t="48315" x="5797550" y="4984750"/>
          <p14:tracePt t="48331" x="5797550" y="5108575"/>
          <p14:tracePt t="48348" x="5797550" y="5238750"/>
          <p14:tracePt t="48364" x="5797550" y="5373688"/>
          <p14:tracePt t="48381" x="5797550" y="5508625"/>
          <p14:tracePt t="48398" x="5797550" y="5632450"/>
          <p14:tracePt t="48414" x="5797550" y="5734050"/>
          <p14:tracePt t="48431" x="5797550" y="5813425"/>
          <p14:tracePt t="48448" x="5797550" y="5864225"/>
          <p14:tracePt t="48464" x="5797550" y="5921375"/>
          <p14:tracePt t="48481" x="5797550" y="5954713"/>
          <p14:tracePt t="48498" x="5797550" y="5976938"/>
          <p14:tracePt t="48516" x="5797550" y="5983288"/>
          <p14:tracePt t="48577" x="5802313" y="5983288"/>
          <p14:tracePt t="48593" x="5802313" y="5972175"/>
          <p14:tracePt t="48603" x="5802313" y="5954713"/>
          <p14:tracePt t="48614" x="5802313" y="5949950"/>
          <p14:tracePt t="48631" x="5802313" y="5937250"/>
          <p14:tracePt t="48648" x="5802313" y="5892800"/>
          <p14:tracePt t="48664" x="5802313" y="5780088"/>
          <p14:tracePt t="48681" x="5791200" y="5627688"/>
          <p14:tracePt t="48698" x="5751513" y="5468938"/>
          <p14:tracePt t="48714" x="5689600" y="5159375"/>
          <p14:tracePt t="48731" x="5649913" y="4724400"/>
          <p14:tracePt t="48748" x="5610225" y="4340225"/>
          <p14:tracePt t="48765" x="5610225" y="3968750"/>
          <p14:tracePt t="48781" x="5610225" y="3646488"/>
          <p14:tracePt t="48798" x="5610225" y="3381375"/>
          <p14:tracePt t="48814" x="5610225" y="3149600"/>
          <p14:tracePt t="48831" x="5610225" y="2946400"/>
          <p14:tracePt t="48848" x="5610225" y="2800350"/>
          <p14:tracePt t="48865" x="5610225" y="2725738"/>
          <p14:tracePt t="48881" x="5610225" y="2659063"/>
          <p14:tracePt t="48898" x="5610225" y="2630488"/>
          <p14:tracePt t="48914" x="5610225" y="2608263"/>
          <p14:tracePt t="48933" x="5610225" y="2579688"/>
          <p14:tracePt t="48948" x="5616575" y="2533650"/>
          <p14:tracePt t="48964" x="5616575" y="2482850"/>
          <p14:tracePt t="48981" x="5616575" y="2416175"/>
          <p14:tracePt t="48997" x="5616575" y="2314575"/>
          <p14:tracePt t="49003" x="5616575" y="2279650"/>
          <p14:tracePt t="49014" x="5616575" y="2224088"/>
          <p14:tracePt t="49031" x="5616575" y="2116138"/>
          <p14:tracePt t="49048" x="5616575" y="2014538"/>
          <p14:tracePt t="49064" x="5616575" y="1879600"/>
          <p14:tracePt t="49081" x="5616575" y="1857375"/>
          <p14:tracePt t="49098" x="5616575" y="1822450"/>
          <p14:tracePt t="49114" x="5616575" y="1817688"/>
          <p14:tracePt t="49232" x="5616575" y="1851025"/>
          <p14:tracePt t="49244" x="5616575" y="1912938"/>
          <p14:tracePt t="49250" x="5616575" y="1930400"/>
          <p14:tracePt t="49266" x="5610225" y="2020888"/>
          <p14:tracePt t="49281" x="5599113" y="2190750"/>
          <p14:tracePt t="49298" x="5588000" y="2393950"/>
          <p14:tracePt t="49315" x="5588000" y="2659063"/>
          <p14:tracePt t="49331" x="5588000" y="3076575"/>
          <p14:tracePt t="49348" x="5588000" y="3562350"/>
          <p14:tracePt t="49364" x="5656263" y="4108450"/>
          <p14:tracePt t="49382" x="5722938" y="4594225"/>
          <p14:tracePt t="49398" x="5751513" y="4927600"/>
          <p14:tracePt t="49414" x="5780088" y="5170488"/>
          <p14:tracePt t="49431" x="5780088" y="5305425"/>
          <p14:tracePt t="49448" x="5780088" y="5340350"/>
          <p14:tracePt t="49464" x="5780088" y="5351463"/>
          <p14:tracePt t="49562" x="5780088" y="5356225"/>
          <p14:tracePt t="49848" x="5780088" y="5367338"/>
          <p14:tracePt t="49992" x="5784850" y="5373688"/>
          <p14:tracePt t="50146" x="5784850" y="5378450"/>
          <p14:tracePt t="50497" x="5791200" y="5391150"/>
          <p14:tracePt t="50529" x="5791200" y="5395913"/>
          <p14:tracePt t="50538" x="5791200" y="5407025"/>
          <p14:tracePt t="50544" x="5791200" y="5418138"/>
          <p14:tracePt t="50555" x="5791200" y="5424488"/>
          <p14:tracePt t="50569" x="5791200" y="5446713"/>
          <p14:tracePt t="50585" x="5784850" y="5468938"/>
          <p14:tracePt t="50602" x="5762625" y="5519738"/>
          <p14:tracePt t="50619" x="5729288" y="5554663"/>
          <p14:tracePt t="50635" x="5707063" y="5576888"/>
          <p14:tracePt t="50652" x="5683250" y="5616575"/>
          <p14:tracePt t="50669" x="5638800" y="5656263"/>
          <p14:tracePt t="50685" x="5627688" y="5678488"/>
          <p14:tracePt t="50702" x="5605463" y="5711825"/>
          <p14:tracePt t="50719" x="5588000" y="5729288"/>
          <p14:tracePt t="50735" x="5581650" y="5729288"/>
          <p14:tracePt t="50752" x="5570538" y="5729288"/>
          <p14:tracePt t="50769" x="5548313" y="5729288"/>
          <p14:tracePt t="50785" x="5537200" y="5729288"/>
          <p14:tracePt t="50802" x="5514975" y="5729288"/>
          <p14:tracePt t="50819" x="5464175" y="5695950"/>
          <p14:tracePt t="50835" x="5446713" y="5678488"/>
          <p14:tracePt t="50852" x="5429250" y="5667375"/>
          <p14:tracePt t="50869" x="5413375" y="5656263"/>
          <p14:tracePt t="50885" x="5373688" y="5645150"/>
          <p14:tracePt t="50902" x="5327650" y="5621338"/>
          <p14:tracePt t="50919" x="5272088" y="5588000"/>
          <p14:tracePt t="50936" x="5243513" y="5559425"/>
          <p14:tracePt t="50952" x="5221288" y="5554663"/>
          <p14:tracePt t="50969" x="5181600" y="5526088"/>
          <p14:tracePt t="50985" x="5164138" y="5514975"/>
          <p14:tracePt t="51002" x="5159375" y="5497513"/>
          <p14:tracePt t="51019" x="5153025" y="5492750"/>
          <p14:tracePt t="51035" x="5141913" y="5486400"/>
          <p14:tracePt t="51052" x="5130800" y="5475288"/>
          <p14:tracePt t="51073" x="5080000" y="5429250"/>
          <p14:tracePt t="51085" x="5035550" y="5391150"/>
          <p14:tracePt t="51102" x="4984750" y="5356225"/>
          <p14:tracePt t="51119" x="4938713" y="5327650"/>
          <p14:tracePt t="51136" x="4883150" y="5300663"/>
          <p14:tracePt t="51152" x="4859338" y="5289550"/>
          <p14:tracePt t="51169" x="4843463" y="5272088"/>
          <p14:tracePt t="51304" x="4837113" y="5272088"/>
          <p14:tracePt t="51321" x="4837113" y="5265738"/>
          <p14:tracePt t="51338" x="4837113" y="5260975"/>
          <p14:tracePt t="51352" x="4848225" y="5254625"/>
          <p14:tracePt t="51359" x="4854575" y="5254625"/>
          <p14:tracePt t="51368" x="4876800" y="5249863"/>
          <p14:tracePt t="51385" x="4905375" y="5249863"/>
          <p14:tracePt t="51402" x="4927600" y="5249863"/>
          <p14:tracePt t="51418" x="4956175" y="5249863"/>
          <p14:tracePt t="51435" x="4978400" y="5249863"/>
          <p14:tracePt t="51452" x="5006975" y="5249863"/>
          <p14:tracePt t="51469" x="5029200" y="5249863"/>
          <p14:tracePt t="51485" x="5051425" y="5254625"/>
          <p14:tracePt t="51490" x="5062538" y="5254625"/>
          <p14:tracePt t="51502" x="5068888" y="5260975"/>
          <p14:tracePt t="51519" x="5073650" y="5260975"/>
          <p14:tracePt t="51535" x="5097463" y="5272088"/>
          <p14:tracePt t="51552" x="5108575" y="5276850"/>
          <p14:tracePt t="51568" x="5130800" y="5300663"/>
          <p14:tracePt t="51585" x="5148263" y="5322888"/>
          <p14:tracePt t="51602" x="5170488" y="5356225"/>
          <p14:tracePt t="51618" x="5192713" y="5384800"/>
          <p14:tracePt t="51635" x="5210175" y="5402263"/>
          <p14:tracePt t="51652" x="5221288" y="5429250"/>
          <p14:tracePt t="51668" x="5232400" y="5441950"/>
          <p14:tracePt t="51685" x="5232400" y="5446713"/>
          <p14:tracePt t="51702" x="5232400" y="5464175"/>
          <p14:tracePt t="51718" x="5232400" y="5475288"/>
          <p14:tracePt t="51738" x="5238750" y="5514975"/>
          <p14:tracePt t="51752" x="5243513" y="5537200"/>
          <p14:tracePt t="51768" x="5260975" y="5576888"/>
          <p14:tracePt t="51785" x="5272088" y="5599113"/>
          <p14:tracePt t="51802" x="5276850" y="5627688"/>
          <p14:tracePt t="51819" x="5283200" y="5649913"/>
          <p14:tracePt t="51835" x="5283200" y="5672138"/>
          <p14:tracePt t="51852" x="5283200" y="5689600"/>
          <p14:tracePt t="51869" x="5283200" y="5695950"/>
          <p14:tracePt t="51885" x="5283200" y="5711825"/>
          <p14:tracePt t="51902" x="5276850" y="5740400"/>
          <p14:tracePt t="51918" x="5272088" y="5751513"/>
          <p14:tracePt t="51935" x="5238750" y="5784850"/>
          <p14:tracePt t="51952" x="5221288" y="5797550"/>
          <p14:tracePt t="51970" x="5203825" y="5819775"/>
          <p14:tracePt t="51971" x="5199063" y="5830888"/>
          <p14:tracePt t="51985" x="5175250" y="5835650"/>
          <p14:tracePt t="52002" x="5141913" y="5848350"/>
          <p14:tracePt t="52018" x="5119688" y="5853113"/>
          <p14:tracePt t="52035" x="5097463" y="5853113"/>
          <p14:tracePt t="52055" x="5086350" y="5853113"/>
          <p14:tracePt t="52068" x="5062538" y="5853113"/>
          <p14:tracePt t="52085" x="5022850" y="5842000"/>
          <p14:tracePt t="52102" x="4984750" y="5791200"/>
          <p14:tracePt t="52118" x="4938713" y="5746750"/>
          <p14:tracePt t="52135" x="4910138" y="5700713"/>
          <p14:tracePt t="52152" x="4899025" y="5672138"/>
          <p14:tracePt t="52168" x="4883150" y="5610225"/>
          <p14:tracePt t="52185" x="4859338" y="5565775"/>
          <p14:tracePt t="52205" x="4848225" y="5526088"/>
          <p14:tracePt t="52218" x="4843463" y="5492750"/>
          <p14:tracePt t="52235" x="4843463" y="5468938"/>
          <p14:tracePt t="52252" x="4843463" y="5446713"/>
          <p14:tracePt t="52268" x="4843463" y="5413375"/>
          <p14:tracePt t="52285" x="4843463" y="5395913"/>
          <p14:tracePt t="52302" x="4883150" y="5356225"/>
          <p14:tracePt t="52318" x="4894263" y="5311775"/>
          <p14:tracePt t="52335" x="4910138" y="5294313"/>
          <p14:tracePt t="52352" x="4927600" y="5272088"/>
          <p14:tracePt t="52368" x="4960938" y="5254625"/>
          <p14:tracePt t="52385" x="4972050" y="5232400"/>
          <p14:tracePt t="52401" x="4984750" y="5232400"/>
          <p14:tracePt t="52465" x="4989513" y="5232400"/>
          <p14:tracePt t="52477" x="4995863" y="5232400"/>
          <p14:tracePt t="52484" x="5006975" y="5226050"/>
          <p14:tracePt t="52497" x="5018088" y="5226050"/>
          <p14:tracePt t="52505" x="5046663" y="5221288"/>
          <p14:tracePt t="52519" x="5051425" y="5221288"/>
          <p14:tracePt t="52536" x="5086350" y="5221288"/>
          <p14:tracePt t="52553" x="5130800" y="5221288"/>
          <p14:tracePt t="52568" x="5210175" y="5221288"/>
          <p14:tracePt t="52585" x="5272088" y="5221288"/>
          <p14:tracePt t="52602" x="5322888" y="5226050"/>
          <p14:tracePt t="52619" x="5351463" y="5232400"/>
          <p14:tracePt t="52652" x="5351463" y="5238750"/>
          <p14:tracePt t="52669" x="5373688" y="5254625"/>
          <p14:tracePt t="52685" x="5391150" y="5276850"/>
          <p14:tracePt t="52706" x="5407025" y="5300663"/>
          <p14:tracePt t="52719" x="5418138" y="5334000"/>
          <p14:tracePt t="52735" x="5429250" y="5373688"/>
          <p14:tracePt t="52753" x="5429250" y="5391150"/>
          <p14:tracePt t="52769" x="5429250" y="5424488"/>
          <p14:tracePt t="52785" x="5429250" y="5468938"/>
          <p14:tracePt t="52802" x="5429250" y="5519738"/>
          <p14:tracePt t="52819" x="5429250" y="5588000"/>
          <p14:tracePt t="52835" x="5429250" y="5678488"/>
          <p14:tracePt t="52852" x="5429250" y="5729288"/>
          <p14:tracePt t="52869" x="5429250" y="5768975"/>
          <p14:tracePt t="52885" x="5429250" y="5802313"/>
          <p14:tracePt t="52902" x="5429250" y="5842000"/>
          <p14:tracePt t="52919" x="5418138" y="5864225"/>
          <p14:tracePt t="52935" x="5402263" y="5899150"/>
          <p14:tracePt t="52952" x="5402263" y="5910263"/>
          <p14:tracePt t="52968" x="5395913" y="5915025"/>
          <p14:tracePt t="52990" x="5384800" y="5915025"/>
          <p14:tracePt t="53003" x="5378450" y="5915025"/>
          <p14:tracePt t="53018" x="5356225" y="5915025"/>
          <p14:tracePt t="53035" x="5311775" y="5915025"/>
          <p14:tracePt t="53052" x="5265738" y="5915025"/>
          <p14:tracePt t="53068" x="5210175" y="5915025"/>
          <p14:tracePt t="53085" x="5153025" y="5892800"/>
          <p14:tracePt t="53101" x="5113338" y="5875338"/>
          <p14:tracePt t="53118" x="5086350" y="5835650"/>
          <p14:tracePt t="53135" x="5062538" y="5813425"/>
          <p14:tracePt t="53152" x="5022850" y="5784850"/>
          <p14:tracePt t="53168" x="5006975" y="5751513"/>
          <p14:tracePt t="53185" x="5006975" y="5718175"/>
          <p14:tracePt t="53206" x="5006975" y="5700713"/>
          <p14:tracePt t="53219" x="5006975" y="5689600"/>
          <p14:tracePt t="53235" x="5018088" y="5678488"/>
          <p14:tracePt t="53254" x="5040313" y="5672138"/>
          <p14:tracePt t="53258" x="5046663" y="5672138"/>
          <p14:tracePt t="53268" x="5051425" y="5672138"/>
          <p14:tracePt t="53285" x="5062538" y="5672138"/>
          <p14:tracePt t="53301" x="5073650" y="5672138"/>
          <p14:tracePt t="53318" x="5091113" y="5683250"/>
          <p14:tracePt t="53335" x="5119688" y="5718175"/>
          <p14:tracePt t="53351" x="5148263" y="5784850"/>
          <p14:tracePt t="53368" x="5170488" y="5875338"/>
          <p14:tracePt t="53385" x="5199063" y="5954713"/>
          <p14:tracePt t="53401" x="5221288" y="6005513"/>
          <p14:tracePt t="53418" x="5221288" y="6034088"/>
          <p14:tracePt t="53435" x="5226050" y="6056313"/>
          <p14:tracePt t="53452" x="5226050" y="6078538"/>
          <p14:tracePt t="53468" x="5226050" y="6084888"/>
          <p14:tracePt t="53485" x="5226050" y="6096000"/>
          <p14:tracePt t="53496" x="5226050" y="6102350"/>
          <p14:tracePt t="53506" x="5226050" y="6107113"/>
          <p14:tracePt t="53518" x="5226050" y="6113463"/>
          <p14:tracePt t="53535" x="5221288" y="6113463"/>
          <p14:tracePt t="53552" x="5214938" y="6113463"/>
          <p14:tracePt t="53573" x="5210175" y="6124575"/>
          <p14:tracePt t="53585" x="5199063" y="6129338"/>
          <p14:tracePt t="53601" x="5192713" y="6135688"/>
          <p14:tracePt t="53618" x="5187950" y="6146800"/>
          <p14:tracePt t="53636" x="5181600" y="6153150"/>
          <p14:tracePt t="53651" x="5164138" y="6169025"/>
          <p14:tracePt t="53668" x="5164138" y="6175375"/>
          <p14:tracePt t="53685" x="5159375" y="6180138"/>
          <p14:tracePt t="53701" x="5159375" y="6186488"/>
          <p14:tracePt t="53722" x="5159375" y="6191250"/>
          <p14:tracePt t="53738" x="5159375" y="6197600"/>
          <p14:tracePt t="53752" x="5159375" y="6208713"/>
          <p14:tracePt t="53768" x="5159375" y="6215063"/>
          <p14:tracePt t="53785" x="5192713" y="6215063"/>
          <p14:tracePt t="53803" x="5254625" y="6191250"/>
          <p14:tracePt t="53820" x="5316538" y="6180138"/>
          <p14:tracePt t="53835" x="5378450" y="6169025"/>
          <p14:tracePt t="53851" x="5418138" y="6146800"/>
          <p14:tracePt t="53868" x="5480050" y="6124575"/>
          <p14:tracePt t="53885" x="5594350" y="6084888"/>
          <p14:tracePt t="53903" x="5707063" y="6084888"/>
          <p14:tracePt t="53920" x="5751513" y="6084888"/>
          <p14:tracePt t="53934" x="5780088" y="6084888"/>
          <p14:tracePt t="53958" x="5842000" y="6113463"/>
          <p14:tracePt t="53970" x="5932488" y="6124575"/>
          <p14:tracePt t="53994" x="6062663" y="6124575"/>
          <p14:tracePt t="54004" x="6107113" y="6124575"/>
          <p14:tracePt t="54014" x="6140450" y="6124575"/>
          <p14:tracePt t="54020" x="6175375" y="6124575"/>
          <p14:tracePt t="54035" x="6265863" y="6107113"/>
          <p14:tracePt t="54051" x="6332538" y="6107113"/>
          <p14:tracePt t="54069" x="6407150" y="6089650"/>
          <p14:tracePt t="54086" x="6457950" y="6089650"/>
          <p14:tracePt t="54103" x="6535738" y="6089650"/>
          <p14:tracePt t="54118" x="6648450" y="6102350"/>
          <p14:tracePt t="54138" x="6818313" y="6153150"/>
          <p14:tracePt t="54156" x="6869113" y="6157913"/>
          <p14:tracePt t="54168" x="6886575" y="6164263"/>
          <p14:tracePt t="54184" x="6926263" y="6180138"/>
          <p14:tracePt t="54201" x="6970713" y="6186488"/>
          <p14:tracePt t="54220" x="7038975" y="6208713"/>
          <p14:tracePt t="54235" x="7094538" y="6215063"/>
          <p14:tracePt t="54252" x="7140575" y="6219825"/>
          <p14:tracePt t="54268" x="7162800" y="6226175"/>
          <p14:tracePt t="54287" x="7191375" y="6226175"/>
          <p14:tracePt t="54301" x="7213600" y="6237288"/>
          <p14:tracePt t="54318" x="7235825" y="6242050"/>
          <p14:tracePt t="54334" x="7281863" y="6265863"/>
          <p14:tracePt t="54352" x="7326313" y="6265863"/>
          <p14:tracePt t="54368" x="7343775" y="6276975"/>
          <p14:tracePt t="54384" x="7348538" y="6276975"/>
          <p14:tracePt t="54433" x="7348538" y="6281738"/>
          <p14:tracePt t="54441" x="7348538" y="6288088"/>
          <p14:tracePt t="54457" x="7343775" y="6288088"/>
          <p14:tracePt t="54468" x="7332663" y="6288088"/>
          <p14:tracePt t="54485" x="7315200" y="6288088"/>
          <p14:tracePt t="54501" x="7235825" y="6288088"/>
          <p14:tracePt t="54518" x="7140575" y="6288088"/>
          <p14:tracePt t="54534" x="7016750" y="6288088"/>
          <p14:tracePt t="54552" x="6869113" y="6288088"/>
          <p14:tracePt t="54569" x="6756400" y="6288088"/>
          <p14:tracePt t="54584" x="6661150" y="6288088"/>
          <p14:tracePt t="54601" x="6592888" y="6288088"/>
          <p14:tracePt t="54618" x="6508750" y="6288088"/>
          <p14:tracePt t="54634" x="6407150" y="6288088"/>
          <p14:tracePt t="54651" x="6305550" y="6288088"/>
          <p14:tracePt t="54668" x="6215063" y="6288088"/>
          <p14:tracePt t="54684" x="6153150" y="6288088"/>
          <p14:tracePt t="54703" x="6062663" y="6288088"/>
          <p14:tracePt t="54719" x="5949950" y="6288088"/>
          <p14:tracePt t="54735" x="5835650" y="6288088"/>
          <p14:tracePt t="54751" x="5729288" y="6288088"/>
          <p14:tracePt t="54768" x="5672138" y="6288088"/>
          <p14:tracePt t="54785" x="5621338" y="6288088"/>
          <p14:tracePt t="54801" x="5588000" y="6288088"/>
          <p14:tracePt t="54955" x="5588000" y="6299200"/>
          <p14:tracePt t="54962" x="5616575" y="6305550"/>
          <p14:tracePt t="54973" x="5661025" y="6305550"/>
          <p14:tracePt t="54985" x="5707063" y="6305550"/>
          <p14:tracePt t="55003" x="5910263" y="6305550"/>
          <p14:tracePt t="55018" x="6067425" y="6305550"/>
          <p14:tracePt t="55034" x="6226175" y="6305550"/>
          <p14:tracePt t="55051" x="6350000" y="6305550"/>
          <p14:tracePt t="55068" x="6553200" y="6305550"/>
          <p14:tracePt t="55084" x="6789738" y="6305550"/>
          <p14:tracePt t="55101" x="6915150" y="6305550"/>
          <p14:tracePt t="55117" x="6937375" y="6305550"/>
          <p14:tracePt t="55134" x="6948488" y="6310313"/>
          <p14:tracePt t="55171" x="6948488" y="6316663"/>
          <p14:tracePt t="55187" x="6897688" y="6327775"/>
          <p14:tracePt t="55203" x="6738938" y="6338888"/>
          <p14:tracePt t="55220" x="6491288" y="6338888"/>
          <p14:tracePt t="55234" x="6140450" y="6338888"/>
          <p14:tracePt t="55252" x="5881688" y="6338888"/>
          <p14:tracePt t="55269" x="5746750" y="6338888"/>
          <p14:tracePt t="55284" x="5729288" y="6332538"/>
          <p14:tracePt t="55301" x="5729288" y="6316663"/>
          <p14:tracePt t="55318" x="5757863" y="6305550"/>
          <p14:tracePt t="55334" x="5842000" y="6288088"/>
          <p14:tracePt t="55351" x="5965825" y="6288088"/>
          <p14:tracePt t="55368" x="6113463" y="6288088"/>
          <p14:tracePt t="55384" x="6265863" y="6321425"/>
          <p14:tracePt t="55401" x="6270625" y="6327775"/>
          <p14:tracePt t="55417" x="6270625" y="6332538"/>
          <p14:tracePt t="55434" x="6175375" y="6332538"/>
          <p14:tracePt t="55451" x="5983288" y="6332538"/>
          <p14:tracePt t="55468" x="5791200" y="6332538"/>
          <p14:tracePt t="55484" x="5672138" y="6316663"/>
          <p14:tracePt t="55489" x="5616575" y="6299200"/>
          <p14:tracePt t="55501" x="5599113" y="6299200"/>
          <p14:tracePt t="55518" x="5570538" y="6292850"/>
          <p14:tracePt t="55712" x="5565775" y="6292850"/>
          <p14:tracePt t="55721" x="5559425" y="6292850"/>
          <p14:tracePt t="55729" x="5554663" y="6292850"/>
          <p14:tracePt t="55745" x="5548313" y="6292850"/>
          <p14:tracePt t="55753" x="5543550" y="6292850"/>
          <p14:tracePt t="55767" x="5537200" y="6292850"/>
          <p14:tracePt t="56169" x="5537200" y="6299200"/>
          <p14:tracePt t="56187" x="5543550" y="6305550"/>
          <p14:tracePt t="56202" x="5554663" y="6310313"/>
          <p14:tracePt t="56249" x="5554663" y="6316663"/>
          <p14:tracePt t="56274" x="5559425" y="6321425"/>
          <p14:tracePt t="56282" x="5565775" y="6321425"/>
          <p14:tracePt t="56297" x="5570538" y="6321425"/>
          <p14:tracePt t="56368" x="5576888" y="6321425"/>
          <p14:tracePt t="56379" x="5581650" y="6321425"/>
          <p14:tracePt t="56390" x="5588000" y="6321425"/>
          <p14:tracePt t="56406" x="5610225" y="6321425"/>
          <p14:tracePt t="56423" x="5621338" y="6321425"/>
          <p14:tracePt t="56440" x="5645150" y="6321425"/>
          <p14:tracePt t="56456" x="5661025" y="6321425"/>
          <p14:tracePt t="56473" x="5751513" y="6321425"/>
          <p14:tracePt t="56489" x="5824538" y="6321425"/>
          <p14:tracePt t="56506" x="5937250" y="6321425"/>
          <p14:tracePt t="56524" x="6096000" y="6316663"/>
          <p14:tracePt t="56540" x="6299200" y="6237288"/>
          <p14:tracePt t="56559" x="6553200" y="6124575"/>
          <p14:tracePt t="56573" x="6727825" y="5943600"/>
          <p14:tracePt t="56589" x="6840538" y="5762625"/>
          <p14:tracePt t="56606" x="6897688" y="5588000"/>
          <p14:tracePt t="56623" x="6942138" y="5457825"/>
          <p14:tracePt t="56640" x="6948488" y="5435600"/>
          <p14:tracePt t="56665" x="6953250" y="5435600"/>
          <p14:tracePt t="56673" x="6959600" y="5435600"/>
          <p14:tracePt t="56737" x="6965950" y="5435600"/>
          <p14:tracePt t="56841" x="6959600" y="5429250"/>
          <p14:tracePt t="56851" x="6931025" y="5395913"/>
          <p14:tracePt t="56859" x="6908800" y="5345113"/>
          <p14:tracePt t="56872" x="6891338" y="5214938"/>
          <p14:tracePt t="56890" x="6864350" y="5000625"/>
          <p14:tracePt t="56907" x="6851650" y="4797425"/>
          <p14:tracePt t="56923" x="6851650" y="4629150"/>
          <p14:tracePt t="56940" x="6851650" y="4481513"/>
          <p14:tracePt t="56956" x="6851650" y="4306888"/>
          <p14:tracePt t="56973" x="6864350" y="4121150"/>
          <p14:tracePt t="56993" x="6915150" y="3792538"/>
          <p14:tracePt t="57006" x="6915150" y="3679825"/>
          <p14:tracePt t="57023" x="6915150" y="3498850"/>
          <p14:tracePt t="57039" x="6919913" y="3392488"/>
          <p14:tracePt t="57056" x="6931025" y="3244850"/>
          <p14:tracePt t="57073" x="6931025" y="3030538"/>
          <p14:tracePt t="57089" x="6931025" y="2928938"/>
          <p14:tracePt t="57106" x="6926263" y="2844800"/>
          <p14:tracePt t="57123" x="6926263" y="2754313"/>
          <p14:tracePt t="57140" x="6902450" y="2681288"/>
          <p14:tracePt t="57156" x="6880225" y="2584450"/>
          <p14:tracePt t="57173" x="6869113" y="2517775"/>
          <p14:tracePt t="57190" x="6840538" y="2420938"/>
          <p14:tracePt t="57206" x="6818313" y="2347913"/>
          <p14:tracePt t="57222" x="6773863" y="2257425"/>
          <p14:tracePt t="57240" x="6750050" y="2173288"/>
          <p14:tracePt t="57256" x="6694488" y="2111375"/>
          <p14:tracePt t="57272" x="6661150" y="2054225"/>
          <p14:tracePt t="57289" x="6643688" y="2038350"/>
          <p14:tracePt t="57306" x="6626225" y="2014538"/>
          <p14:tracePt t="57425" x="6626225" y="2025650"/>
          <p14:tracePt t="57432" x="6626225" y="2043113"/>
          <p14:tracePt t="57441" x="6626225" y="2076450"/>
          <p14:tracePt t="57457" x="6626225" y="2122488"/>
          <p14:tracePt t="57472" x="6626225" y="2325688"/>
          <p14:tracePt t="57489" x="6604000" y="2478088"/>
          <p14:tracePt t="57506" x="6597650" y="2670175"/>
          <p14:tracePt t="57523" x="6597650" y="2889250"/>
          <p14:tracePt t="57539" x="6575425" y="3138488"/>
          <p14:tracePt t="57556" x="6575425" y="3460750"/>
          <p14:tracePt t="57572" x="6575425" y="3787775"/>
          <p14:tracePt t="57589" x="6570663" y="4075113"/>
          <p14:tracePt t="57606" x="6546850" y="4386263"/>
          <p14:tracePt t="57622" x="6513513" y="4662488"/>
          <p14:tracePt t="57639" x="6496050" y="4899025"/>
          <p14:tracePt t="57656" x="6445250" y="5141913"/>
          <p14:tracePt t="57672" x="6423025" y="5413375"/>
          <p14:tracePt t="57690" x="6394450" y="5554663"/>
          <p14:tracePt t="57708" x="6378575" y="5645150"/>
          <p14:tracePt t="57722" x="6361113" y="5689600"/>
          <p14:tracePt t="57740" x="6338888" y="5729288"/>
          <p14:tracePt t="57756" x="6321425" y="5768975"/>
          <p14:tracePt t="57773" x="6299200" y="5808663"/>
          <p14:tracePt t="57789" x="6276975" y="5835650"/>
          <p14:tracePt t="57806" x="6242050" y="5853113"/>
          <p14:tracePt t="57823" x="6197600" y="5864225"/>
          <p14:tracePt t="57840" x="6169025" y="5870575"/>
          <p14:tracePt t="57856" x="6140450" y="5881688"/>
          <p14:tracePt t="57872" x="6062663" y="5921375"/>
          <p14:tracePt t="57889" x="6005513" y="5965825"/>
          <p14:tracePt t="57906" x="5926138" y="6005513"/>
          <p14:tracePt t="57924" x="5824538" y="6056313"/>
          <p14:tracePt t="57939" x="5768975" y="6089650"/>
          <p14:tracePt t="57956" x="5718175" y="6113463"/>
          <p14:tracePt t="57972" x="5661025" y="6153150"/>
          <p14:tracePt t="57990" x="5627688" y="6164263"/>
          <p14:tracePt t="57996" x="5599113" y="6180138"/>
          <p14:tracePt t="58006" x="5594350" y="6180138"/>
          <p14:tracePt t="58023" x="5554663" y="6215063"/>
          <p14:tracePt t="58039" x="5508625" y="6248400"/>
          <p14:tracePt t="58057" x="5468938" y="6259513"/>
          <p14:tracePt t="58073" x="5424488" y="6265863"/>
          <p14:tracePt t="58089" x="5407025" y="6265863"/>
          <p14:tracePt t="58106" x="5384800" y="6270625"/>
          <p14:tracePt t="58122" x="5362575" y="6276975"/>
          <p14:tracePt t="58140" x="5345113" y="6281738"/>
          <p14:tracePt t="58156" x="5322888" y="6292850"/>
          <p14:tracePt t="58173" x="5305425" y="6305550"/>
          <p14:tracePt t="58190" x="5294313" y="6310313"/>
          <p14:tracePt t="58210" x="5276850" y="6316663"/>
          <p14:tracePt t="58223" x="5272088" y="6321425"/>
          <p14:tracePt t="58239" x="5254625" y="6321425"/>
          <p14:tracePt t="58256" x="5249863" y="6321425"/>
          <p14:tracePt t="58273" x="5243513" y="6321425"/>
          <p14:tracePt t="58289" x="5238750" y="6321425"/>
          <p14:tracePt t="58729" x="5232400" y="6332538"/>
          <p14:tracePt t="58769" x="5243513" y="6332538"/>
          <p14:tracePt t="58776" x="5254625" y="6332538"/>
          <p14:tracePt t="58788" x="5283200" y="6332538"/>
          <p14:tracePt t="58805" x="5316538" y="6338888"/>
          <p14:tracePt t="58821" x="5362575" y="6338888"/>
          <p14:tracePt t="58838" x="5413375" y="6343650"/>
          <p14:tracePt t="58855" x="5441950" y="6343650"/>
          <p14:tracePt t="58872" x="5464175" y="6343650"/>
          <p14:tracePt t="58888" x="5503863" y="6356350"/>
          <p14:tracePt t="58905" x="5526088" y="6361113"/>
          <p14:tracePt t="58922" x="5565775" y="6367463"/>
          <p14:tracePt t="58939" x="5610225" y="6367463"/>
          <p14:tracePt t="58956" x="5645150" y="6367463"/>
          <p14:tracePt t="58971" x="5656263" y="6367463"/>
          <p14:tracePt t="58988" x="5672138" y="6367463"/>
          <p14:tracePt t="58992" x="5689600" y="6372225"/>
          <p14:tracePt t="59005" x="5700713" y="6372225"/>
          <p14:tracePt t="59021" x="5751513" y="6383338"/>
          <p14:tracePt t="59038" x="5773738" y="6389688"/>
          <p14:tracePt t="59055" x="5797550" y="6389688"/>
          <p14:tracePt t="59071" x="5808663" y="6389688"/>
          <p14:tracePt t="59088" x="5813425" y="6389688"/>
          <p14:tracePt t="59105" x="5830888" y="6389688"/>
          <p14:tracePt t="59121" x="5842000" y="6389688"/>
          <p14:tracePt t="59138" x="5859463" y="6389688"/>
          <p14:tracePt t="59155" x="5903913" y="6389688"/>
          <p14:tracePt t="59172" x="5932488" y="6389688"/>
          <p14:tracePt t="59189" x="5954713" y="6389688"/>
          <p14:tracePt t="59205" x="5961063" y="6389688"/>
          <p14:tracePt t="59221" x="5976938" y="6389688"/>
          <p14:tracePt t="59240" x="6000750" y="6389688"/>
          <p14:tracePt t="59242" x="6011863" y="6389688"/>
          <p14:tracePt t="59255" x="6027738" y="6389688"/>
          <p14:tracePt t="59271" x="6078538" y="6389688"/>
          <p14:tracePt t="59289" x="6124575" y="6389688"/>
          <p14:tracePt t="59306" x="6169025" y="6389688"/>
          <p14:tracePt t="59321" x="6197600" y="6389688"/>
          <p14:tracePt t="59338" x="6219825" y="6389688"/>
          <p14:tracePt t="59355" x="6248400" y="6389688"/>
          <p14:tracePt t="59371" x="6265863" y="6389688"/>
          <p14:tracePt t="59389" x="6292850" y="6400800"/>
          <p14:tracePt t="59405" x="6332538" y="6407150"/>
          <p14:tracePt t="59422" x="6361113" y="6411913"/>
          <p14:tracePt t="59439" x="6389688" y="6411913"/>
          <p14:tracePt t="59454" x="6407150" y="6411913"/>
          <p14:tracePt t="59472" x="6429375" y="6418263"/>
          <p14:tracePt t="59488" x="6451600" y="6423025"/>
          <p14:tracePt t="59505" x="6473825" y="6423025"/>
          <p14:tracePt t="59521" x="6502400" y="6434138"/>
          <p14:tracePt t="59538" x="6519863" y="6434138"/>
          <p14:tracePt t="59554" x="6530975" y="6434138"/>
          <p14:tracePt t="59571" x="6546850" y="6434138"/>
          <p14:tracePt t="59588" x="6559550" y="6434138"/>
          <p14:tracePt t="59604" x="6575425" y="6434138"/>
          <p14:tracePt t="59621" x="6586538" y="6434138"/>
          <p14:tracePt t="59638" x="6592888" y="6434138"/>
          <p14:tracePt t="59654" x="6597650" y="6434138"/>
          <p14:tracePt t="59672" x="6615113" y="6429375"/>
          <p14:tracePt t="59689" x="6626225" y="6429375"/>
          <p14:tracePt t="59705" x="6643688" y="6423025"/>
          <p14:tracePt t="59721" x="6672263" y="6418263"/>
          <p14:tracePt t="59738" x="6694488" y="6418263"/>
          <p14:tracePt t="59755" x="6705600" y="6418263"/>
          <p14:tracePt t="59771" x="6734175" y="6418263"/>
          <p14:tracePt t="59788" x="6750050" y="6418263"/>
          <p14:tracePt t="59805" x="6778625" y="6418263"/>
          <p14:tracePt t="59821" x="6784975" y="6418263"/>
          <p14:tracePt t="59838" x="6818313" y="6418263"/>
          <p14:tracePt t="59855" x="6829425" y="6418263"/>
          <p14:tracePt t="59871" x="6846888" y="6418263"/>
          <p14:tracePt t="59888" x="6869113" y="6418263"/>
          <p14:tracePt t="59905" x="6902450" y="6418263"/>
          <p14:tracePt t="59921" x="6926263" y="6418263"/>
          <p14:tracePt t="59939" x="6937375" y="6423025"/>
          <p14:tracePt t="59955" x="6942138" y="6423025"/>
          <p14:tracePt t="59971" x="6953250" y="6423025"/>
          <p14:tracePt t="59988" x="6970713" y="6423025"/>
          <p14:tracePt t="60004" x="6999288" y="6423025"/>
          <p14:tracePt t="60021" x="7027863" y="6423025"/>
          <p14:tracePt t="60038" x="7078663" y="6423025"/>
          <p14:tracePt t="60059" x="7123113" y="6423025"/>
          <p14:tracePt t="60071" x="7134225" y="6423025"/>
          <p14:tracePt t="60088" x="7145338" y="6423025"/>
          <p14:tracePt t="60104" x="7151688" y="6423025"/>
          <p14:tracePt t="60121" x="7156450" y="6423025"/>
          <p14:tracePt t="60161" x="7162800" y="6434138"/>
          <p14:tracePt t="60184" x="7169150" y="6434138"/>
          <p14:tracePt t="60873" x="7169150" y="6429375"/>
          <p14:tracePt t="60881" x="7162800" y="6429375"/>
          <p14:tracePt t="60897" x="7156450" y="6429375"/>
          <p14:tracePt t="60905" x="7151688" y="6423025"/>
          <p14:tracePt t="60922" x="7129463" y="6423025"/>
          <p14:tracePt t="60938" x="7112000" y="6400800"/>
          <p14:tracePt t="60955" x="7100888" y="6383338"/>
          <p14:tracePt t="60972" x="7067550" y="6361113"/>
          <p14:tracePt t="60991" x="7027863" y="6338888"/>
          <p14:tracePt t="60997" x="7016750" y="6332538"/>
          <p14:tracePt t="61005" x="6988175" y="6310313"/>
          <p14:tracePt t="61022" x="6851650" y="6203950"/>
          <p14:tracePt t="61038" x="6688138" y="6078538"/>
          <p14:tracePt t="61055" x="6292850" y="5808663"/>
          <p14:tracePt t="61072" x="5722938" y="5453063"/>
          <p14:tracePt t="61088" x="4425950" y="4786313"/>
          <p14:tracePt t="61105" x="3381375" y="4362450"/>
          <p14:tracePt t="61121" x="2540000" y="4024313"/>
          <p14:tracePt t="61138" x="1897063" y="3708400"/>
          <p14:tracePt t="61155" x="1473200" y="3511550"/>
          <p14:tracePt t="61172" x="1212850" y="3381375"/>
          <p14:tracePt t="61188" x="1073150" y="3308350"/>
          <p14:tracePt t="61205" x="958850" y="3244850"/>
          <p14:tracePt t="61222" x="942975" y="3240088"/>
          <p14:tracePt t="61424" x="936625" y="3240088"/>
          <p14:tracePt t="61552" x="936625" y="3244850"/>
          <p14:tracePt t="61560" x="936625" y="3251200"/>
          <p14:tracePt t="61570" x="936625" y="3257550"/>
          <p14:tracePt t="61577" x="936625" y="3268663"/>
          <p14:tracePt t="61594" x="931863" y="3273425"/>
          <p14:tracePt t="61611" x="920750" y="3295650"/>
          <p14:tracePt t="61628" x="914400" y="3302000"/>
          <p14:tracePt t="61644" x="908050" y="3313113"/>
          <p14:tracePt t="61661" x="896938" y="3324225"/>
          <p14:tracePt t="62481" x="896938" y="3330575"/>
          <p14:tracePt t="62497" x="896938" y="3319463"/>
          <p14:tracePt t="62513" x="908050" y="3313113"/>
          <p14:tracePt t="62523" x="914400" y="3273425"/>
          <p14:tracePt t="62531" x="914400" y="3251200"/>
          <p14:tracePt t="62539" x="965200" y="3206750"/>
          <p14:tracePt t="62556" x="1100138" y="3092450"/>
          <p14:tracePt t="62573" x="1490663" y="2833688"/>
          <p14:tracePt t="62589" x="1795463" y="2681288"/>
          <p14:tracePt t="62606" x="1795463" y="2674938"/>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391C553-3605-4B72-B6A1-608707522527}"/>
              </a:ext>
            </a:extLst>
          </p:cNvPr>
          <p:cNvSpPr/>
          <p:nvPr/>
        </p:nvSpPr>
        <p:spPr>
          <a:xfrm>
            <a:off x="538842" y="1355215"/>
            <a:ext cx="11114315" cy="3117072"/>
          </a:xfrm>
          <a:prstGeom prst="rect">
            <a:avLst/>
          </a:prstGeom>
        </p:spPr>
        <p:txBody>
          <a:bodyPr wrap="square">
            <a:spAutoFit/>
          </a:bodyPr>
          <a:lstStyle/>
          <a:p>
            <a:pPr marL="6350" indent="-6350" algn="just">
              <a:lnSpc>
                <a:spcPct val="103000"/>
              </a:lnSpc>
              <a:spcAft>
                <a:spcPts val="35"/>
              </a:spcAft>
            </a:pPr>
            <a:r>
              <a:rPr lang="en-US" altLang="zh-CN" sz="3200" kern="100" dirty="0">
                <a:solidFill>
                  <a:srgbClr val="000000"/>
                </a:solidFill>
                <a:latin typeface="Calibri" panose="020F0502020204030204" pitchFamily="34" charset="0"/>
                <a:ea typeface="Calibri" panose="020F0502020204030204" pitchFamily="34" charset="0"/>
              </a:rPr>
              <a:t>Every 2x2 board and 3 different 4x4 boards are distributed with the handout. Your solution should be able to solve all the 2x2 boards instantly and solve any 4x4 board in seconds at most. The included 5x5 boards included may be too challenging for your implementation, but you should be able to solve any 5x5 board that takes less than 6 touches to finish without much difficulty. </a:t>
            </a:r>
            <a:endParaRPr lang="zh-CN" altLang="zh-CN" sz="3200" kern="100" dirty="0">
              <a:solidFill>
                <a:srgbClr val="000000"/>
              </a:solidFill>
              <a:latin typeface="Calibri" panose="020F0502020204030204" pitchFamily="34" charset="0"/>
              <a:ea typeface="Calibri" panose="020F0502020204030204" pitchFamily="34" charset="0"/>
            </a:endParaRPr>
          </a:p>
        </p:txBody>
      </p:sp>
      <p:pic>
        <p:nvPicPr>
          <p:cNvPr id="2" name="音频 1">
            <a:hlinkClick r:id="" action="ppaction://media"/>
            <a:extLst>
              <a:ext uri="{FF2B5EF4-FFF2-40B4-BE49-F238E27FC236}">
                <a16:creationId xmlns:a16="http://schemas.microsoft.com/office/drawing/2014/main" id="{CECE4BED-2DEE-471A-9254-136D1DD8D9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50906760"/>
      </p:ext>
    </p:extLst>
  </p:cSld>
  <p:clrMapOvr>
    <a:masterClrMapping/>
  </p:clrMapOvr>
  <mc:AlternateContent xmlns:mc="http://schemas.openxmlformats.org/markup-compatibility/2006">
    <mc:Choice xmlns:p14="http://schemas.microsoft.com/office/powerpoint/2010/main" Requires="p14">
      <p:transition spd="slow" p14:dur="2000" advTm="106376"/>
    </mc:Choice>
    <mc:Fallback>
      <p:transition spd="slow" advTm="106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141" x="1800225" y="2674938"/>
          <p14:tracePt t="3148" x="1806575" y="2674938"/>
          <p14:tracePt t="3196" x="1811338" y="2674938"/>
          <p14:tracePt t="3213" x="1811338" y="2663825"/>
          <p14:tracePt t="3229" x="1901825" y="2432050"/>
          <p14:tracePt t="3245" x="1952625" y="2343150"/>
          <p14:tracePt t="3262" x="2014538" y="2217738"/>
          <p14:tracePt t="3279" x="2032000" y="2100263"/>
          <p14:tracePt t="3295" x="2032000" y="2020888"/>
          <p14:tracePt t="3312" x="2032000" y="1970088"/>
          <p14:tracePt t="3329" x="2032000" y="1947863"/>
          <p14:tracePt t="3345" x="2038350" y="1924050"/>
          <p14:tracePt t="3362" x="2049463" y="1901825"/>
          <p14:tracePt t="3379" x="2049463" y="1868488"/>
          <p14:tracePt t="3396" x="2032000" y="1822450"/>
          <p14:tracePt t="3412" x="2020888" y="1789113"/>
          <p14:tracePt t="3429" x="2020888" y="1766888"/>
          <p14:tracePt t="3445" x="2020888" y="1749425"/>
          <p14:tracePt t="3465" x="2020888" y="1727200"/>
          <p14:tracePt t="3478" x="2020888" y="1709738"/>
          <p14:tracePt t="3516" x="2020888" y="1704975"/>
          <p14:tracePt t="3528" x="2020888" y="1698625"/>
          <p14:tracePt t="3545" x="2003425" y="1698625"/>
          <p14:tracePt t="3562" x="1998663" y="1698625"/>
          <p14:tracePt t="3578" x="1981200" y="1698625"/>
          <p14:tracePt t="3595" x="1970088" y="1698625"/>
          <p14:tracePt t="3652" x="1974850" y="1704975"/>
          <p14:tracePt t="3662" x="1992313" y="1704975"/>
          <p14:tracePt t="3679" x="2003425" y="1704975"/>
          <p14:tracePt t="4060" x="2014538" y="1704975"/>
          <p14:tracePt t="4068" x="2020888" y="1704975"/>
          <p14:tracePt t="4085" x="2032000" y="1704975"/>
          <p14:tracePt t="4092" x="2043113" y="1704975"/>
          <p14:tracePt t="4100" x="2127250" y="1709738"/>
          <p14:tracePt t="4115" x="2212975" y="1733550"/>
          <p14:tracePt t="4132" x="2444750" y="1800225"/>
          <p14:tracePt t="4149" x="2613025" y="1822450"/>
          <p14:tracePt t="4165" x="2720975" y="1828800"/>
          <p14:tracePt t="4182" x="2889250" y="1828800"/>
          <p14:tracePt t="4199" x="3244850" y="1806575"/>
          <p14:tracePt t="4215" x="3933825" y="1698625"/>
          <p14:tracePt t="4232" x="4706938" y="1619250"/>
          <p14:tracePt t="4248" x="5373688" y="1619250"/>
          <p14:tracePt t="4265" x="5791200" y="1619250"/>
          <p14:tracePt t="4282" x="6005513" y="1619250"/>
          <p14:tracePt t="4299" x="6118225" y="1619250"/>
          <p14:tracePt t="4315" x="6129338" y="1619250"/>
          <p14:tracePt t="4365" x="6135688" y="1619250"/>
          <p14:tracePt t="4371" x="6140450" y="1619250"/>
          <p14:tracePt t="4382" x="6146800" y="1619250"/>
          <p14:tracePt t="4399" x="6164263" y="1619250"/>
          <p14:tracePt t="4415" x="6175375" y="1619250"/>
          <p14:tracePt t="4432" x="6180138" y="1619250"/>
          <p14:tracePt t="4448" x="6197600" y="1619250"/>
          <p14:tracePt t="4465" x="6254750" y="1614488"/>
          <p14:tracePt t="4482" x="6367463" y="1614488"/>
          <p14:tracePt t="4499" x="6502400" y="1614488"/>
          <p14:tracePt t="4515" x="6553200" y="1614488"/>
          <p14:tracePt t="4531" x="6626225" y="1614488"/>
          <p14:tracePt t="4549" x="6648450" y="1619250"/>
          <p14:tracePt t="4565" x="6665913" y="1619250"/>
          <p14:tracePt t="4652" x="6672263" y="1619250"/>
          <p14:tracePt t="4661" x="6683375" y="1625600"/>
          <p14:tracePt t="4671" x="6688138" y="1625600"/>
          <p14:tracePt t="4685" x="6688138" y="1631950"/>
          <p14:tracePt t="4891" x="6694488" y="1636713"/>
          <p14:tracePt t="4908" x="6699250" y="1636713"/>
          <p14:tracePt t="4924" x="6705600" y="1647825"/>
          <p14:tracePt t="4933" x="6711950" y="1647825"/>
          <p14:tracePt t="4947" x="6716713" y="1647825"/>
          <p14:tracePt t="5020" x="6727825" y="1647825"/>
          <p14:tracePt t="5029" x="6745288" y="1647825"/>
          <p14:tracePt t="5037" x="6756400" y="1647825"/>
          <p14:tracePt t="5054" x="6784975" y="1665288"/>
          <p14:tracePt t="5070" x="6824663" y="1676400"/>
          <p14:tracePt t="5087" x="6846888" y="1687513"/>
          <p14:tracePt t="5104" x="6869113" y="1698625"/>
          <p14:tracePt t="5120" x="6891338" y="1704975"/>
          <p14:tracePt t="5138" x="6908800" y="1709738"/>
          <p14:tracePt t="5154" x="6942138" y="1716088"/>
          <p14:tracePt t="5170" x="6953250" y="1716088"/>
          <p14:tracePt t="5187" x="6965950" y="1716088"/>
          <p14:tracePt t="5204" x="6970713" y="1716088"/>
          <p14:tracePt t="5293" x="6959600" y="1716088"/>
          <p14:tracePt t="5299" x="6948488" y="1716088"/>
          <p14:tracePt t="5308" x="6931025" y="1716088"/>
          <p14:tracePt t="5320" x="6880225" y="1716088"/>
          <p14:tracePt t="5337" x="6756400" y="1716088"/>
          <p14:tracePt t="5354" x="6469063" y="1704975"/>
          <p14:tracePt t="5371" x="6038850" y="1665288"/>
          <p14:tracePt t="5387" x="5632450" y="1631950"/>
          <p14:tracePt t="5404" x="5210175" y="1631950"/>
          <p14:tracePt t="5420" x="4933950" y="1631950"/>
          <p14:tracePt t="5437" x="4622800" y="1636713"/>
          <p14:tracePt t="5454" x="4324350" y="1682750"/>
          <p14:tracePt t="5472" x="4097338" y="1738313"/>
          <p14:tracePt t="5487" x="3905250" y="1771650"/>
          <p14:tracePt t="5506" x="3686175" y="1811338"/>
          <p14:tracePt t="5520" x="3494088" y="1822450"/>
          <p14:tracePt t="5537" x="3346450" y="1822450"/>
          <p14:tracePt t="5554" x="3189288" y="1822450"/>
          <p14:tracePt t="5572" x="3054350" y="1811338"/>
          <p14:tracePt t="5589" x="2901950" y="1784350"/>
          <p14:tracePt t="5604" x="2641600" y="1749425"/>
          <p14:tracePt t="5620" x="2506663" y="1749425"/>
          <p14:tracePt t="5638" x="2460625" y="1738313"/>
          <p14:tracePt t="5653" x="2427288" y="1738313"/>
          <p14:tracePt t="5670" x="2381250" y="1738313"/>
          <p14:tracePt t="5687" x="2336800" y="1738313"/>
          <p14:tracePt t="5704" x="2279650" y="1738313"/>
          <p14:tracePt t="5720" x="2190750" y="1738313"/>
          <p14:tracePt t="5737" x="2111375" y="1738313"/>
          <p14:tracePt t="5754" x="2082800" y="1738313"/>
          <p14:tracePt t="5770" x="2054225" y="1738313"/>
          <p14:tracePt t="5789" x="2020888" y="1755775"/>
          <p14:tracePt t="5803" x="1998663" y="1755775"/>
          <p14:tracePt t="5820" x="1952625" y="1755775"/>
          <p14:tracePt t="5838" x="1885950" y="1755775"/>
          <p14:tracePt t="5854" x="1851025" y="1755775"/>
          <p14:tracePt t="5871" x="1811338" y="1755775"/>
          <p14:tracePt t="5887" x="1795463" y="1755775"/>
          <p14:tracePt t="5904" x="1784350" y="1760538"/>
          <p14:tracePt t="6156" x="1795463" y="1766888"/>
          <p14:tracePt t="6164" x="1806575" y="1766888"/>
          <p14:tracePt t="6178" x="1817688" y="1766888"/>
          <p14:tracePt t="6200" x="1901825" y="1784350"/>
          <p14:tracePt t="6210" x="1941513" y="1784350"/>
          <p14:tracePt t="6227" x="2014538" y="1806575"/>
          <p14:tracePt t="6243" x="2151063" y="1835150"/>
          <p14:tracePt t="6260" x="2241550" y="1851025"/>
          <p14:tracePt t="6277" x="2336800" y="1873250"/>
          <p14:tracePt t="6293" x="2420938" y="1890713"/>
          <p14:tracePt t="6310" x="2517775" y="1908175"/>
          <p14:tracePt t="6327" x="2608263" y="1936750"/>
          <p14:tracePt t="6343" x="2681288" y="1947863"/>
          <p14:tracePt t="6360" x="2714625" y="1958975"/>
          <p14:tracePt t="6377" x="2760663" y="1970088"/>
          <p14:tracePt t="6393" x="2776538" y="1970088"/>
          <p14:tracePt t="6411" x="2816225" y="1970088"/>
          <p14:tracePt t="6420" x="2862263" y="1970088"/>
          <p14:tracePt t="6444" x="2940050" y="1981200"/>
          <p14:tracePt t="6460" x="2979738" y="1981200"/>
          <p14:tracePt t="6477" x="3008313" y="1981200"/>
          <p14:tracePt t="6493" x="3019425" y="1981200"/>
          <p14:tracePt t="6510" x="3025775" y="1981200"/>
          <p14:tracePt t="6527" x="3036888" y="1981200"/>
          <p14:tracePt t="6543" x="3054350" y="1981200"/>
          <p14:tracePt t="6560" x="3070225" y="1981200"/>
          <p14:tracePt t="6577" x="3092450" y="1981200"/>
          <p14:tracePt t="6593" x="3098800" y="1981200"/>
          <p14:tracePt t="6612" x="3109913" y="1992313"/>
          <p14:tracePt t="6627" x="3121025" y="1992313"/>
          <p14:tracePt t="6644" x="3132138" y="1992313"/>
          <p14:tracePt t="6661" x="3138488" y="1992313"/>
          <p14:tracePt t="6677" x="3149600" y="1992313"/>
          <p14:tracePt t="7371" x="3143250" y="1992313"/>
          <p14:tracePt t="7380" x="3132138" y="1992313"/>
          <p14:tracePt t="7390" x="3109913" y="1992313"/>
          <p14:tracePt t="7406" x="3014663" y="1992313"/>
          <p14:tracePt t="7423" x="2844800" y="1992313"/>
          <p14:tracePt t="7429" x="2754313" y="1974850"/>
          <p14:tracePt t="7440" x="2670175" y="1958975"/>
          <p14:tracePt t="7457" x="2568575" y="1941513"/>
          <p14:tracePt t="7474" x="2522538" y="1912938"/>
          <p14:tracePt t="7491" x="2489200" y="1901825"/>
          <p14:tracePt t="7507" x="2444750" y="1890713"/>
          <p14:tracePt t="7524" x="2393950" y="1879600"/>
          <p14:tracePt t="7747" x="2393950" y="1885950"/>
          <p14:tracePt t="7756" x="2398713" y="1885950"/>
          <p14:tracePt t="7763" x="2405063" y="1890713"/>
          <p14:tracePt t="7776" x="2416175" y="1897063"/>
          <p14:tracePt t="7790" x="2420938" y="1897063"/>
          <p14:tracePt t="7806" x="2427288" y="1901825"/>
          <p14:tracePt t="7823" x="2438400" y="1901825"/>
          <p14:tracePt t="7840" x="2444750" y="1912938"/>
          <p14:tracePt t="7856" x="2455863" y="1919288"/>
          <p14:tracePt t="7873" x="2478088" y="1919288"/>
          <p14:tracePt t="7890" x="2482850" y="1919288"/>
          <p14:tracePt t="7907" x="2495550" y="1919288"/>
          <p14:tracePt t="7923" x="2511425" y="1919288"/>
          <p14:tracePt t="7928" x="2517775" y="1919288"/>
          <p14:tracePt t="7940" x="2562225" y="1919288"/>
          <p14:tracePt t="7956" x="2613025" y="1919288"/>
          <p14:tracePt t="7973" x="2674938" y="1912938"/>
          <p14:tracePt t="7990" x="2709863" y="1908175"/>
          <p14:tracePt t="8006" x="2771775" y="1908175"/>
          <p14:tracePt t="8023" x="2833688" y="1908175"/>
          <p14:tracePt t="8040" x="2884488" y="1908175"/>
          <p14:tracePt t="8056" x="2940050" y="1908175"/>
          <p14:tracePt t="8073" x="2963863" y="1908175"/>
          <p14:tracePt t="8090" x="2968625" y="1908175"/>
          <p14:tracePt t="8148" x="2974975" y="1908175"/>
          <p14:tracePt t="8156" x="2986088" y="1908175"/>
          <p14:tracePt t="8164" x="2990850" y="1912938"/>
          <p14:tracePt t="8173" x="3003550" y="1912938"/>
          <p14:tracePt t="8190" x="3054350" y="1919288"/>
          <p14:tracePt t="8206" x="3178175" y="1941513"/>
          <p14:tracePt t="8223" x="3330575" y="1981200"/>
          <p14:tracePt t="8240" x="3352800" y="1981200"/>
          <p14:tracePt t="8257" x="3381375" y="1981200"/>
          <p14:tracePt t="8273" x="3409950" y="1987550"/>
          <p14:tracePt t="8290" x="3421063" y="1987550"/>
          <p14:tracePt t="8307" x="3436938" y="1987550"/>
          <p14:tracePt t="8324" x="3454400" y="1987550"/>
          <p14:tracePt t="8340" x="3516313" y="1987550"/>
          <p14:tracePt t="8357" x="3613150" y="1987550"/>
          <p14:tracePt t="8373" x="3708400" y="1987550"/>
          <p14:tracePt t="8390" x="3741738" y="1987550"/>
          <p14:tracePt t="8540" x="3736975" y="1987550"/>
          <p14:tracePt t="8548" x="3702050" y="1987550"/>
          <p14:tracePt t="8556" x="3657600" y="1987550"/>
          <p14:tracePt t="8573" x="3613150" y="1974850"/>
          <p14:tracePt t="8590" x="3578225" y="1974850"/>
          <p14:tracePt t="8606" x="3544888" y="1974850"/>
          <p14:tracePt t="8623" x="3511550" y="1974850"/>
          <p14:tracePt t="8640" x="3476625" y="1974850"/>
          <p14:tracePt t="8656" x="3436938" y="1974850"/>
          <p14:tracePt t="8673" x="3409950" y="1974850"/>
          <p14:tracePt t="8690" x="3375025" y="1970088"/>
          <p14:tracePt t="8707" x="3359150" y="1963738"/>
          <p14:tracePt t="8723" x="3324225" y="1963738"/>
          <p14:tracePt t="8740" x="3279775" y="1958975"/>
          <p14:tracePt t="8756" x="3268663" y="1958975"/>
          <p14:tracePt t="8774" x="3244850" y="1958975"/>
          <p14:tracePt t="8790" x="3228975" y="1958975"/>
          <p14:tracePt t="8806" x="3206750" y="1958975"/>
          <p14:tracePt t="8823" x="3189288" y="1958975"/>
          <p14:tracePt t="8839" x="3171825" y="1958975"/>
          <p14:tracePt t="8856" x="3155950" y="1958975"/>
          <p14:tracePt t="8873" x="3149600" y="1958975"/>
          <p14:tracePt t="9172" x="3155950" y="1958975"/>
          <p14:tracePt t="9181" x="3167063" y="1958975"/>
          <p14:tracePt t="9189" x="3189288" y="1958975"/>
          <p14:tracePt t="9201" x="3206750" y="1958975"/>
          <p14:tracePt t="9217" x="3273425" y="1958975"/>
          <p14:tracePt t="9234" x="3313113" y="1958975"/>
          <p14:tracePt t="9251" x="3359150" y="1958975"/>
          <p14:tracePt t="9267" x="3460750" y="1958975"/>
          <p14:tracePt t="9284" x="3651250" y="1963738"/>
          <p14:tracePt t="9301" x="3730625" y="1963738"/>
          <p14:tracePt t="9318" x="3776663" y="1963738"/>
          <p14:tracePt t="9334" x="3843338" y="1963738"/>
          <p14:tracePt t="9351" x="3911600" y="1963738"/>
          <p14:tracePt t="9367" x="4052888" y="1952625"/>
          <p14:tracePt t="9384" x="4171950" y="1936750"/>
          <p14:tracePt t="9401" x="4273550" y="1919288"/>
          <p14:tracePt t="9417" x="4368800" y="1919288"/>
          <p14:tracePt t="9422" x="4391025" y="1919288"/>
          <p14:tracePt t="9434" x="4425950" y="1919288"/>
          <p14:tracePt t="9451" x="4470400" y="1919288"/>
          <p14:tracePt t="9467" x="4503738" y="1912938"/>
          <p14:tracePt t="9484" x="4560888" y="1897063"/>
          <p14:tracePt t="9500" x="4629150" y="1879600"/>
          <p14:tracePt t="9517" x="4673600" y="1873250"/>
          <p14:tracePt t="9534" x="4691063" y="1868488"/>
          <p14:tracePt t="9551" x="4713288" y="1868488"/>
          <p14:tracePt t="9568" x="4718050" y="1868488"/>
          <p14:tracePt t="9584" x="4730750" y="1862138"/>
          <p14:tracePt t="9601" x="4746625" y="1862138"/>
          <p14:tracePt t="9617" x="4786313" y="1851025"/>
          <p14:tracePt t="9634" x="4832350" y="1846263"/>
          <p14:tracePt t="9651" x="4859338" y="1822450"/>
          <p14:tracePt t="9667" x="4876800" y="1822450"/>
          <p14:tracePt t="9684" x="4910138" y="1806575"/>
          <p14:tracePt t="9701" x="4927600" y="1806575"/>
          <p14:tracePt t="9717" x="4989513" y="1806575"/>
          <p14:tracePt t="9734" x="5035550" y="1795463"/>
          <p14:tracePt t="9750" x="5062538" y="1795463"/>
          <p14:tracePt t="9767" x="5097463" y="1795463"/>
          <p14:tracePt t="9784" x="5113338" y="1795463"/>
          <p14:tracePt t="9801" x="5124450" y="1795463"/>
          <p14:tracePt t="9817" x="5137150" y="1795463"/>
          <p14:tracePt t="9834" x="5175250" y="1784350"/>
          <p14:tracePt t="9867" x="5181600" y="1784350"/>
          <p14:tracePt t="9900" x="5187950" y="1784350"/>
          <p14:tracePt t="9908" x="5192713" y="1784350"/>
          <p14:tracePt t="9917" x="5199063" y="1784350"/>
          <p14:tracePt t="9935" x="5214938" y="1771650"/>
          <p14:tracePt t="9967" x="5226050" y="1766888"/>
          <p14:tracePt t="9984" x="5249863" y="1760538"/>
          <p14:tracePt t="10000" x="5260975" y="1755775"/>
          <p14:tracePt t="10017" x="5272088" y="1744663"/>
          <p14:tracePt t="10034" x="5283200" y="1744663"/>
          <p14:tracePt t="10050" x="5316538" y="1744663"/>
          <p14:tracePt t="10068" x="5395913" y="1800225"/>
          <p14:tracePt t="10084" x="5486400" y="1873250"/>
          <p14:tracePt t="10101" x="5526088" y="1897063"/>
          <p14:tracePt t="10118" x="5543550" y="1912938"/>
          <p14:tracePt t="10134" x="5548313" y="1912938"/>
          <p14:tracePt t="10168" x="5570538" y="1912938"/>
          <p14:tracePt t="10187" x="5581650" y="1912938"/>
          <p14:tracePt t="10200" x="5627688" y="1912938"/>
          <p14:tracePt t="10218" x="5683250" y="1924050"/>
          <p14:tracePt t="10234" x="5780088" y="1941513"/>
          <p14:tracePt t="10251" x="5899150" y="1958975"/>
          <p14:tracePt t="10267" x="5949950" y="1970088"/>
          <p14:tracePt t="10284" x="5972175" y="1970088"/>
          <p14:tracePt t="10301" x="5994400" y="1974850"/>
          <p14:tracePt t="10317" x="6000750" y="1974850"/>
          <p14:tracePt t="10676" x="6011863" y="1974850"/>
          <p14:tracePt t="10684" x="6038850" y="1974850"/>
          <p14:tracePt t="10693" x="6056313" y="1974850"/>
          <p14:tracePt t="10707" x="6078538" y="1974850"/>
          <p14:tracePt t="10724" x="6175375" y="1963738"/>
          <p14:tracePt t="10740" x="6288088" y="1936750"/>
          <p14:tracePt t="10756" x="6305550" y="1930400"/>
          <p14:tracePt t="10773" x="6321425" y="1924050"/>
          <p14:tracePt t="10790" x="6332538" y="1924050"/>
          <p14:tracePt t="10806" x="6338888" y="1924050"/>
          <p14:tracePt t="10823" x="6350000" y="1924050"/>
          <p14:tracePt t="10840" x="6361113" y="1924050"/>
          <p14:tracePt t="10858" x="6383338" y="1919288"/>
          <p14:tracePt t="10873" x="6394450" y="1919288"/>
          <p14:tracePt t="10890" x="6400800" y="1919288"/>
          <p14:tracePt t="10906" x="6423025" y="1919288"/>
          <p14:tracePt t="10923" x="6440488" y="1919288"/>
          <p14:tracePt t="10940" x="6457950" y="1919288"/>
          <p14:tracePt t="10956" x="6469063" y="1919288"/>
          <p14:tracePt t="10973" x="6473825" y="1919288"/>
          <p14:tracePt t="10990" x="6484938" y="1919288"/>
          <p14:tracePt t="11007" x="6502400" y="1919288"/>
          <p14:tracePt t="11023" x="6508750" y="1919288"/>
          <p14:tracePt t="11060" x="6513513" y="1919288"/>
          <p14:tracePt t="11073" x="6519863" y="1912938"/>
          <p14:tracePt t="11089" x="6524625" y="1912938"/>
          <p14:tracePt t="11108" x="6535738" y="1912938"/>
          <p14:tracePt t="11124" x="6542088" y="1908175"/>
          <p14:tracePt t="11156" x="6559550" y="1908175"/>
          <p14:tracePt t="11173" x="6564313" y="1908175"/>
          <p14:tracePt t="11190" x="6570663" y="1908175"/>
          <p14:tracePt t="11492" x="6570663" y="1901825"/>
          <p14:tracePt t="11508" x="6564313" y="1901825"/>
          <p14:tracePt t="11516" x="6553200" y="1901825"/>
          <p14:tracePt t="11804" x="6546850" y="1901825"/>
          <p14:tracePt t="11820" x="6546850" y="1897063"/>
          <p14:tracePt t="12678" x="6542088" y="1890713"/>
          <p14:tracePt t="12787" x="6530975" y="1890713"/>
          <p14:tracePt t="12963" x="6524625" y="1890713"/>
          <p14:tracePt t="12990" x="6519863" y="1890713"/>
          <p14:tracePt t="12998" x="6513513" y="1897063"/>
          <p14:tracePt t="13005" x="6513513" y="1901825"/>
          <p14:tracePt t="13014" x="6513513" y="1908175"/>
          <p14:tracePt t="13031" x="6513513" y="1912938"/>
          <p14:tracePt t="13048" x="6513513" y="1924050"/>
          <p14:tracePt t="13064" x="6429375" y="1981200"/>
          <p14:tracePt t="13081" x="6343650" y="2043113"/>
          <p14:tracePt t="13098" x="6230938" y="2111375"/>
          <p14:tracePt t="13115" x="6230938" y="2122488"/>
          <p14:tracePt t="13741" x="6248400" y="2116138"/>
          <p14:tracePt t="13748" x="6254750" y="2100263"/>
          <p14:tracePt t="13764" x="6270625" y="2065338"/>
          <p14:tracePt t="13773" x="6281738" y="2038350"/>
          <p14:tracePt t="13787" x="6288088" y="2032000"/>
          <p14:tracePt t="13803" x="6288088" y="2020888"/>
          <p14:tracePt t="13820" x="6321425" y="1987550"/>
          <p14:tracePt t="13836" x="6361113" y="1947863"/>
          <p14:tracePt t="13853" x="6411913" y="1890713"/>
          <p14:tracePt t="13870" x="6445250" y="1811338"/>
          <p14:tracePt t="13887" x="6462713" y="1749425"/>
          <p14:tracePt t="13903" x="6457950" y="1704975"/>
          <p14:tracePt t="13920" x="6457950" y="1698625"/>
          <p14:tracePt t="13924" x="6445250" y="1687513"/>
          <p14:tracePt t="13940" x="6445250" y="1682750"/>
          <p14:tracePt t="13964" x="6445250" y="1676400"/>
          <p14:tracePt t="13972" x="6445250" y="1670050"/>
          <p14:tracePt t="13987" x="6445250" y="1658938"/>
          <p14:tracePt t="14003" x="6445250" y="1643063"/>
          <p14:tracePt t="14020" x="6462713" y="1631950"/>
          <p14:tracePt t="14037" x="6508750" y="1619250"/>
          <p14:tracePt t="14053" x="6581775" y="1597025"/>
          <p14:tracePt t="14070" x="6654800" y="1581150"/>
          <p14:tracePt t="14086" x="6796088" y="1557338"/>
          <p14:tracePt t="14103" x="6942138" y="1546225"/>
          <p14:tracePt t="14120" x="7156450" y="1546225"/>
          <p14:tracePt t="14136" x="7315200" y="1546225"/>
          <p14:tracePt t="14153" x="7461250" y="1546225"/>
          <p14:tracePt t="14170" x="7613650" y="1581150"/>
          <p14:tracePt t="14187" x="7918450" y="1631950"/>
          <p14:tracePt t="14203" x="8545513" y="1738313"/>
          <p14:tracePt t="14220" x="9205913" y="1868488"/>
          <p14:tracePt t="14237" x="9336088" y="1919288"/>
          <p14:tracePt t="14253" x="9340850" y="1924050"/>
          <p14:tracePt t="14270" x="9347200" y="1924050"/>
          <p14:tracePt t="14303" x="9375775" y="1936750"/>
          <p14:tracePt t="14320" x="9398000" y="1941513"/>
          <p14:tracePt t="14337" x="9420225" y="1947863"/>
          <p14:tracePt t="14353" x="9437688" y="1952625"/>
          <p14:tracePt t="14369" x="9448800" y="1963738"/>
          <p14:tracePt t="14403" x="9455150" y="1974850"/>
          <p14:tracePt t="14420" x="9466263" y="1987550"/>
          <p14:tracePt t="14765" x="9471025" y="1987550"/>
          <p14:tracePt t="14771" x="9477375" y="1987550"/>
          <p14:tracePt t="14780" x="9482138" y="1987550"/>
          <p14:tracePt t="14793" x="9510713" y="1987550"/>
          <p14:tracePt t="14809" x="9572625" y="1970088"/>
          <p14:tracePt t="14826" x="9612313" y="1963738"/>
          <p14:tracePt t="14843" x="9640888" y="1958975"/>
          <p14:tracePt t="14859" x="9658350" y="1952625"/>
          <p14:tracePt t="14876" x="9680575" y="1947863"/>
          <p14:tracePt t="15028" x="9669463" y="1947863"/>
          <p14:tracePt t="15037" x="9652000" y="1947863"/>
          <p14:tracePt t="15044" x="9612313" y="1947863"/>
          <p14:tracePt t="15059" x="9572625" y="1947863"/>
          <p14:tracePt t="15075" x="9488488" y="1947863"/>
          <p14:tracePt t="15093" x="9442450" y="1952625"/>
          <p14:tracePt t="15109" x="9426575" y="1952625"/>
          <p14:tracePt t="15277" x="9431338" y="1952625"/>
          <p14:tracePt t="15283" x="9442450" y="1952625"/>
          <p14:tracePt t="15293" x="9477375" y="1952625"/>
          <p14:tracePt t="15309" x="9539288" y="1936750"/>
          <p14:tracePt t="15325" x="9601200" y="1930400"/>
          <p14:tracePt t="15342" x="9629775" y="1930400"/>
          <p14:tracePt t="15359" x="9645650" y="1919288"/>
          <p14:tracePt t="15451" x="9645650" y="1912938"/>
          <p14:tracePt t="15469" x="9640888" y="1912938"/>
          <p14:tracePt t="15476" x="9601200" y="1912938"/>
          <p14:tracePt t="15484" x="9583738" y="1912938"/>
          <p14:tracePt t="15493" x="9567863" y="1912938"/>
          <p14:tracePt t="15509" x="9556750" y="1912938"/>
          <p14:tracePt t="15563" x="9556750" y="1908175"/>
          <p14:tracePt t="15571" x="9572625" y="1908175"/>
          <p14:tracePt t="15580" x="9583738" y="1901825"/>
          <p14:tracePt t="15592" x="9645650" y="1897063"/>
          <p14:tracePt t="15609" x="9753600" y="1873250"/>
          <p14:tracePt t="15625" x="9804400" y="1857375"/>
          <p14:tracePt t="15642" x="9848850" y="1846263"/>
          <p14:tracePt t="15659" x="9883775" y="1846263"/>
          <p14:tracePt t="15675" x="9899650" y="1846263"/>
          <p14:tracePt t="15788" x="9894888" y="1846263"/>
          <p14:tracePt t="15884" x="9894888" y="1839913"/>
          <p14:tracePt t="15892" x="9917113" y="1839913"/>
          <p14:tracePt t="15900" x="9934575" y="1835150"/>
          <p14:tracePt t="15909" x="9963150" y="1811338"/>
          <p14:tracePt t="15925" x="9979025" y="1806575"/>
          <p14:tracePt t="15942" x="10007600" y="1806575"/>
          <p14:tracePt t="15958" x="10058400" y="1806575"/>
          <p14:tracePt t="15977" x="10080625" y="1806575"/>
          <p14:tracePt t="15992" x="10120313" y="1806575"/>
          <p14:tracePt t="16009" x="10137775" y="1806575"/>
          <p14:tracePt t="16025" x="10142538" y="1806575"/>
          <p14:tracePt t="16101" x="10142538" y="1800225"/>
          <p14:tracePt t="16219" x="10148888" y="1800225"/>
          <p14:tracePt t="16228" x="10153650" y="1800225"/>
          <p14:tracePt t="16236" x="10177463" y="1800225"/>
          <p14:tracePt t="16245" x="10177463" y="1795463"/>
          <p14:tracePt t="16259" x="10210800" y="1795463"/>
          <p14:tracePt t="16276" x="10221913" y="1795463"/>
          <p14:tracePt t="16292" x="10244138" y="1795463"/>
          <p14:tracePt t="16309" x="10250488" y="1795463"/>
          <p14:tracePt t="16492" x="10250488" y="1789113"/>
          <p14:tracePt t="16524" x="10233025" y="1789113"/>
          <p14:tracePt t="16532" x="10210800" y="1789113"/>
          <p14:tracePt t="16542" x="10166350" y="1789113"/>
          <p14:tracePt t="16558" x="10109200" y="1789113"/>
          <p14:tracePt t="16575" x="10018713" y="1789113"/>
          <p14:tracePt t="16592" x="9939338" y="1789113"/>
          <p14:tracePt t="16608" x="9826625" y="1789113"/>
          <p14:tracePt t="16625" x="9702800" y="1789113"/>
          <p14:tracePt t="16642" x="9561513" y="1789113"/>
          <p14:tracePt t="16659" x="9426575" y="1789113"/>
          <p14:tracePt t="16675" x="9278938" y="1789113"/>
          <p14:tracePt t="16692" x="8974138" y="1806575"/>
          <p14:tracePt t="16709" x="8704263" y="1857375"/>
          <p14:tracePt t="16726" x="8489950" y="1873250"/>
          <p14:tracePt t="16742" x="8320088" y="1890713"/>
          <p14:tracePt t="16760" x="8145463" y="1919288"/>
          <p14:tracePt t="16775" x="7958138" y="1919288"/>
          <p14:tracePt t="16792" x="7754938" y="1919288"/>
          <p14:tracePt t="16808" x="7450138" y="1930400"/>
          <p14:tracePt t="16825" x="7072313" y="1941513"/>
          <p14:tracePt t="16843" x="6648450" y="1970088"/>
          <p14:tracePt t="16859" x="6197600" y="1992313"/>
          <p14:tracePt t="16875" x="5757863" y="2009775"/>
          <p14:tracePt t="16892" x="5367338" y="2009775"/>
          <p14:tracePt t="16908" x="5199063" y="2009775"/>
          <p14:tracePt t="16925" x="5040313" y="2009775"/>
          <p14:tracePt t="16942" x="4883150" y="2009775"/>
          <p14:tracePt t="16958" x="4735513" y="2009775"/>
          <p14:tracePt t="16975" x="4600575" y="2009775"/>
          <p14:tracePt t="16992" x="4430713" y="2009775"/>
          <p14:tracePt t="17008" x="4227513" y="2014538"/>
          <p14:tracePt t="17025" x="4057650" y="2025650"/>
          <p14:tracePt t="17042" x="3968750" y="2032000"/>
          <p14:tracePt t="17059" x="3929063" y="2043113"/>
          <p14:tracePt t="17075" x="3883025" y="2049463"/>
          <p14:tracePt t="17092" x="3781425" y="2060575"/>
          <p14:tracePt t="17109" x="3736975" y="2065338"/>
          <p14:tracePt t="17125" x="3600450" y="2100263"/>
          <p14:tracePt t="17142" x="3533775" y="2105025"/>
          <p14:tracePt t="17158" x="3487738" y="2111375"/>
          <p14:tracePt t="17175" x="3421063" y="2122488"/>
          <p14:tracePt t="17192" x="3324225" y="2122488"/>
          <p14:tracePt t="17212" x="3222625" y="2122488"/>
          <p14:tracePt t="17225" x="3076575" y="2122488"/>
          <p14:tracePt t="17242" x="2873375" y="2122488"/>
          <p14:tracePt t="17258" x="2674938" y="2122488"/>
          <p14:tracePt t="17275" x="2460625" y="2122488"/>
          <p14:tracePt t="17292" x="2297113" y="2122488"/>
          <p14:tracePt t="17308" x="2263775" y="2122488"/>
          <p14:tracePt t="17325" x="2235200" y="2133600"/>
          <p14:tracePt t="17341" x="2195513" y="2139950"/>
          <p14:tracePt t="17358" x="2173288" y="2151063"/>
          <p14:tracePt t="17375" x="2151063" y="2166938"/>
          <p14:tracePt t="17392" x="2127250" y="2184400"/>
          <p14:tracePt t="17408" x="2111375" y="2195513"/>
          <p14:tracePt t="17425" x="2089150" y="2201863"/>
          <p14:tracePt t="17433" x="2065338" y="2228850"/>
          <p14:tracePt t="17449" x="2054225" y="2241550"/>
          <p14:tracePt t="17459" x="2043113" y="2241550"/>
          <p14:tracePt t="17475" x="2032000" y="2246313"/>
          <p14:tracePt t="17492" x="1963738" y="2279650"/>
          <p14:tracePt t="17508" x="1930400" y="2286000"/>
          <p14:tracePt t="17525" x="1901825" y="2292350"/>
          <p14:tracePt t="17541" x="1857375" y="2303463"/>
          <p14:tracePt t="17558" x="1851025" y="2314575"/>
          <p14:tracePt t="17576" x="1835150" y="2325688"/>
          <p14:tracePt t="17592" x="1817688" y="2325688"/>
          <p14:tracePt t="17608" x="1778000" y="2330450"/>
          <p14:tracePt t="17625" x="1766888" y="2336800"/>
          <p14:tracePt t="17642" x="1738313" y="2343150"/>
          <p14:tracePt t="17658" x="1698625" y="2359025"/>
          <p14:tracePt t="17675" x="1693863" y="2359025"/>
          <p14:tracePt t="17693" x="1658938" y="2370138"/>
          <p14:tracePt t="17709" x="1647825" y="2376488"/>
          <p14:tracePt t="17725" x="1636713" y="2381250"/>
          <p14:tracePt t="17745" x="1619250" y="2381250"/>
          <p14:tracePt t="17758" x="1614488" y="2381250"/>
          <p14:tracePt t="17792" x="1603375" y="2381250"/>
          <p14:tracePt t="17808" x="1585913" y="2381250"/>
          <p14:tracePt t="17982" x="1585913" y="2387600"/>
          <p14:tracePt t="17996" x="1597025" y="2393950"/>
          <p14:tracePt t="18004" x="1614488" y="2405063"/>
          <p14:tracePt t="18012" x="1636713" y="2405063"/>
          <p14:tracePt t="18025" x="1658938" y="2409825"/>
          <p14:tracePt t="18042" x="1744663" y="2427288"/>
          <p14:tracePt t="18059" x="1862138" y="2466975"/>
          <p14:tracePt t="18075" x="1992313" y="2478088"/>
          <p14:tracePt t="18091" x="2173288" y="2500313"/>
          <p14:tracePt t="18108" x="2268538" y="2511425"/>
          <p14:tracePt t="18125" x="2314575" y="2511425"/>
          <p14:tracePt t="18141" x="2343150" y="2517775"/>
          <p14:tracePt t="18158" x="2376488" y="2522538"/>
          <p14:tracePt t="18175" x="2409825" y="2522538"/>
          <p14:tracePt t="18194" x="2432050" y="2528888"/>
          <p14:tracePt t="18208" x="2444750" y="2528888"/>
          <p14:tracePt t="18225" x="2455863" y="2528888"/>
          <p14:tracePt t="18628" x="2455863" y="2522538"/>
          <p14:tracePt t="18637" x="2438400" y="2522538"/>
          <p14:tracePt t="18648" x="2432050" y="2517775"/>
          <p14:tracePt t="18666" x="2416175" y="2511425"/>
          <p14:tracePt t="18685" x="2336800" y="2500313"/>
          <p14:tracePt t="18698" x="2274888" y="2489200"/>
          <p14:tracePt t="18715" x="2162175" y="2489200"/>
          <p14:tracePt t="18734" x="2089150" y="2482850"/>
          <p14:tracePt t="18748" x="2020888" y="2482850"/>
          <p14:tracePt t="18765" x="2009775" y="2482850"/>
          <p14:tracePt t="18781" x="1998663" y="2482850"/>
          <p14:tracePt t="18798" x="1958975" y="2478088"/>
          <p14:tracePt t="18815" x="1912938" y="2478088"/>
          <p14:tracePt t="18832" x="1879600" y="2478088"/>
          <p14:tracePt t="18848" x="1857375" y="2478088"/>
          <p14:tracePt t="18865" x="1846263" y="2478088"/>
          <p14:tracePt t="18907" x="1839913" y="2478088"/>
          <p14:tracePt t="18923" x="1835150" y="2478088"/>
          <p14:tracePt t="18980" x="1828800" y="2478088"/>
          <p14:tracePt t="19332" x="1828800" y="2471738"/>
          <p14:tracePt t="19342" x="1828800" y="2460625"/>
          <p14:tracePt t="19355" x="1839913" y="2444750"/>
          <p14:tracePt t="19371" x="1851025" y="2432050"/>
          <p14:tracePt t="19436" x="1857375" y="2427288"/>
          <p14:tracePt t="19452" x="1862138" y="2432050"/>
          <p14:tracePt t="19508" x="1862138" y="2420938"/>
          <p14:tracePt t="19516" x="1862138" y="2409825"/>
          <p14:tracePt t="19527" x="1862138" y="2398713"/>
          <p14:tracePt t="19596" x="1868488" y="2398713"/>
          <p14:tracePt t="19603" x="1873250" y="2393950"/>
          <p14:tracePt t="19612" x="1873250" y="2387600"/>
          <p14:tracePt t="19628" x="1879600" y="2381250"/>
          <p14:tracePt t="19693" x="1890713" y="2381250"/>
          <p14:tracePt t="19700" x="1890713" y="2376488"/>
          <p14:tracePt t="19709" x="1901825" y="2370138"/>
          <p14:tracePt t="19721" x="1908175" y="2365375"/>
          <p14:tracePt t="19821" x="1912938" y="2365375"/>
          <p14:tracePt t="19828" x="1924050" y="2347913"/>
          <p14:tracePt t="19837" x="1930400" y="2343150"/>
          <p14:tracePt t="19855" x="1930400" y="2336800"/>
          <p14:tracePt t="20060" x="1936750" y="2336800"/>
          <p14:tracePt t="20069" x="1941513" y="2336800"/>
          <p14:tracePt t="20079" x="1947863" y="2336800"/>
          <p14:tracePt t="20094" x="1958975" y="2347913"/>
          <p14:tracePt t="20132" x="1963738" y="2354263"/>
          <p14:tracePt t="20144" x="1963738" y="2359025"/>
          <p14:tracePt t="20161" x="1974850" y="2359025"/>
          <p14:tracePt t="20178" x="1987550" y="2370138"/>
          <p14:tracePt t="20194" x="1992313" y="2370138"/>
          <p14:tracePt t="20556" x="1992313" y="2381250"/>
          <p14:tracePt t="20563" x="1992313" y="2393950"/>
          <p14:tracePt t="20572" x="1992313" y="2398713"/>
          <p14:tracePt t="20584" x="1992313" y="2405063"/>
          <p14:tracePt t="20601" x="1998663" y="2432050"/>
          <p14:tracePt t="20620" x="1998663" y="2438400"/>
          <p14:tracePt t="20652" x="2003425" y="2444750"/>
          <p14:tracePt t="20678" x="2009775" y="2449513"/>
          <p14:tracePt t="20772" x="2014538" y="2449513"/>
          <p14:tracePt t="20812" x="2032000" y="2455863"/>
          <p14:tracePt t="20821" x="2038350" y="2466975"/>
          <p14:tracePt t="20829" x="2043113" y="2466975"/>
          <p14:tracePt t="20836" x="2049463" y="2466975"/>
          <p14:tracePt t="20851" x="2071688" y="2471738"/>
          <p14:tracePt t="20867" x="2093913" y="2478088"/>
          <p14:tracePt t="20883" x="2151063" y="2500313"/>
          <p14:tracePt t="20900" x="2178050" y="2511425"/>
          <p14:tracePt t="20917" x="2224088" y="2517775"/>
          <p14:tracePt t="20933" x="2252663" y="2522538"/>
          <p14:tracePt t="20950" x="2286000" y="2522538"/>
          <p14:tracePt t="20967" x="2343150" y="2522538"/>
          <p14:tracePt t="20984" x="2393950" y="2522538"/>
          <p14:tracePt t="21000" x="2517775" y="2522538"/>
          <p14:tracePt t="21017" x="2709863" y="2517775"/>
          <p14:tracePt t="21034" x="3149600" y="2466975"/>
          <p14:tracePt t="21051" x="3854450" y="2387600"/>
          <p14:tracePt t="21067" x="4572000" y="2263775"/>
          <p14:tracePt t="21084" x="5327650" y="2139950"/>
          <p14:tracePt t="21101" x="5695950" y="2105025"/>
          <p14:tracePt t="21117" x="6084888" y="2105025"/>
          <p14:tracePt t="21133" x="6383338" y="2105025"/>
          <p14:tracePt t="21151" x="6778625" y="2105025"/>
          <p14:tracePt t="21167" x="7105650" y="2105025"/>
          <p14:tracePt t="21183" x="7394575" y="2151063"/>
          <p14:tracePt t="21200" x="7637463" y="2178050"/>
          <p14:tracePt t="21217" x="7867650" y="2201863"/>
          <p14:tracePt t="21233" x="8083550" y="2217738"/>
          <p14:tracePt t="21250" x="8308975" y="2235200"/>
          <p14:tracePt t="21267" x="8545513" y="2235200"/>
          <p14:tracePt t="21284" x="8828088" y="2246313"/>
          <p14:tracePt t="21300" x="8929688" y="2257425"/>
          <p14:tracePt t="21317" x="8951913" y="2263775"/>
          <p14:tracePt t="21334" x="8958263" y="2263775"/>
          <p14:tracePt t="21644" x="8963025" y="2263775"/>
          <p14:tracePt t="21660" x="8963025" y="2252663"/>
          <p14:tracePt t="21670" x="8963025" y="2241550"/>
          <p14:tracePt t="21678" x="8963025" y="2235200"/>
          <p14:tracePt t="21690" x="8963025" y="2228850"/>
          <p14:tracePt t="21701" x="8963025" y="2217738"/>
          <p14:tracePt t="21717" x="8963025" y="2195513"/>
          <p14:tracePt t="21733" x="8963025" y="2184400"/>
          <p14:tracePt t="21750" x="8963025" y="2178050"/>
          <p14:tracePt t="21767" x="8963025" y="2155825"/>
          <p14:tracePt t="21783" x="8963025" y="2144713"/>
          <p14:tracePt t="21800" x="8963025" y="2133600"/>
          <p14:tracePt t="21817" x="8963025" y="2116138"/>
          <p14:tracePt t="21852" x="8958263" y="2105025"/>
          <p14:tracePt t="21892" x="8958263" y="2100263"/>
          <p14:tracePt t="21908" x="8958263" y="2093913"/>
          <p14:tracePt t="21917" x="8958263" y="2089150"/>
          <p14:tracePt t="21934" x="8958263" y="2082800"/>
          <p14:tracePt t="21950" x="8958263" y="2071688"/>
          <p14:tracePt t="21966" x="8958263" y="2065338"/>
          <p14:tracePt t="21983" x="8958263" y="2054225"/>
          <p14:tracePt t="22000" x="8958263" y="2043113"/>
          <p14:tracePt t="22017" x="8958263" y="2025650"/>
          <p14:tracePt t="22034" x="8958263" y="2014538"/>
          <p14:tracePt t="22050" x="8951913" y="1987550"/>
          <p14:tracePt t="22067" x="8947150" y="1963738"/>
          <p14:tracePt t="22083" x="8934450" y="1930400"/>
          <p14:tracePt t="22100" x="8929688" y="1919288"/>
          <p14:tracePt t="22117" x="8923338" y="1897063"/>
          <p14:tracePt t="22134" x="8918575" y="1885950"/>
          <p14:tracePt t="22150" x="8907463" y="1885950"/>
          <p14:tracePt t="22167" x="8896350" y="1879600"/>
          <p14:tracePt t="22201" x="8890000" y="1868488"/>
          <p14:tracePt t="22216" x="8883650" y="1851025"/>
          <p14:tracePt t="22233" x="8883650" y="1846263"/>
          <p14:tracePt t="22250" x="8878888" y="1846263"/>
          <p14:tracePt t="22284" x="8872538" y="1839913"/>
          <p14:tracePt t="22404" x="8872538" y="1828800"/>
          <p14:tracePt t="22413" x="8878888" y="1822450"/>
          <p14:tracePt t="22429" x="8883650" y="1817688"/>
          <p14:tracePt t="22525" x="8896350" y="1828800"/>
          <p14:tracePt t="22596" x="8896350" y="1822450"/>
          <p14:tracePt t="22604" x="8896350" y="1817688"/>
          <p14:tracePt t="22620" x="8890000" y="1811338"/>
          <p14:tracePt t="22653" x="8896350" y="1811338"/>
          <p14:tracePt t="22663" x="8907463" y="1811338"/>
          <p14:tracePt t="22692" x="8901113" y="1806575"/>
          <p14:tracePt t="22700" x="8890000" y="1784350"/>
          <p14:tracePt t="22716" x="8861425" y="1749425"/>
          <p14:tracePt t="22733" x="8845550" y="1704975"/>
          <p14:tracePt t="22750" x="8821738" y="1676400"/>
          <p14:tracePt t="22766" x="8816975" y="1654175"/>
          <p14:tracePt t="22892" x="8821738" y="1654175"/>
          <p14:tracePt t="22899" x="8832850" y="1658938"/>
          <p14:tracePt t="22907" x="8832850" y="1670050"/>
          <p14:tracePt t="22917" x="8832850" y="1682750"/>
          <p14:tracePt t="22934" x="8850313" y="1693863"/>
          <p14:tracePt t="22950" x="8861425" y="1720850"/>
          <p14:tracePt t="22987" x="8867775" y="1733550"/>
          <p14:tracePt t="23004" x="8867775" y="1744663"/>
          <p14:tracePt t="23012" x="8872538" y="1749425"/>
          <p14:tracePt t="23020" x="8872538" y="1755775"/>
          <p14:tracePt t="23037" x="8872538" y="1760538"/>
          <p14:tracePt t="23050" x="8878888" y="1778000"/>
          <p14:tracePt t="23068" x="8883650" y="1778000"/>
          <p14:tracePt t="23085" x="8883650" y="1784350"/>
          <p14:tracePt t="23204" x="8883650" y="1789113"/>
          <p14:tracePt t="23252" x="8883650" y="1784350"/>
          <p14:tracePt t="23340" x="8890000" y="1784350"/>
          <p14:tracePt t="23348" x="8896350" y="1771650"/>
          <p14:tracePt t="23532" x="8896350" y="1766888"/>
          <p14:tracePt t="23540" x="8890000" y="1760538"/>
          <p14:tracePt t="23549" x="8872538" y="1755775"/>
          <p14:tracePt t="23567" x="8805863" y="1716088"/>
          <p14:tracePt t="23583" x="8770938" y="1709738"/>
          <p14:tracePt t="23600" x="8737600" y="1704975"/>
          <p14:tracePt t="23616" x="8704263" y="1704975"/>
          <p14:tracePt t="23633" x="8697913" y="1704975"/>
          <p14:tracePt t="23650" x="8693150" y="1704975"/>
          <p14:tracePt t="23708" x="8686800" y="1698625"/>
          <p14:tracePt t="23716" x="8680450" y="1693863"/>
          <p14:tracePt t="23731" x="8675688" y="1687513"/>
          <p14:tracePt t="23828" x="8664575" y="1687513"/>
          <p14:tracePt t="23838" x="8658225" y="1687513"/>
          <p14:tracePt t="23844" x="8653463" y="1687513"/>
          <p14:tracePt t="23852" x="8629650" y="1687513"/>
          <p14:tracePt t="23866" x="8624888" y="1687513"/>
          <p14:tracePt t="23883" x="8585200" y="1687513"/>
          <p14:tracePt t="23900" x="8534400" y="1687513"/>
          <p14:tracePt t="23916" x="8410575" y="1720850"/>
          <p14:tracePt t="23933" x="8286750" y="1733550"/>
          <p14:tracePt t="23950" x="8094663" y="1733550"/>
          <p14:tracePt t="23966" x="7935913" y="1733550"/>
          <p14:tracePt t="23984" x="7851775" y="1733550"/>
          <p14:tracePt t="24000" x="7812088" y="1720850"/>
          <p14:tracePt t="24037" x="7829550" y="1727200"/>
          <p14:tracePt t="24049" x="7891463" y="1749425"/>
          <p14:tracePt t="24067" x="8070850" y="1771650"/>
          <p14:tracePt t="24083" x="8466138" y="1817688"/>
          <p14:tracePt t="24099" x="9137650" y="1817688"/>
          <p14:tracePt t="24116" x="9528175" y="1817688"/>
          <p14:tracePt t="24133" x="9923463" y="1817688"/>
          <p14:tracePt t="24150" x="10177463" y="1817688"/>
          <p14:tracePt t="24166" x="10329863" y="1817688"/>
          <p14:tracePt t="24185" x="10414000" y="1835150"/>
          <p14:tracePt t="24199" x="10504488" y="1862138"/>
          <p14:tracePt t="24216" x="10572750" y="1879600"/>
          <p14:tracePt t="24233" x="10583863" y="1885950"/>
          <p14:tracePt t="24380" x="10577513" y="1885950"/>
          <p14:tracePt t="24388" x="10566400" y="1873250"/>
          <p14:tracePt t="24399" x="10533063" y="1868488"/>
          <p14:tracePt t="24416" x="10453688" y="1846263"/>
          <p14:tracePt t="24421" x="10385425" y="1839913"/>
          <p14:tracePt t="24433" x="10340975" y="1828800"/>
          <p14:tracePt t="24449" x="10279063" y="1817688"/>
          <p14:tracePt t="24466" x="10204450" y="1817688"/>
          <p14:tracePt t="24483" x="10069513" y="1817688"/>
          <p14:tracePt t="24499" x="9844088" y="1817688"/>
          <p14:tracePt t="24516" x="9674225" y="1817688"/>
          <p14:tracePt t="24533" x="9517063" y="1817688"/>
          <p14:tracePt t="24549" x="9369425" y="1817688"/>
          <p14:tracePt t="24566" x="9245600" y="1817688"/>
          <p14:tracePt t="24583" x="9099550" y="1795463"/>
          <p14:tracePt t="24599" x="8963025" y="1795463"/>
          <p14:tracePt t="24616" x="8810625" y="1789113"/>
          <p14:tracePt t="24633" x="8709025" y="1778000"/>
          <p14:tracePt t="24649" x="8664575" y="1771650"/>
          <p14:tracePt t="24724" x="8658225" y="1771650"/>
          <p14:tracePt t="24740" x="8653463" y="1771650"/>
          <p14:tracePt t="24821" x="8647113" y="1771650"/>
          <p14:tracePt t="24832" x="8629650" y="1771650"/>
          <p14:tracePt t="24837" x="8613775" y="1771650"/>
          <p14:tracePt t="24849" x="8562975" y="1771650"/>
          <p14:tracePt t="24866" x="8443913" y="1771650"/>
          <p14:tracePt t="24883" x="8308975" y="1771650"/>
          <p14:tracePt t="24899" x="8094663" y="1771650"/>
          <p14:tracePt t="24916" x="7981950" y="1771650"/>
          <p14:tracePt t="24932" x="7931150" y="1771650"/>
          <p14:tracePt t="24951" x="7862888" y="1771650"/>
          <p14:tracePt t="24966" x="7754938" y="1771650"/>
          <p14:tracePt t="24985" x="7597775" y="1771650"/>
          <p14:tracePt t="24999" x="7461250" y="1771650"/>
          <p14:tracePt t="25016" x="7304088" y="1771650"/>
          <p14:tracePt t="25034" x="7145338" y="1771650"/>
          <p14:tracePt t="25050" x="7021513" y="1771650"/>
          <p14:tracePt t="25066" x="6846888" y="1778000"/>
          <p14:tracePt t="25083" x="6632575" y="1795463"/>
          <p14:tracePt t="25099" x="6146800" y="1851025"/>
          <p14:tracePt t="25116" x="5678488" y="1873250"/>
          <p14:tracePt t="25133" x="5311775" y="1873250"/>
          <p14:tracePt t="25149" x="3843338" y="1873250"/>
          <p14:tracePt t="25166" x="3244850" y="1873250"/>
          <p14:tracePt t="25185" x="2811463" y="1873250"/>
          <p14:tracePt t="25199" x="2460625" y="1873250"/>
          <p14:tracePt t="25216" x="2144713" y="1822450"/>
          <p14:tracePt t="25233" x="1987550" y="1800225"/>
          <p14:tracePt t="25249" x="1947863" y="1784350"/>
          <p14:tracePt t="25266" x="1897063" y="1771650"/>
          <p14:tracePt t="25283" x="1851025" y="1760538"/>
          <p14:tracePt t="25299" x="1766888" y="1760538"/>
          <p14:tracePt t="25317" x="1603375" y="1744663"/>
          <p14:tracePt t="25333" x="1530350" y="1738313"/>
          <p14:tracePt t="25349" x="1444625" y="1709738"/>
          <p14:tracePt t="25367" x="1377950" y="1704975"/>
          <p14:tracePt t="25383" x="1258888" y="1693863"/>
          <p14:tracePt t="25400" x="1174750" y="1682750"/>
          <p14:tracePt t="25416" x="1100138" y="1665288"/>
          <p14:tracePt t="25516" x="1100138" y="1654175"/>
          <p14:tracePt t="25524" x="1128713" y="1654175"/>
          <p14:tracePt t="25532" x="1162050" y="1654175"/>
          <p14:tracePt t="25549" x="1196975" y="1654175"/>
          <p14:tracePt t="25566" x="1241425" y="1654175"/>
          <p14:tracePt t="25582" x="1343025" y="1654175"/>
          <p14:tracePt t="25600" x="1466850" y="1654175"/>
          <p14:tracePt t="25616" x="1574800" y="1654175"/>
          <p14:tracePt t="25633" x="1665288" y="1654175"/>
          <p14:tracePt t="25649" x="1709738" y="1654175"/>
          <p14:tracePt t="25666" x="1727200" y="1654175"/>
          <p14:tracePt t="25683" x="1749425" y="1654175"/>
          <p14:tracePt t="25702" x="1806575" y="1654175"/>
          <p14:tracePt t="25716" x="1835150" y="1654175"/>
          <p14:tracePt t="25732" x="1868488" y="1654175"/>
          <p14:tracePt t="25749" x="1897063" y="1654175"/>
          <p14:tracePt t="25766" x="1908175" y="1654175"/>
          <p14:tracePt t="25804" x="1912938" y="1654175"/>
          <p14:tracePt t="25816" x="1919288" y="1654175"/>
          <p14:tracePt t="25832" x="1952625" y="1654175"/>
          <p14:tracePt t="25849" x="1992313" y="1654175"/>
          <p14:tracePt t="25867" x="2009775" y="1654175"/>
          <p14:tracePt t="25882" x="2071688" y="1654175"/>
          <p14:tracePt t="25899" x="2162175" y="1654175"/>
          <p14:tracePt t="25916" x="2297113" y="1654175"/>
          <p14:tracePt t="25932" x="2471738" y="1654175"/>
          <p14:tracePt t="25949" x="2624138" y="1654175"/>
          <p14:tracePt t="25965" x="2725738" y="1654175"/>
          <p14:tracePt t="25982" x="2787650" y="1654175"/>
          <p14:tracePt t="25999" x="2851150" y="1654175"/>
          <p14:tracePt t="26016" x="2913063" y="1658938"/>
          <p14:tracePt t="26033" x="2940050" y="1658938"/>
          <p14:tracePt t="26049" x="2946400" y="1658938"/>
          <p14:tracePt t="26078" x="2952750" y="1658938"/>
          <p14:tracePt t="26085" x="2963863" y="1658938"/>
          <p14:tracePt t="26099" x="2968625" y="1658938"/>
          <p14:tracePt t="26116" x="2997200" y="1658938"/>
          <p14:tracePt t="26132" x="3092450" y="1658938"/>
          <p14:tracePt t="26149" x="3171825" y="1658938"/>
          <p14:tracePt t="26166" x="3228975" y="1658938"/>
          <p14:tracePt t="26186" x="3279775" y="1658938"/>
          <p14:tracePt t="26199" x="3324225" y="1658938"/>
          <p14:tracePt t="26216" x="3414713" y="1658938"/>
          <p14:tracePt t="26235" x="3494088" y="1658938"/>
          <p14:tracePt t="26249" x="3606800" y="1670050"/>
          <p14:tracePt t="26266" x="3748088" y="1676400"/>
          <p14:tracePt t="26282" x="3905250" y="1687513"/>
          <p14:tracePt t="26299" x="4194175" y="1716088"/>
          <p14:tracePt t="26315" x="4589463" y="1755775"/>
          <p14:tracePt t="26332" x="4781550" y="1771650"/>
          <p14:tracePt t="26349" x="4949825" y="1795463"/>
          <p14:tracePt t="26366" x="5068888" y="1811338"/>
          <p14:tracePt t="26383" x="5102225" y="1811338"/>
          <p14:tracePt t="26399" x="5119688" y="1817688"/>
          <p14:tracePt t="26812" x="5124450" y="1817688"/>
          <p14:tracePt t="26820" x="5137150" y="1822450"/>
          <p14:tracePt t="26828" x="5153025" y="1828800"/>
          <p14:tracePt t="26838" x="5164138" y="1828800"/>
          <p14:tracePt t="26855" x="5192713" y="1828800"/>
          <p14:tracePt t="26872" x="5238750" y="1828800"/>
          <p14:tracePt t="26888" x="5283200" y="1828800"/>
          <p14:tracePt t="26905" x="5384800" y="1839913"/>
          <p14:tracePt t="26922" x="5486400" y="1851025"/>
          <p14:tracePt t="26926" x="5548313" y="1857375"/>
          <p14:tracePt t="26939" x="5581650" y="1857375"/>
          <p14:tracePt t="26955" x="5632450" y="1862138"/>
          <p14:tracePt t="26971" x="5656263" y="1868488"/>
          <p14:tracePt t="27005" x="5672138" y="1873250"/>
          <p14:tracePt t="27021" x="5689600" y="1873250"/>
          <p14:tracePt t="27039" x="5729288" y="1873250"/>
          <p14:tracePt t="27055" x="5802313" y="1897063"/>
          <p14:tracePt t="27071" x="5848350" y="1901825"/>
          <p14:tracePt t="27088" x="5921375" y="1919288"/>
          <p14:tracePt t="27105" x="5976938" y="1919288"/>
          <p14:tracePt t="27121" x="6034088" y="1924050"/>
          <p14:tracePt t="27138" x="6067425" y="1924050"/>
          <p14:tracePt t="27155" x="6113463" y="1924050"/>
          <p14:tracePt t="27171" x="6197600" y="1924050"/>
          <p14:tracePt t="27188" x="6237288" y="1924050"/>
          <p14:tracePt t="27205" x="6276975" y="1924050"/>
          <p14:tracePt t="27221" x="6305550" y="1924050"/>
          <p14:tracePt t="27238" x="6327775" y="1924050"/>
          <p14:tracePt t="27292" x="6343650" y="1924050"/>
          <p14:tracePt t="27300" x="6356350" y="1924050"/>
          <p14:tracePt t="27308" x="6361113" y="1924050"/>
          <p14:tracePt t="27322" x="6389688" y="1936750"/>
          <p14:tracePt t="27338" x="6519863" y="1963738"/>
          <p14:tracePt t="27355" x="6604000" y="1981200"/>
          <p14:tracePt t="27371" x="6621463" y="1981200"/>
          <p14:tracePt t="27516" x="6632575" y="1981200"/>
          <p14:tracePt t="27532" x="6637338" y="1981200"/>
          <p14:tracePt t="27636" x="6643688" y="1981200"/>
          <p14:tracePt t="27644" x="6648450" y="1970088"/>
          <p14:tracePt t="27660" x="6661150" y="1963738"/>
          <p14:tracePt t="27671" x="6665913" y="1958975"/>
          <p14:tracePt t="27689" x="6672263" y="1947863"/>
          <p14:tracePt t="27705" x="6711950" y="1936750"/>
          <p14:tracePt t="27721" x="6818313" y="1908175"/>
          <p14:tracePt t="27738" x="6942138" y="1890713"/>
          <p14:tracePt t="27755" x="7027863" y="1890713"/>
          <p14:tracePt t="27771" x="7061200" y="1885950"/>
          <p14:tracePt t="28053" x="7067550" y="1885950"/>
          <p14:tracePt t="28061" x="7072313" y="1885950"/>
          <p14:tracePt t="28071" x="7078663" y="1885950"/>
          <p14:tracePt t="28083" x="7094538" y="1885950"/>
          <p14:tracePt t="28100" x="7162800" y="1885950"/>
          <p14:tracePt t="28116" x="7207250" y="1885950"/>
          <p14:tracePt t="28133" x="7242175" y="1885950"/>
          <p14:tracePt t="28149" x="7297738" y="1890713"/>
          <p14:tracePt t="28166" x="7348538" y="1912938"/>
          <p14:tracePt t="28185" x="7423150" y="1924050"/>
          <p14:tracePt t="28199" x="7485063" y="1924050"/>
          <p14:tracePt t="28217" x="7496175" y="1930400"/>
          <p14:tracePt t="28234" x="7524750" y="1930400"/>
          <p14:tracePt t="28250" x="7569200" y="1936750"/>
          <p14:tracePt t="28266" x="7608888" y="1936750"/>
          <p14:tracePt t="28283" x="7659688" y="1947863"/>
          <p14:tracePt t="28299" x="7710488" y="1958975"/>
          <p14:tracePt t="28318" x="7732713" y="1963738"/>
          <p14:tracePt t="28444" x="7727950" y="1963738"/>
          <p14:tracePt t="28453" x="7721600" y="1963738"/>
          <p14:tracePt t="28461" x="7704138" y="1963738"/>
          <p14:tracePt t="28469" x="7670800" y="1963738"/>
          <p14:tracePt t="28483" x="7602538" y="1963738"/>
          <p14:tracePt t="28499" x="7410450" y="1963738"/>
          <p14:tracePt t="28516" x="7196138" y="1974850"/>
          <p14:tracePt t="28533" x="7027863" y="1992313"/>
          <p14:tracePt t="28549" x="6942138" y="1998663"/>
          <p14:tracePt t="28566" x="6858000" y="2032000"/>
          <p14:tracePt t="28583" x="6745288" y="2032000"/>
          <p14:tracePt t="28599" x="6586538" y="2032000"/>
          <p14:tracePt t="28616" x="6451600" y="2032000"/>
          <p14:tracePt t="28633" x="6343650" y="2032000"/>
          <p14:tracePt t="28649" x="6254750" y="2032000"/>
          <p14:tracePt t="28666" x="6164263" y="2032000"/>
          <p14:tracePt t="28683" x="6089650" y="2032000"/>
          <p14:tracePt t="28699" x="5965825" y="2032000"/>
          <p14:tracePt t="28716" x="5903913" y="2038350"/>
          <p14:tracePt t="28733" x="5842000" y="2043113"/>
          <p14:tracePt t="28749" x="5791200" y="2054225"/>
          <p14:tracePt t="28766" x="5722938" y="2076450"/>
          <p14:tracePt t="28783" x="5638800" y="2089150"/>
          <p14:tracePt t="28800" x="5588000" y="2093913"/>
          <p14:tracePt t="28816" x="5480050" y="2116138"/>
          <p14:tracePt t="28833" x="5384800" y="2139950"/>
          <p14:tracePt t="28849" x="5327650" y="2166938"/>
          <p14:tracePt t="28866" x="5283200" y="2190750"/>
          <p14:tracePt t="28883" x="5249863" y="2195513"/>
          <p14:tracePt t="28900" x="5164138" y="2212975"/>
          <p14:tracePt t="28916" x="5097463" y="2224088"/>
          <p14:tracePt t="28933" x="5051425" y="2228850"/>
          <p14:tracePt t="28949" x="5018088" y="2241550"/>
          <p14:tracePt t="28966" x="4995863" y="2246313"/>
          <p14:tracePt t="28983" x="4978400" y="2257425"/>
          <p14:tracePt t="28999" x="4967288" y="2286000"/>
          <p14:tracePt t="29016" x="4960938" y="2303463"/>
          <p14:tracePt t="29033" x="4956175" y="2330450"/>
          <p14:tracePt t="29050" x="4945063" y="2354263"/>
          <p14:tracePt t="29066" x="4945063" y="2393950"/>
          <p14:tracePt t="29083" x="4945063" y="2405063"/>
          <p14:tracePt t="29099" x="4945063" y="2438400"/>
          <p14:tracePt t="29117" x="4949825" y="2449513"/>
          <p14:tracePt t="29133" x="4967288" y="2471738"/>
          <p14:tracePt t="29150" x="4972050" y="2478088"/>
          <p14:tracePt t="29167" x="4978400" y="2482850"/>
          <p14:tracePt t="29185" x="4984750" y="2482850"/>
          <p14:tracePt t="29200" x="4995863" y="2489200"/>
          <p14:tracePt t="29500" x="4995863" y="2482850"/>
          <p14:tracePt t="29511" x="4995863" y="2478088"/>
          <p14:tracePt t="29524" x="4995863" y="2466975"/>
          <p14:tracePt t="29532" x="4972050" y="2460625"/>
          <p14:tracePt t="29549" x="4956175" y="2444750"/>
          <p14:tracePt t="29566" x="4927600" y="2416175"/>
          <p14:tracePt t="30447" x="4921250" y="2416175"/>
          <p14:tracePt t="30452" x="4916488" y="2409825"/>
          <p14:tracePt t="30465" x="4905375" y="2398713"/>
          <p14:tracePt t="30475" x="4883150" y="2398713"/>
          <p14:tracePt t="30491" x="4826000" y="2365375"/>
          <p14:tracePt t="30507" x="4764088" y="2347913"/>
          <p14:tracePt t="30525" x="4611688" y="2325688"/>
          <p14:tracePt t="30541" x="4487863" y="2325688"/>
          <p14:tracePt t="30557" x="4419600" y="2325688"/>
          <p14:tracePt t="30574" x="4386263" y="2325688"/>
          <p14:tracePt t="30591" x="4375150" y="2325688"/>
          <p14:tracePt t="30631" x="4368800" y="2325688"/>
          <p14:tracePt t="30641" x="4362450" y="2325688"/>
          <p14:tracePt t="30657" x="4346575" y="2325688"/>
          <p14:tracePt t="30675" x="4324350" y="2325688"/>
          <p14:tracePt t="30692" x="4278313" y="2325688"/>
          <p14:tracePt t="30708" x="4198938" y="2325688"/>
          <p14:tracePt t="30724" x="4064000" y="2325688"/>
          <p14:tracePt t="30741" x="3979863" y="2325688"/>
          <p14:tracePt t="30758" x="3929063" y="2336800"/>
          <p14:tracePt t="30774" x="3922713" y="2336800"/>
          <p14:tracePt t="31645" x="3929063" y="2336800"/>
          <p14:tracePt t="31652" x="3944938" y="2336800"/>
          <p14:tracePt t="31665" x="3951288" y="2336800"/>
          <p14:tracePt t="31688" x="4035425" y="2336800"/>
          <p14:tracePt t="31701" x="4092575" y="2336800"/>
          <p14:tracePt t="31715" x="4148138" y="2347913"/>
          <p14:tracePt t="31731" x="4278313" y="2365375"/>
          <p14:tracePt t="31748" x="4503738" y="2365375"/>
          <p14:tracePt t="31765" x="4629150" y="2365375"/>
          <p14:tracePt t="31781" x="4706938" y="2365375"/>
          <p14:tracePt t="31798" x="4781550" y="2365375"/>
          <p14:tracePt t="31815" x="4832350" y="2365375"/>
          <p14:tracePt t="31831" x="4921250" y="2365375"/>
          <p14:tracePt t="31848" x="4989513" y="2365375"/>
          <p14:tracePt t="31865" x="5029200" y="2365375"/>
          <p14:tracePt t="31882" x="5046663" y="2365375"/>
          <p14:tracePt t="31921" x="5051425" y="2365375"/>
          <p14:tracePt t="31931" x="5062538" y="2370138"/>
          <p14:tracePt t="31948" x="5175250" y="2381250"/>
          <p14:tracePt t="31965" x="5265738" y="2393950"/>
          <p14:tracePt t="31981" x="5351463" y="2398713"/>
          <p14:tracePt t="31998" x="5413375" y="2409825"/>
          <p14:tracePt t="32015" x="5475288" y="2427288"/>
          <p14:tracePt t="32031" x="5530850" y="2432050"/>
          <p14:tracePt t="32048" x="5645150" y="2432050"/>
          <p14:tracePt t="32065" x="5757863" y="2432050"/>
          <p14:tracePt t="32081" x="5859463" y="2432050"/>
          <p14:tracePt t="32099" x="5926138" y="2438400"/>
          <p14:tracePt t="32116" x="5961063" y="2438400"/>
          <p14:tracePt t="32150" x="5965825" y="2438400"/>
          <p14:tracePt t="32165" x="5994400" y="2444750"/>
          <p14:tracePt t="32182" x="6038850" y="2449513"/>
          <p14:tracePt t="32199" x="6073775" y="2466975"/>
          <p14:tracePt t="32215" x="6096000" y="2466975"/>
          <p14:tracePt t="32261" x="6107113" y="2466975"/>
          <p14:tracePt t="32268" x="6113463" y="2455863"/>
          <p14:tracePt t="32281" x="6135688" y="2455863"/>
          <p14:tracePt t="32298" x="6208713" y="2444750"/>
          <p14:tracePt t="32315" x="6259513" y="2444750"/>
          <p14:tracePt t="32331" x="6292850" y="2444750"/>
          <p14:tracePt t="32348" x="6327775" y="2438400"/>
          <p14:tracePt t="32366" x="6361113" y="2432050"/>
          <p14:tracePt t="32381" x="6372225" y="2420938"/>
          <p14:tracePt t="32399" x="6457950" y="2405063"/>
          <p14:tracePt t="32416" x="6575425" y="2398713"/>
          <p14:tracePt t="32422" x="6632575" y="2398713"/>
          <p14:tracePt t="32431" x="6699250" y="2381250"/>
          <p14:tracePt t="32448" x="6864350" y="2343150"/>
          <p14:tracePt t="32464" x="7021513" y="2343150"/>
          <p14:tracePt t="32481" x="7315200" y="2343150"/>
          <p14:tracePt t="32498" x="7473950" y="2336800"/>
          <p14:tracePt t="32550" x="7478713" y="2336800"/>
          <p14:tracePt t="32556" x="7485063" y="2336800"/>
          <p14:tracePt t="32564" x="7485063" y="2330450"/>
          <p14:tracePt t="32582" x="7535863" y="2319338"/>
          <p14:tracePt t="32598" x="7608888" y="2297113"/>
          <p14:tracePt t="32615" x="7670800" y="2292350"/>
          <p14:tracePt t="32631" x="7710488" y="2286000"/>
          <p14:tracePt t="32648" x="7739063" y="2286000"/>
          <p14:tracePt t="32665" x="7772400" y="2286000"/>
          <p14:tracePt t="32681" x="7812088" y="2286000"/>
          <p14:tracePt t="32698" x="7891463" y="2286000"/>
          <p14:tracePt t="32715" x="7958138" y="2286000"/>
          <p14:tracePt t="32731" x="8048625" y="2286000"/>
          <p14:tracePt t="32748" x="8077200" y="2297113"/>
          <p14:tracePt t="32764" x="8088313" y="2303463"/>
          <p14:tracePt t="32781" x="8094663" y="2303463"/>
          <p14:tracePt t="32798" x="8139113" y="2314575"/>
          <p14:tracePt t="32814" x="8218488" y="2314575"/>
          <p14:tracePt t="32831" x="8302625" y="2330450"/>
          <p14:tracePt t="32848" x="8359775" y="2330450"/>
          <p14:tracePt t="32864" x="8382000" y="2330450"/>
          <p14:tracePt t="32882" x="8382000" y="2336800"/>
          <p14:tracePt t="32917" x="8393113" y="2347913"/>
          <p14:tracePt t="32931" x="8404225" y="2347913"/>
          <p14:tracePt t="32949" x="8472488" y="2359025"/>
          <p14:tracePt t="32965" x="8512175" y="2376488"/>
          <p14:tracePt t="32981" x="8540750" y="2376488"/>
          <p14:tracePt t="32998" x="8556625" y="2393950"/>
          <p14:tracePt t="33014" x="8578850" y="2416175"/>
          <p14:tracePt t="33031" x="8596313" y="2427288"/>
          <p14:tracePt t="33047" x="8636000" y="2455863"/>
          <p14:tracePt t="33064" x="8680450" y="2460625"/>
          <p14:tracePt t="33081" x="8693150" y="2460625"/>
          <p14:tracePt t="33150" x="8715375" y="2466975"/>
          <p14:tracePt t="33156" x="8720138" y="2466975"/>
          <p14:tracePt t="33166" x="8726488" y="2471738"/>
          <p14:tracePt t="33183" x="8759825" y="2478088"/>
          <p14:tracePt t="33198" x="8816975" y="2495550"/>
          <p14:tracePt t="33215" x="8883650" y="2500313"/>
          <p14:tracePt t="33232" x="8969375" y="2511425"/>
          <p14:tracePt t="33248" x="9036050" y="2517775"/>
          <p14:tracePt t="33265" x="9075738" y="2522538"/>
          <p14:tracePt t="33285" x="9161463" y="2522538"/>
          <p14:tracePt t="33298" x="9223375" y="2540000"/>
          <p14:tracePt t="33314" x="9318625" y="2557463"/>
          <p14:tracePt t="33331" x="9420225" y="2557463"/>
          <p14:tracePt t="33348" x="9539288" y="2557463"/>
          <p14:tracePt t="33365" x="9578975" y="2557463"/>
          <p14:tracePt t="33381" x="9618663" y="2557463"/>
          <p14:tracePt t="33398" x="9645650" y="2557463"/>
          <p14:tracePt t="33414" x="9652000" y="2557463"/>
          <p14:tracePt t="33436" x="9658350" y="2557463"/>
          <p14:tracePt t="33447" x="9663113" y="2557463"/>
          <p14:tracePt t="33464" x="9680575" y="2557463"/>
          <p14:tracePt t="33481" x="9713913" y="2551113"/>
          <p14:tracePt t="33498" x="9725025" y="2551113"/>
          <p14:tracePt t="33514" x="9731375" y="2551113"/>
          <p14:tracePt t="33638" x="9742488" y="2551113"/>
          <p14:tracePt t="33646" x="9747250" y="2546350"/>
          <p14:tracePt t="33652" x="9764713" y="2546350"/>
          <p14:tracePt t="33664" x="9775825" y="2533650"/>
          <p14:tracePt t="33682" x="9810750" y="2533650"/>
          <p14:tracePt t="33700" x="9844088" y="2522538"/>
          <p14:tracePt t="33714" x="9866313" y="2517775"/>
          <p14:tracePt t="33732" x="9923463" y="2506663"/>
          <p14:tracePt t="33747" x="9979025" y="2495550"/>
          <p14:tracePt t="33764" x="10018713" y="2482850"/>
          <p14:tracePt t="33782" x="10052050" y="2478088"/>
          <p14:tracePt t="33797" x="10098088" y="2460625"/>
          <p14:tracePt t="33814" x="10166350" y="2449513"/>
          <p14:tracePt t="33831" x="10217150" y="2444750"/>
          <p14:tracePt t="33848" x="10261600" y="2444750"/>
          <p14:tracePt t="33865" x="10294938" y="2438400"/>
          <p14:tracePt t="33881" x="10334625" y="2432050"/>
          <p14:tracePt t="33898" x="10352088" y="2432050"/>
          <p14:tracePt t="33915" x="10396538" y="2427288"/>
          <p14:tracePt t="33919" x="10414000" y="2427288"/>
          <p14:tracePt t="33931" x="10425113" y="2416175"/>
          <p14:tracePt t="33948" x="10464800" y="2409825"/>
          <p14:tracePt t="33964" x="10487025" y="2409825"/>
          <p14:tracePt t="33981" x="10533063" y="2405063"/>
          <p14:tracePt t="33998" x="10560050" y="2405063"/>
          <p14:tracePt t="34014" x="10577513" y="2405063"/>
          <p14:tracePt t="34031" x="10588625" y="2405063"/>
          <p14:tracePt t="34047" x="10617200" y="2405063"/>
          <p14:tracePt t="34064" x="10650538" y="2405063"/>
          <p14:tracePt t="34081" x="10668000" y="2405063"/>
          <p14:tracePt t="34098" x="10701338" y="2405063"/>
          <p14:tracePt t="34115" x="10729913" y="2405063"/>
          <p14:tracePt t="34131" x="10758488" y="2405063"/>
          <p14:tracePt t="34147" x="10864850" y="2393950"/>
          <p14:tracePt t="34164" x="10933113" y="2393950"/>
          <p14:tracePt t="34181" x="10995025" y="2393950"/>
          <p14:tracePt t="34197" x="11063288" y="2393950"/>
          <p14:tracePt t="34214" x="11125200" y="2393950"/>
          <p14:tracePt t="34230" x="11187113" y="2393950"/>
          <p14:tracePt t="34247" x="11255375" y="2393950"/>
          <p14:tracePt t="34264" x="11283950" y="2393950"/>
          <p14:tracePt t="34281" x="11310938" y="2420938"/>
          <p14:tracePt t="34297" x="11356975" y="2432050"/>
          <p14:tracePt t="34314" x="11418888" y="2444750"/>
          <p14:tracePt t="34332" x="11458575" y="2466975"/>
          <p14:tracePt t="34347" x="11480800" y="2466975"/>
          <p14:tracePt t="34484" x="11474450" y="2455863"/>
          <p14:tracePt t="34492" x="11469688" y="2449513"/>
          <p14:tracePt t="34508" x="11463338" y="2449513"/>
          <p14:tracePt t="34548" x="11458575" y="2444750"/>
          <p14:tracePt t="34556" x="11452225" y="2444750"/>
          <p14:tracePt t="34564" x="11447463" y="2444750"/>
          <p14:tracePt t="34581" x="11401425" y="2444750"/>
          <p14:tracePt t="34598" x="11322050" y="2444750"/>
          <p14:tracePt t="34614" x="11193463" y="2444750"/>
          <p14:tracePt t="34631" x="10995025" y="2444750"/>
          <p14:tracePt t="34647" x="10758488" y="2444750"/>
          <p14:tracePt t="34664" x="10544175" y="2444750"/>
          <p14:tracePt t="34681" x="10318750" y="2444750"/>
          <p14:tracePt t="34697" x="9939338" y="2444750"/>
          <p14:tracePt t="34714" x="9228138" y="2444750"/>
          <p14:tracePt t="34731" x="8020050" y="2444750"/>
          <p14:tracePt t="34747" x="6824663" y="2444750"/>
          <p14:tracePt t="34764" x="6361113" y="2460625"/>
          <p14:tracePt t="34781" x="5886450" y="2489200"/>
          <p14:tracePt t="34798" x="5327650" y="2517775"/>
          <p14:tracePt t="34814" x="4746625" y="2546350"/>
          <p14:tracePt t="34831" x="4222750" y="2597150"/>
          <p14:tracePt t="34847" x="3765550" y="2635250"/>
          <p14:tracePt t="34864" x="3302000" y="2703513"/>
          <p14:tracePt t="34880" x="2924175" y="2725738"/>
          <p14:tracePt t="34897" x="2590800" y="2736850"/>
          <p14:tracePt t="34916" x="2201863" y="2736850"/>
          <p14:tracePt t="34919" x="1992313" y="2736850"/>
          <p14:tracePt t="34931" x="1760538" y="2736850"/>
          <p14:tracePt t="34947" x="1298575" y="2736850"/>
          <p14:tracePt t="34964" x="693738" y="2754313"/>
          <p14:tracePt t="34981" x="501650" y="2760663"/>
          <p14:tracePt t="34997" x="384175" y="2771775"/>
          <p14:tracePt t="35014" x="322263" y="2771775"/>
          <p14:tracePt t="35031" x="287338" y="2782888"/>
          <p14:tracePt t="35076" x="282575" y="2787650"/>
          <p14:tracePt t="35086" x="282575" y="2794000"/>
          <p14:tracePt t="35100" x="282575" y="2800350"/>
          <p14:tracePt t="35115" x="282575" y="2811463"/>
          <p14:tracePt t="35131" x="282575" y="2827338"/>
          <p14:tracePt t="35147" x="282575" y="2855913"/>
          <p14:tracePt t="35164" x="322263" y="2884488"/>
          <p14:tracePt t="35181" x="338138" y="2895600"/>
          <p14:tracePt t="35197" x="377825" y="2924175"/>
          <p14:tracePt t="35214" x="395288" y="2935288"/>
          <p14:tracePt t="35231" x="406400" y="2940050"/>
          <p14:tracePt t="35247" x="434975" y="2957513"/>
          <p14:tracePt t="35264" x="490538" y="2974975"/>
          <p14:tracePt t="35280" x="536575" y="2979738"/>
          <p14:tracePt t="35297" x="576263" y="2986088"/>
          <p14:tracePt t="35314" x="620713" y="2986088"/>
          <p14:tracePt t="35330" x="700088" y="2986088"/>
          <p14:tracePt t="35347" x="812800" y="2986088"/>
          <p14:tracePt t="35364" x="863600" y="2986088"/>
          <p14:tracePt t="35381" x="903288" y="2986088"/>
          <p14:tracePt t="35397" x="942975" y="2986088"/>
          <p14:tracePt t="35415" x="993775" y="2986088"/>
          <p14:tracePt t="35425" x="998538" y="2986088"/>
          <p14:tracePt t="35431" x="1022350" y="2986088"/>
          <p14:tracePt t="35448" x="1066800" y="2986088"/>
          <p14:tracePt t="35464" x="1146175" y="2986088"/>
          <p14:tracePt t="35481" x="1219200" y="2986088"/>
          <p14:tracePt t="35497" x="1241425" y="2986088"/>
          <p14:tracePt t="35514" x="1252538" y="2979738"/>
          <p14:tracePt t="35549" x="1263650" y="2968625"/>
          <p14:tracePt t="35564" x="1270000" y="2968625"/>
          <p14:tracePt t="35580" x="1298575" y="2963863"/>
          <p14:tracePt t="35597" x="1327150" y="2963863"/>
          <p14:tracePt t="35614" x="1360488" y="2963863"/>
          <p14:tracePt t="35630" x="1393825" y="2963863"/>
          <p14:tracePt t="35647" x="1422400" y="2957513"/>
          <p14:tracePt t="35664" x="1439863" y="2957513"/>
          <p14:tracePt t="35705" x="1444625" y="2957513"/>
          <p14:tracePt t="35714" x="1450975" y="2957513"/>
          <p14:tracePt t="35730" x="1462088" y="2957513"/>
          <p14:tracePt t="35747" x="1495425" y="2946400"/>
          <p14:tracePt t="35764" x="1563688" y="2946400"/>
          <p14:tracePt t="35780" x="1619250" y="2946400"/>
          <p14:tracePt t="35797" x="1654175" y="2940050"/>
          <p14:tracePt t="35814" x="1665288" y="2940050"/>
          <p14:tracePt t="35853" x="1670050" y="2940050"/>
          <p14:tracePt t="35864" x="1693863" y="2940050"/>
          <p14:tracePt t="35882" x="1720850" y="2940050"/>
          <p14:tracePt t="35898" x="1733550" y="2940050"/>
          <p14:tracePt t="36028" x="1738313" y="2940050"/>
          <p14:tracePt t="36037" x="1744663" y="2940050"/>
          <p14:tracePt t="36053" x="1755775" y="2940050"/>
          <p14:tracePt t="36063" x="1760538" y="2940050"/>
          <p14:tracePt t="36080" x="1778000" y="2946400"/>
          <p14:tracePt t="36098" x="1806575" y="2963863"/>
          <p14:tracePt t="36114" x="1839913" y="2974975"/>
          <p14:tracePt t="36131" x="1890713" y="2990850"/>
          <p14:tracePt t="36147" x="1958975" y="2990850"/>
          <p14:tracePt t="36164" x="2014538" y="2997200"/>
          <p14:tracePt t="36180" x="2025650" y="2997200"/>
          <p14:tracePt t="36197" x="2032000" y="2997200"/>
          <p14:tracePt t="36213" x="2060575" y="2997200"/>
          <p14:tracePt t="36230" x="2082800" y="2997200"/>
          <p14:tracePt t="36247" x="2105025" y="2997200"/>
          <p14:tracePt t="36280" x="2111375" y="2997200"/>
          <p14:tracePt t="36772" x="2116138" y="2997200"/>
          <p14:tracePt t="36924" x="2116138" y="2990850"/>
          <p14:tracePt t="36932" x="2116138" y="2986088"/>
          <p14:tracePt t="36941" x="2116138" y="2974975"/>
          <p14:tracePt t="36956" x="2116138" y="2968625"/>
          <p14:tracePt t="36964" x="2116138" y="2963863"/>
          <p14:tracePt t="37004" x="2116138" y="2957513"/>
          <p14:tracePt t="37013" x="2116138" y="2952750"/>
          <p14:tracePt t="37024" x="2116138" y="2946400"/>
          <p14:tracePt t="37041" x="2122488" y="2935288"/>
          <p14:tracePt t="37058" x="2122488" y="2928938"/>
          <p14:tracePt t="37100" x="2133600" y="2924175"/>
          <p14:tracePt t="37107" x="2133600" y="2917825"/>
          <p14:tracePt t="37116" x="2139950" y="2913063"/>
          <p14:tracePt t="37124" x="2144713" y="2906713"/>
          <p14:tracePt t="37476" x="2144713" y="2895600"/>
          <p14:tracePt t="37484" x="2151063" y="2895600"/>
          <p14:tracePt t="37493" x="2155825" y="2895600"/>
          <p14:tracePt t="37508" x="2166938" y="2895600"/>
          <p14:tracePt t="37525" x="2178050" y="2895600"/>
          <p14:tracePt t="37541" x="2224088" y="2895600"/>
          <p14:tracePt t="37558" x="2274888" y="2895600"/>
          <p14:tracePt t="37574" x="2343150" y="2901950"/>
          <p14:tracePt t="37591" x="2466975" y="2901950"/>
          <p14:tracePt t="37608" x="2517775" y="2901950"/>
          <p14:tracePt t="37625" x="2528888" y="2901950"/>
          <p14:tracePt t="37658" x="2551113" y="2913063"/>
          <p14:tracePt t="37675" x="2557463" y="2917825"/>
          <p14:tracePt t="37692" x="2590800" y="2928938"/>
          <p14:tracePt t="37708" x="2681288" y="2946400"/>
          <p14:tracePt t="37725" x="2725738" y="2952750"/>
          <p14:tracePt t="37741" x="2754313" y="2957513"/>
          <p14:tracePt t="37758" x="2765425" y="2957513"/>
          <p14:tracePt t="37804" x="2787650" y="2957513"/>
          <p14:tracePt t="37812" x="2816225" y="2957513"/>
          <p14:tracePt t="37824" x="2855913" y="2957513"/>
          <p14:tracePt t="37841" x="2952750" y="2957513"/>
          <p14:tracePt t="37858" x="2990850" y="2940050"/>
          <p14:tracePt t="37874" x="3003550" y="2935288"/>
          <p14:tracePt t="37891" x="3008313" y="2935288"/>
          <p14:tracePt t="37924" x="3014663" y="2935288"/>
          <p14:tracePt t="37932" x="3025775" y="2935288"/>
          <p14:tracePt t="37941" x="3048000" y="2935288"/>
          <p14:tracePt t="37958" x="3087688" y="2935288"/>
          <p14:tracePt t="37974" x="3109913" y="2935288"/>
          <p14:tracePt t="38203" x="3098800" y="2935288"/>
          <p14:tracePt t="38211" x="3092450" y="2935288"/>
          <p14:tracePt t="38228" x="3087688" y="2935288"/>
          <p14:tracePt t="38252" x="3081338" y="2935288"/>
          <p14:tracePt t="38268" x="3076575" y="2935288"/>
          <p14:tracePt t="38276" x="3070225" y="2935288"/>
          <p14:tracePt t="38283" x="3059113" y="2935288"/>
          <p14:tracePt t="38293" x="3048000" y="2935288"/>
          <p14:tracePt t="38307" x="3019425" y="2935288"/>
          <p14:tracePt t="38325" x="3019425" y="2940050"/>
          <p14:tracePt t="38549" x="3019425" y="2946400"/>
          <p14:tracePt t="38563" x="3014663" y="2957513"/>
          <p14:tracePt t="38574" x="3014663" y="2963863"/>
          <p14:tracePt t="38580" x="3008313" y="2968625"/>
          <p14:tracePt t="38591" x="3003550" y="2979738"/>
          <p14:tracePt t="38607" x="2997200" y="2986088"/>
          <p14:tracePt t="38996" x="2997200" y="2979738"/>
          <p14:tracePt t="39196" x="2997200" y="2974975"/>
          <p14:tracePt t="39315" x="2990850" y="2974975"/>
          <p14:tracePt t="39324" x="2986088" y="2974975"/>
          <p14:tracePt t="39339" x="2979738" y="2974975"/>
          <p14:tracePt t="39356" x="2974975" y="2974975"/>
          <p14:tracePt t="39364" x="2968625" y="2974975"/>
          <p14:tracePt t="39374" x="2963863" y="2979738"/>
          <p14:tracePt t="39396" x="2957513" y="2986088"/>
          <p14:tracePt t="39407" x="2952750" y="2986088"/>
          <p14:tracePt t="39428" x="2940050" y="2986088"/>
          <p14:tracePt t="39453" x="2935288" y="2986088"/>
          <p14:tracePt t="39532" x="2928938" y="2986088"/>
          <p14:tracePt t="39540" x="2928938" y="2979738"/>
          <p14:tracePt t="39547" x="2924175" y="2968625"/>
          <p14:tracePt t="39620" x="2928938" y="2968625"/>
          <p14:tracePt t="39627" x="2935288" y="2968625"/>
          <p14:tracePt t="39653" x="2946400" y="2968625"/>
          <p14:tracePt t="39662" x="2946400" y="2963863"/>
          <p14:tracePt t="39673" x="2946400" y="2957513"/>
          <p14:tracePt t="39691" x="2946400" y="2935288"/>
          <p14:tracePt t="39707" x="2946400" y="2889250"/>
          <p14:tracePt t="39724" x="2940050" y="2851150"/>
          <p14:tracePt t="39740" x="2913063" y="2833688"/>
          <p14:tracePt t="39757" x="2913063" y="2827338"/>
          <p14:tracePt t="39859" x="2906713" y="2822575"/>
          <p14:tracePt t="39867" x="2906713" y="2816225"/>
          <p14:tracePt t="39876" x="2889250" y="2787650"/>
          <p14:tracePt t="39892" x="2878138" y="2760663"/>
          <p14:tracePt t="39907" x="2867025" y="2736850"/>
          <p14:tracePt t="39948" x="2867025" y="2732088"/>
          <p14:tracePt t="39957" x="2873375" y="2725738"/>
          <p14:tracePt t="40836" x="2889250" y="2725738"/>
          <p14:tracePt t="40844" x="2906713" y="2725738"/>
          <p14:tracePt t="40852" x="2952750" y="2725738"/>
          <p14:tracePt t="40864" x="2979738" y="2709863"/>
          <p14:tracePt t="40875" x="2997200" y="2709863"/>
          <p14:tracePt t="40892" x="3059113" y="2703513"/>
          <p14:tracePt t="40908" x="3087688" y="2698750"/>
          <p14:tracePt t="40926" x="3105150" y="2698750"/>
          <p14:tracePt t="40942" x="3127375" y="2698750"/>
          <p14:tracePt t="40959" x="3171825" y="2698750"/>
          <p14:tracePt t="40975" x="3222625" y="2714625"/>
          <p14:tracePt t="40992" x="3284538" y="2732088"/>
          <p14:tracePt t="41009" x="3341688" y="2736850"/>
          <p14:tracePt t="41026" x="3392488" y="2749550"/>
          <p14:tracePt t="41042" x="3443288" y="2749550"/>
          <p14:tracePt t="41059" x="3471863" y="2749550"/>
          <p14:tracePt t="41075" x="3516313" y="2749550"/>
          <p14:tracePt t="41091" x="3549650" y="2749550"/>
          <p14:tracePt t="41108" x="3573463" y="2749550"/>
          <p14:tracePt t="41125" x="3629025" y="2749550"/>
          <p14:tracePt t="41141" x="3736975" y="2771775"/>
          <p14:tracePt t="41158" x="3894138" y="2782888"/>
          <p14:tracePt t="41175" x="4046538" y="2816225"/>
          <p14:tracePt t="41192" x="4210050" y="2862263"/>
          <p14:tracePt t="41208" x="4329113" y="2895600"/>
          <p14:tracePt t="41225" x="4402138" y="2917825"/>
          <p14:tracePt t="41248" x="4441825" y="2935288"/>
          <p14:tracePt t="41258" x="4441825" y="2940050"/>
          <p14:tracePt t="41275" x="4464050" y="2946400"/>
          <p14:tracePt t="41291" x="4492625" y="2946400"/>
          <p14:tracePt t="41308" x="4532313" y="2946400"/>
          <p14:tracePt t="41325" x="4565650" y="2946400"/>
          <p14:tracePt t="41341" x="4572000" y="2946400"/>
          <p14:tracePt t="41396" x="4589463" y="2952750"/>
          <p14:tracePt t="41404" x="4594225" y="2974975"/>
          <p14:tracePt t="41416" x="4600575" y="2986088"/>
          <p14:tracePt t="41425" x="4605338" y="3003550"/>
          <p14:tracePt t="41443" x="4605338" y="3019425"/>
          <p14:tracePt t="41540" x="4605338" y="3025775"/>
          <p14:tracePt t="41556" x="4600575" y="3025775"/>
          <p14:tracePt t="41563" x="4594225" y="3025775"/>
          <p14:tracePt t="41575" x="4583113" y="3025775"/>
          <p14:tracePt t="41591" x="4554538" y="3014663"/>
          <p14:tracePt t="41608" x="4543425" y="3008313"/>
          <p14:tracePt t="41625" x="4538663" y="2997200"/>
          <p14:tracePt t="41642" x="4527550" y="2990850"/>
          <p14:tracePt t="41658" x="4503738" y="2979738"/>
          <p14:tracePt t="41675" x="4464050" y="2946400"/>
          <p14:tracePt t="41692" x="4379913" y="2895600"/>
          <p14:tracePt t="41709" x="4346575" y="2889250"/>
          <p14:tracePt t="41741" x="4335463" y="2867025"/>
          <p14:tracePt t="41759" x="4318000" y="2851150"/>
          <p14:tracePt t="41775" x="4311650" y="2844800"/>
          <p14:tracePt t="41923" x="4311650" y="2838450"/>
          <p14:tracePt t="41940" x="4324350" y="2844800"/>
          <p14:tracePt t="41948" x="4335463" y="2851150"/>
          <p14:tracePt t="41958" x="4357688" y="2851150"/>
          <p14:tracePt t="41975" x="4379913" y="2867025"/>
          <p14:tracePt t="41991" x="4391025" y="2867025"/>
          <p14:tracePt t="42008" x="4413250" y="2884488"/>
          <p14:tracePt t="42025" x="4459288" y="2906713"/>
          <p14:tracePt t="42042" x="4521200" y="2917825"/>
          <p14:tracePt t="42058" x="4578350" y="2917825"/>
          <p14:tracePt t="42075" x="4616450" y="2917825"/>
          <p14:tracePt t="42091" x="4695825" y="2889250"/>
          <p14:tracePt t="42108" x="4757738" y="2862263"/>
          <p14:tracePt t="42125" x="4781550" y="2844800"/>
          <p14:tracePt t="42141" x="4808538" y="2822575"/>
          <p14:tracePt t="42158" x="4837113" y="2811463"/>
          <p14:tracePt t="42175" x="4899025" y="2800350"/>
          <p14:tracePt t="42192" x="4972050" y="2787650"/>
          <p14:tracePt t="42208" x="5018088" y="2787650"/>
          <p14:tracePt t="42225" x="5068888" y="2787650"/>
          <p14:tracePt t="42241" x="5148263" y="2794000"/>
          <p14:tracePt t="42260" x="5214938" y="2800350"/>
          <p14:tracePt t="42276" x="5243513" y="2800350"/>
          <p14:tracePt t="42292" x="5249863" y="2800350"/>
          <p14:tracePt t="42332" x="5260975" y="2800350"/>
          <p14:tracePt t="42340" x="5265738" y="2800350"/>
          <p14:tracePt t="42348" x="5272088" y="2800350"/>
          <p14:tracePt t="42358" x="5272088" y="2794000"/>
          <p14:tracePt t="42375" x="5327650" y="2787650"/>
          <p14:tracePt t="42391" x="5373688" y="2787650"/>
          <p14:tracePt t="42408" x="5503863" y="2787650"/>
          <p14:tracePt t="42425" x="5638800" y="2787650"/>
          <p14:tracePt t="42430" x="5707063" y="2787650"/>
          <p14:tracePt t="42442" x="5773738" y="2787650"/>
          <p14:tracePt t="42458" x="5797550" y="2787650"/>
          <p14:tracePt t="42491" x="5813425" y="2787650"/>
          <p14:tracePt t="42532" x="5819775" y="2782888"/>
          <p14:tracePt t="42541" x="5824538" y="2782888"/>
          <p14:tracePt t="42558" x="5824538" y="2736850"/>
          <p14:tracePt t="42574" x="5824538" y="2698750"/>
          <p14:tracePt t="42591" x="5824538" y="2659063"/>
          <p14:tracePt t="42608" x="5835650" y="2647950"/>
          <p14:tracePt t="42692" x="5842000" y="2647950"/>
          <p14:tracePt t="42699" x="5853113" y="2647950"/>
          <p14:tracePt t="42708" x="5864225" y="2652713"/>
          <p14:tracePt t="42725" x="5899150" y="2659063"/>
          <p14:tracePt t="42741" x="5915025" y="2670175"/>
          <p14:tracePt t="42758" x="5937250" y="2674938"/>
          <p14:tracePt t="42775" x="5965825" y="2698750"/>
          <p14:tracePt t="42791" x="5983288" y="2709863"/>
          <p14:tracePt t="42808" x="6034088" y="2714625"/>
          <p14:tracePt t="42826" x="6084888" y="2725738"/>
          <p14:tracePt t="42841" x="6140450" y="2732088"/>
          <p14:tracePt t="42858" x="6215063" y="2754313"/>
          <p14:tracePt t="42875" x="6259513" y="2765425"/>
          <p14:tracePt t="42891" x="6276975" y="2765425"/>
          <p14:tracePt t="42908" x="6305550" y="2782888"/>
          <p14:tracePt t="42925" x="6378575" y="2805113"/>
          <p14:tracePt t="42931" x="6407150" y="2811463"/>
          <p14:tracePt t="42942" x="6440488" y="2811463"/>
          <p14:tracePt t="42958" x="6491288" y="2816225"/>
          <p14:tracePt t="42978" x="6546850" y="2822575"/>
          <p14:tracePt t="42992" x="6597650" y="2844800"/>
          <p14:tracePt t="43008" x="6648450" y="2862263"/>
          <p14:tracePt t="43025" x="6694488" y="2867025"/>
          <p14:tracePt t="43041" x="6745288" y="2873375"/>
          <p14:tracePt t="43058" x="6778625" y="2873375"/>
          <p14:tracePt t="43075" x="6824663" y="2873375"/>
          <p14:tracePt t="43091" x="6891338" y="2873375"/>
          <p14:tracePt t="43108" x="6937375" y="2873375"/>
          <p14:tracePt t="43125" x="6948488" y="2873375"/>
          <p14:tracePt t="43141" x="6953250" y="2873375"/>
          <p14:tracePt t="43158" x="6999288" y="2878138"/>
          <p14:tracePt t="43174" x="7050088" y="2895600"/>
          <p14:tracePt t="43193" x="7105650" y="2895600"/>
          <p14:tracePt t="43208" x="7151688" y="2895600"/>
          <p14:tracePt t="43225" x="7191375" y="2895600"/>
          <p14:tracePt t="43241" x="7202488" y="2889250"/>
          <p14:tracePt t="43259" x="7242175" y="2889250"/>
          <p14:tracePt t="43276" x="7275513" y="2889250"/>
          <p14:tracePt t="43292" x="7308850" y="2884488"/>
          <p14:tracePt t="43308" x="7383463" y="2873375"/>
          <p14:tracePt t="43324" x="7405688" y="2862263"/>
          <p14:tracePt t="43358" x="7410450" y="2855913"/>
          <p14:tracePt t="43381" x="7416800" y="2855913"/>
          <p14:tracePt t="43392" x="7423150" y="2851150"/>
          <p14:tracePt t="43408" x="7434263" y="2851150"/>
          <p14:tracePt t="43425" x="7445375" y="2844800"/>
          <p14:tracePt t="43441" x="7456488" y="2844800"/>
          <p14:tracePt t="43500" x="7461250" y="2844800"/>
          <p14:tracePt t="43596" x="7461250" y="2838450"/>
          <p14:tracePt t="44059" x="7450138" y="2838450"/>
          <p14:tracePt t="44102" x="7445375" y="2838450"/>
          <p14:tracePt t="44126" x="7439025" y="2844800"/>
          <p14:tracePt t="44135" x="7439025" y="2862263"/>
          <p14:tracePt t="44145" x="7461250" y="2889250"/>
          <p14:tracePt t="44161" x="7518400" y="2940050"/>
          <p14:tracePt t="44178" x="7540625" y="2952750"/>
          <p14:tracePt t="44195" x="7558088" y="2957513"/>
          <p14:tracePt t="44228" x="7562850" y="2957513"/>
          <p14:tracePt t="44244" x="7562850" y="2946400"/>
          <p14:tracePt t="44261" x="7586663" y="2928938"/>
          <p14:tracePt t="44278" x="7608888" y="2928938"/>
          <p14:tracePt t="44294" x="7659688" y="2928938"/>
          <p14:tracePt t="44312" x="7699375" y="2928938"/>
          <p14:tracePt t="44328" x="7739063" y="2928938"/>
          <p14:tracePt t="44345" x="7754938" y="2928938"/>
          <p14:tracePt t="44362" x="7778750" y="2935288"/>
          <p14:tracePt t="44378" x="7789863" y="2946400"/>
          <p14:tracePt t="44395" x="7823200" y="2952750"/>
          <p14:tracePt t="44411" x="7829550" y="2952750"/>
          <p14:tracePt t="44420" x="7834313" y="2952750"/>
          <p14:tracePt t="44436" x="7845425" y="2952750"/>
          <p14:tracePt t="44444" x="7851775" y="2946400"/>
          <p14:tracePt t="44461" x="7851775" y="2928938"/>
          <p14:tracePt t="44587" x="7845425" y="2928938"/>
          <p14:tracePt t="44597" x="7840663" y="2928938"/>
          <p14:tracePt t="44604" x="7829550" y="2928938"/>
          <p14:tracePt t="44612" x="7816850" y="2928938"/>
          <p14:tracePt t="44636" x="7812088" y="2928938"/>
          <p14:tracePt t="44651" x="7805738" y="2924175"/>
          <p14:tracePt t="44661" x="7800975" y="2917825"/>
          <p14:tracePt t="44685" x="7794625" y="2917825"/>
          <p14:tracePt t="44695" x="7789863" y="2917825"/>
          <p14:tracePt t="44711" x="7772400" y="2924175"/>
          <p14:tracePt t="44758" x="7766050" y="2924175"/>
          <p14:tracePt t="44772" x="7761288" y="2924175"/>
          <p14:tracePt t="44780" x="7743825" y="2924175"/>
          <p14:tracePt t="44794" x="7739063" y="2924175"/>
          <p14:tracePt t="44811" x="7721600" y="2917825"/>
          <p14:tracePt t="44828" x="7721600" y="2906713"/>
          <p14:tracePt t="44844" x="7715250" y="2901950"/>
          <p14:tracePt t="44920" x="7710488" y="2889250"/>
          <p14:tracePt t="44926" x="7699375" y="2878138"/>
          <p14:tracePt t="44932" x="7693025" y="2873375"/>
          <p14:tracePt t="44946" x="7670800" y="2851150"/>
          <p14:tracePt t="44961" x="7659688" y="2844800"/>
          <p14:tracePt t="44996" x="7659688" y="2838450"/>
          <p14:tracePt t="45028" x="7653338" y="2827338"/>
          <p14:tracePt t="45037" x="7648575" y="2822575"/>
          <p14:tracePt t="45059" x="7642225" y="2822575"/>
          <p14:tracePt t="45134" x="7648575" y="2822575"/>
          <p14:tracePt t="45140" x="7670800" y="2827338"/>
          <p14:tracePt t="45148" x="7681913" y="2827338"/>
          <p14:tracePt t="45161" x="7688263" y="2833688"/>
          <p14:tracePt t="45179" x="7693025" y="2833688"/>
          <p14:tracePt t="45196" x="7704138" y="2833688"/>
          <p14:tracePt t="45212" x="7715250" y="2833688"/>
          <p14:tracePt t="45228" x="7739063" y="2822575"/>
          <p14:tracePt t="45244" x="7754938" y="2822575"/>
          <p14:tracePt t="45261" x="7794625" y="2800350"/>
          <p14:tracePt t="45277" x="7805738" y="2794000"/>
          <p14:tracePt t="45294" x="7812088" y="2782888"/>
          <p14:tracePt t="45311" x="7829550" y="2765425"/>
          <p14:tracePt t="45327" x="7834313" y="2725738"/>
          <p14:tracePt t="45344" x="7840663" y="2698750"/>
          <p14:tracePt t="45361" x="7845425" y="2686050"/>
          <p14:tracePt t="45378" x="7851775" y="2663825"/>
          <p14:tracePt t="45395" x="7856538" y="2663825"/>
          <p14:tracePt t="45411" x="7867650" y="2647950"/>
          <p14:tracePt t="45416" x="7874000" y="2641600"/>
          <p14:tracePt t="45429" x="7907338" y="2624138"/>
          <p14:tracePt t="45444" x="7942263" y="2624138"/>
          <p14:tracePt t="45461" x="7953375" y="2624138"/>
          <p14:tracePt t="45478" x="7975600" y="2624138"/>
          <p14:tracePt t="45494" x="7997825" y="2624138"/>
          <p14:tracePt t="45511" x="8043863" y="2652713"/>
          <p14:tracePt t="45528" x="8116888" y="2698750"/>
          <p14:tracePt t="45544" x="8172450" y="2732088"/>
          <p14:tracePt t="45561" x="8201025" y="2749550"/>
          <p14:tracePt t="45577" x="8223250" y="2760663"/>
          <p14:tracePt t="45595" x="8247063" y="2765425"/>
          <p14:tracePt t="45612" x="8262938" y="2782888"/>
          <p14:tracePt t="45627" x="8280400" y="2787650"/>
          <p14:tracePt t="45661" x="8286750" y="2800350"/>
          <p14:tracePt t="45678" x="8308975" y="2805113"/>
          <p14:tracePt t="45694" x="8353425" y="2805113"/>
          <p14:tracePt t="45711" x="8382000" y="2805113"/>
          <p14:tracePt t="45727" x="8399463" y="2811463"/>
          <p14:tracePt t="45744" x="8421688" y="2816225"/>
          <p14:tracePt t="45761" x="8466138" y="2827338"/>
          <p14:tracePt t="45779" x="8512175" y="2833688"/>
          <p14:tracePt t="45794" x="8534400" y="2838450"/>
          <p14:tracePt t="45854" x="8540750" y="2838450"/>
          <p14:tracePt t="45868" x="8545513" y="2838450"/>
          <p14:tracePt t="45875" x="8551863" y="2838450"/>
          <p14:tracePt t="45883" x="8556625" y="2838450"/>
          <p14:tracePt t="45900" x="8567738" y="2838450"/>
          <p14:tracePt t="45911" x="8591550" y="2851150"/>
          <p14:tracePt t="45928" x="8596313" y="2862263"/>
          <p14:tracePt t="46006" x="8613775" y="2873375"/>
          <p14:tracePt t="46021" x="8618538" y="2878138"/>
          <p14:tracePt t="46118" x="8618538" y="2884488"/>
          <p14:tracePt t="46124" x="8618538" y="2889250"/>
          <p14:tracePt t="46132" x="8624888" y="2889250"/>
          <p14:tracePt t="46145" x="8624888" y="2895600"/>
          <p14:tracePt t="46161" x="8642350" y="2913063"/>
          <p14:tracePt t="46177" x="8658225" y="2924175"/>
          <p14:tracePt t="46194" x="8658225" y="2935288"/>
          <p14:tracePt t="46212" x="8658225" y="2940050"/>
          <p14:tracePt t="46228" x="8658225" y="2946400"/>
          <p14:tracePt t="46244" x="8658225" y="2952750"/>
          <p14:tracePt t="46261" x="8675688" y="2968625"/>
          <p14:tracePt t="46279" x="8697913" y="2986088"/>
          <p14:tracePt t="46294" x="8704263" y="3008313"/>
          <p14:tracePt t="46311" x="8709025" y="3025775"/>
          <p14:tracePt t="46327" x="8704263" y="3048000"/>
          <p14:tracePt t="46344" x="8658225" y="3059113"/>
          <p14:tracePt t="46361" x="8613775" y="3070225"/>
          <p14:tracePt t="46377" x="8596313" y="3087688"/>
          <p14:tracePt t="46394" x="8585200" y="3098800"/>
          <p14:tracePt t="46411" x="8574088" y="3105150"/>
          <p14:tracePt t="46415" x="8562975" y="3109913"/>
          <p14:tracePt t="46430" x="8556625" y="3109913"/>
          <p14:tracePt t="46444" x="8540750" y="3109913"/>
          <p14:tracePt t="46461" x="8528050" y="3109913"/>
          <p14:tracePt t="46478" x="8523288" y="3109913"/>
          <p14:tracePt t="46494" x="8505825" y="3105150"/>
          <p14:tracePt t="46528" x="8505825" y="3098800"/>
          <p14:tracePt t="46548" x="8512175" y="3098800"/>
          <p14:tracePt t="46560" x="8528050" y="3098800"/>
          <p14:tracePt t="46578" x="8534400" y="3098800"/>
          <p14:tracePt t="46594" x="8556625" y="3098800"/>
          <p14:tracePt t="46611" x="8624888" y="3098800"/>
          <p14:tracePt t="46627" x="8697913" y="3098800"/>
          <p14:tracePt t="46644" x="8810625" y="3109913"/>
          <p14:tracePt t="46661" x="8856663" y="3116263"/>
          <p14:tracePt t="46677" x="8934450" y="3116263"/>
          <p14:tracePt t="46695" x="9082088" y="3121025"/>
          <p14:tracePt t="46711" x="9201150" y="3138488"/>
          <p14:tracePt t="46729" x="9228138" y="3138488"/>
          <p14:tracePt t="46732" x="9234488" y="3138488"/>
          <p14:tracePt t="46764" x="9239250" y="3138488"/>
          <p14:tracePt t="46777" x="9245600" y="3138488"/>
          <p14:tracePt t="46794" x="9267825" y="3121025"/>
          <p14:tracePt t="46811" x="9285288" y="3116263"/>
          <p14:tracePt t="46827" x="9290050" y="3105150"/>
          <p14:tracePt t="46844" x="9296400" y="3098800"/>
          <p14:tracePt t="46932" x="9296400" y="3092450"/>
          <p14:tracePt t="46948" x="9296400" y="3098800"/>
          <p14:tracePt t="46956" x="9285288" y="3105150"/>
          <p14:tracePt t="46964" x="9274175" y="3105150"/>
          <p14:tracePt t="46977" x="9263063" y="3109913"/>
          <p14:tracePt t="46994" x="9256713" y="3116263"/>
          <p14:tracePt t="47011" x="9239250" y="3121025"/>
          <p14:tracePt t="47027" x="9212263" y="3121025"/>
          <p14:tracePt t="47044" x="9177338" y="3127375"/>
          <p14:tracePt t="47060" x="9172575" y="3132138"/>
          <p14:tracePt t="47079" x="9161463" y="3138488"/>
          <p14:tracePt t="47094" x="9144000" y="3143250"/>
          <p14:tracePt t="47149" x="9126538" y="3149600"/>
          <p14:tracePt t="47173" x="9121775" y="3149600"/>
          <p14:tracePt t="47189" x="9110663" y="3155950"/>
          <p14:tracePt t="47331" x="9104313" y="3160713"/>
          <p14:tracePt t="47397" x="9099550" y="3160713"/>
          <p14:tracePt t="47403" x="9093200" y="3149600"/>
          <p14:tracePt t="47415" x="9086850" y="3143250"/>
          <p14:tracePt t="47427" x="9070975" y="3098800"/>
          <p14:tracePt t="47444" x="9053513" y="3081338"/>
          <p14:tracePt t="47460" x="9042400" y="3070225"/>
          <p14:tracePt t="47533" x="9031288" y="3065463"/>
          <p14:tracePt t="47540" x="9031288" y="3054350"/>
          <p14:tracePt t="47548" x="9024938" y="3048000"/>
          <p14:tracePt t="47560" x="9020175" y="3048000"/>
          <p14:tracePt t="47577" x="8991600" y="3019425"/>
          <p14:tracePt t="47594" x="8969375" y="3003550"/>
          <p14:tracePt t="47611" x="8951913" y="3003550"/>
          <p14:tracePt t="47627" x="8878888" y="2952750"/>
          <p14:tracePt t="47644" x="8759825" y="2878138"/>
          <p14:tracePt t="47661" x="8737600" y="2862263"/>
          <p14:tracePt t="47709" x="8720138" y="2884488"/>
          <p14:tracePt t="47717" x="8715375" y="2906713"/>
          <p14:tracePt t="47728" x="8709025" y="2946400"/>
          <p14:tracePt t="47744" x="8697913" y="2990850"/>
          <p14:tracePt t="47760" x="8697913" y="3014663"/>
          <p14:tracePt t="47964" x="8693150" y="3014663"/>
          <p14:tracePt t="47973" x="8680450" y="3014663"/>
          <p14:tracePt t="47983" x="8675688" y="3014663"/>
          <p14:tracePt t="48000" x="8664575" y="3014663"/>
          <p14:tracePt t="48070" x="8658225" y="3014663"/>
          <p14:tracePt t="48092" x="8642350" y="3014663"/>
          <p14:tracePt t="48197" x="8636000" y="3014663"/>
          <p14:tracePt t="48207" x="8629650" y="3014663"/>
          <p14:tracePt t="48216" x="8624888" y="3025775"/>
          <p14:tracePt t="48233" x="8624888" y="3036888"/>
          <p14:tracePt t="48250" x="8618538" y="3048000"/>
          <p14:tracePt t="48266" x="8613775" y="3054350"/>
          <p14:tracePt t="48420" x="8613775" y="3065463"/>
          <p14:tracePt t="48430" x="8618538" y="3065463"/>
          <p14:tracePt t="48436" x="8629650" y="3076575"/>
          <p14:tracePt t="48450" x="8664575" y="3081338"/>
          <p14:tracePt t="48467" x="8715375" y="3092450"/>
          <p14:tracePt t="48483" x="8828088" y="3105150"/>
          <p14:tracePt t="48500" x="8923338" y="3105150"/>
          <p14:tracePt t="48516" x="9013825" y="3105150"/>
          <p14:tracePt t="48533" x="9144000" y="3092450"/>
          <p14:tracePt t="48550" x="9307513" y="3092450"/>
          <p14:tracePt t="48566" x="9448800" y="3092450"/>
          <p14:tracePt t="48583" x="9594850" y="3092450"/>
          <p14:tracePt t="48600" x="9618663" y="3092450"/>
          <p14:tracePt t="48618" x="9623425" y="3092450"/>
          <p14:tracePt t="48669" x="9623425" y="3087688"/>
          <p14:tracePt t="48676" x="9623425" y="3076575"/>
          <p14:tracePt t="48689" x="9618663" y="3070225"/>
          <p14:tracePt t="48700" x="9528175" y="3041650"/>
          <p14:tracePt t="48716" x="9482138" y="3008313"/>
          <p14:tracePt t="48733" x="9459913" y="3008313"/>
          <p14:tracePt t="48749" x="9442450" y="3003550"/>
          <p14:tracePt t="48766" x="9404350" y="3003550"/>
          <p14:tracePt t="48783" x="9285288" y="3003550"/>
          <p14:tracePt t="48799" x="9150350" y="3003550"/>
          <p14:tracePt t="48817" x="8969375" y="3003550"/>
          <p14:tracePt t="48833" x="8821738" y="3003550"/>
          <p14:tracePt t="48850" x="8777288" y="3003550"/>
          <p14:tracePt t="48868" x="8731250" y="2990850"/>
          <p14:tracePt t="48883" x="8686800" y="2968625"/>
          <p14:tracePt t="48901" x="8613775" y="2963863"/>
          <p14:tracePt t="48916" x="8421688" y="2952750"/>
          <p14:tracePt t="48933" x="8286750" y="2952750"/>
          <p14:tracePt t="48950" x="8059738" y="2952750"/>
          <p14:tracePt t="48966" x="7772400" y="2968625"/>
          <p14:tracePt t="48983" x="7558088" y="3014663"/>
          <p14:tracePt t="49000" x="7372350" y="3054350"/>
          <p14:tracePt t="49016" x="7180263" y="3065463"/>
          <p14:tracePt t="49033" x="6988175" y="3070225"/>
          <p14:tracePt t="49050" x="6796088" y="3081338"/>
          <p14:tracePt t="49066" x="6626225" y="3081338"/>
          <p14:tracePt t="49083" x="6480175" y="3081338"/>
          <p14:tracePt t="49099" x="6299200" y="3081338"/>
          <p14:tracePt t="49116" x="6175375" y="3087688"/>
          <p14:tracePt t="49133" x="6102350" y="3121025"/>
          <p14:tracePt t="49150" x="6084888" y="3132138"/>
          <p14:tracePt t="49166" x="6078538" y="3149600"/>
          <p14:tracePt t="49183" x="6062663" y="3178175"/>
          <p14:tracePt t="49203" x="6062663" y="3222625"/>
          <p14:tracePt t="49216" x="6096000" y="3279775"/>
          <p14:tracePt t="49233" x="6237288" y="3330575"/>
          <p14:tracePt t="49249" x="6665913" y="3341688"/>
          <p14:tracePt t="49266" x="7489825" y="3341688"/>
          <p14:tracePt t="49283" x="8658225" y="3341688"/>
          <p14:tracePt t="49299" x="10250488" y="3268663"/>
          <p14:tracePt t="49316" x="10842625" y="3138488"/>
          <p14:tracePt t="49334" x="11006138" y="3081338"/>
          <p14:tracePt t="49350" x="11034713" y="3054350"/>
          <p14:tracePt t="49366" x="11063288" y="3041650"/>
          <p14:tracePt t="49383" x="11131550" y="3019425"/>
          <p14:tracePt t="49400" x="11204575" y="3008313"/>
          <p14:tracePt t="49416" x="11271250" y="2997200"/>
          <p14:tracePt t="49422" x="11299825" y="2997200"/>
          <p14:tracePt t="49433" x="11306175" y="2997200"/>
          <p14:tracePt t="49548" x="11295063" y="2997200"/>
          <p14:tracePt t="49556" x="11283950" y="2997200"/>
          <p14:tracePt t="49566" x="11277600" y="2997200"/>
          <p14:tracePt t="49583" x="11226800" y="2997200"/>
          <p14:tracePt t="49599" x="11131550" y="2997200"/>
          <p14:tracePt t="49616" x="10990263" y="3003550"/>
          <p14:tracePt t="49633" x="10763250" y="3030538"/>
          <p14:tracePt t="49650" x="10239375" y="3070225"/>
          <p14:tracePt t="49666" x="9064625" y="3143250"/>
          <p14:tracePt t="49683" x="7812088" y="3268663"/>
          <p14:tracePt t="49699" x="6343650" y="3421063"/>
          <p14:tracePt t="49716" x="5707063" y="3476625"/>
          <p14:tracePt t="49733" x="5221288" y="3476625"/>
          <p14:tracePt t="49753" x="4667250" y="3476625"/>
          <p14:tracePt t="49766" x="4070350" y="3476625"/>
          <p14:tracePt t="49783" x="3494088" y="3476625"/>
          <p14:tracePt t="49799" x="3003550" y="3505200"/>
          <p14:tracePt t="49816" x="2736850" y="3544888"/>
          <p14:tracePt t="49833" x="2562225" y="3573463"/>
          <p14:tracePt t="49850" x="2381250" y="3606800"/>
          <p14:tracePt t="49866" x="2228850" y="3635375"/>
          <p14:tracePt t="49883" x="2089150" y="3679825"/>
          <p14:tracePt t="49900" x="1879600" y="3741738"/>
          <p14:tracePt t="49916" x="1800225" y="3748088"/>
          <p14:tracePt t="49921" x="1760538" y="3765550"/>
          <p14:tracePt t="49933" x="1698625" y="3787775"/>
          <p14:tracePt t="49950" x="1682750" y="3787775"/>
          <p14:tracePt t="49966" x="1631950" y="3792538"/>
          <p14:tracePt t="49987" x="1585913" y="3792538"/>
          <p14:tracePt t="50000" x="1574800" y="3792538"/>
          <p14:tracePt t="50016" x="1535113" y="3792538"/>
          <p14:tracePt t="50033" x="1479550" y="3798888"/>
          <p14:tracePt t="50049" x="1444625" y="3803650"/>
          <p14:tracePt t="50066" x="1439863" y="3816350"/>
          <p14:tracePt t="50083" x="1433513" y="3816350"/>
          <p14:tracePt t="50164" x="1439863" y="3816350"/>
          <p14:tracePt t="50172" x="1444625" y="3816350"/>
          <p14:tracePt t="50187" x="1479550" y="3816350"/>
          <p14:tracePt t="50201" x="1592263" y="3787775"/>
          <p14:tracePt t="50216" x="1665288" y="3752850"/>
          <p14:tracePt t="50233" x="1720850" y="3730625"/>
          <p14:tracePt t="50249" x="1817688" y="3714750"/>
          <p14:tracePt t="50266" x="1912938" y="3679825"/>
          <p14:tracePt t="50283" x="1992313" y="3651250"/>
          <p14:tracePt t="50300" x="2060575" y="3606800"/>
          <p14:tracePt t="50316" x="2089150" y="3584575"/>
          <p14:tracePt t="50333" x="2133600" y="3573463"/>
          <p14:tracePt t="50350" x="2151063" y="3562350"/>
          <p14:tracePt t="50366" x="2162175" y="3562350"/>
          <p14:tracePt t="50384" x="2217738" y="3549650"/>
          <p14:tracePt t="50399" x="2314575" y="3533775"/>
          <p14:tracePt t="50416" x="2365375" y="3511550"/>
          <p14:tracePt t="50424" x="2387600" y="3498850"/>
          <p14:tracePt t="50433" x="2409825" y="3482975"/>
          <p14:tracePt t="50452" x="2522538" y="3454400"/>
          <p14:tracePt t="50466" x="2584450" y="3436938"/>
          <p14:tracePt t="50483" x="2743200" y="3436938"/>
          <p14:tracePt t="50500" x="2878138" y="3436938"/>
          <p14:tracePt t="50516" x="3189288" y="3436938"/>
          <p14:tracePt t="50533" x="3346450" y="3436938"/>
          <p14:tracePt t="50549" x="3443288" y="3436938"/>
          <p14:tracePt t="50566" x="3465513" y="3425825"/>
          <p14:tracePt t="50583" x="3471863" y="3425825"/>
          <p14:tracePt t="50636" x="3511550" y="3425825"/>
          <p14:tracePt t="50644" x="3556000" y="3425825"/>
          <p14:tracePt t="50652" x="3635375" y="3425825"/>
          <p14:tracePt t="50666" x="3690938" y="3425825"/>
          <p14:tracePt t="50683" x="3787775" y="3425825"/>
          <p14:tracePt t="50700" x="3803650" y="3425825"/>
          <p14:tracePt t="50716" x="3854450" y="3436938"/>
          <p14:tracePt t="50733" x="3973513" y="3454400"/>
          <p14:tracePt t="50749" x="4097338" y="3460750"/>
          <p14:tracePt t="50766" x="4210050" y="3460750"/>
          <p14:tracePt t="50783" x="4260850" y="3460750"/>
          <p14:tracePt t="50799" x="4273550" y="3460750"/>
          <p14:tracePt t="50833" x="4278313" y="3460750"/>
          <p14:tracePt t="50849" x="4311650" y="3482975"/>
          <p14:tracePt t="50866" x="4329113" y="3482975"/>
          <p14:tracePt t="50884" x="4335463" y="3482975"/>
          <p14:tracePt t="50924" x="4329113" y="3476625"/>
          <p14:tracePt t="50964" x="4324350" y="3471863"/>
          <p14:tracePt t="50971" x="4324350" y="3465513"/>
          <p14:tracePt t="50982" x="4306888" y="3443288"/>
          <p14:tracePt t="50999" x="4256088" y="3414713"/>
          <p14:tracePt t="51016" x="4227513" y="3414713"/>
          <p14:tracePt t="53364" x="4227513" y="3409950"/>
          <p14:tracePt t="53381" x="4244975" y="3386138"/>
          <p14:tracePt t="53389" x="4256088" y="3381375"/>
          <p14:tracePt t="53398" x="4260850" y="3375025"/>
          <p14:tracePt t="53990" x="4273550" y="3370263"/>
          <p14:tracePt t="53996" x="4306888" y="3363913"/>
          <p14:tracePt t="54011" x="4357688" y="3346450"/>
          <p14:tracePt t="54027" x="4921250" y="3284538"/>
          <p14:tracePt t="54044" x="5700713" y="3222625"/>
          <p14:tracePt t="54061" x="5762625" y="3222625"/>
          <p14:tracePt t="54100" x="5768975" y="3222625"/>
          <p14:tracePt t="54116" x="5773738" y="3228975"/>
          <p14:tracePt t="54132" x="5784850" y="3228975"/>
          <p14:tracePt t="54144" x="5791200" y="3228975"/>
          <p14:tracePt t="54172" x="5802313" y="3228975"/>
          <p14:tracePt t="54190" x="5824538" y="3233738"/>
          <p14:tracePt t="54197" x="5830888" y="3233738"/>
          <p14:tracePt t="54212" x="5842000" y="3233738"/>
          <p14:tracePt t="54228" x="5848350" y="3233738"/>
          <p14:tracePt t="54244" x="5864225" y="3233738"/>
          <p14:tracePt t="54261" x="5875338" y="3233738"/>
          <p14:tracePt t="54277" x="5903913" y="3233738"/>
          <p14:tracePt t="54294" x="5926138" y="3233738"/>
          <p14:tracePt t="54310" x="5961063" y="3233738"/>
          <p14:tracePt t="54327" x="6000750" y="3233738"/>
          <p14:tracePt t="54344" x="6011863" y="3233738"/>
          <p14:tracePt t="54361" x="6016625" y="3233738"/>
          <p14:tracePt t="54377" x="6034088" y="3233738"/>
          <p14:tracePt t="54394" x="6078538" y="3244850"/>
          <p14:tracePt t="54412" x="6169025" y="3244850"/>
          <p14:tracePt t="54423" x="6254750" y="3244850"/>
          <p14:tracePt t="54433" x="6281738" y="3244850"/>
          <p14:tracePt t="54511" x="6288088" y="3251200"/>
          <p14:tracePt t="54516" x="6292850" y="3257550"/>
          <p14:tracePt t="54527" x="6299200" y="3268663"/>
          <p14:tracePt t="54544" x="6310313" y="3273425"/>
          <p14:tracePt t="54653" x="6310313" y="3279775"/>
          <p14:tracePt t="54660" x="6310313" y="3284538"/>
          <p14:tracePt t="54678" x="6305550" y="3284538"/>
          <p14:tracePt t="54684" x="6288088" y="3290888"/>
          <p14:tracePt t="54695" x="6281738" y="3302000"/>
          <p14:tracePt t="54710" x="6259513" y="3313113"/>
          <p14:tracePt t="54727" x="6248400" y="3324225"/>
          <p14:tracePt t="55476" x="6242050" y="3324225"/>
          <p14:tracePt t="55500" x="6248400" y="3319463"/>
          <p14:tracePt t="55509" x="6254750" y="3319463"/>
          <p14:tracePt t="55516" x="6259513" y="3313113"/>
          <p14:tracePt t="55532" x="6270625" y="3313113"/>
          <p14:tracePt t="55545" x="6299200" y="3313113"/>
          <p14:tracePt t="55561" x="6372225" y="3313113"/>
          <p14:tracePt t="55578" x="6519863" y="3313113"/>
          <p14:tracePt t="55594" x="6615113" y="3313113"/>
          <p14:tracePt t="55611" x="6716713" y="3302000"/>
          <p14:tracePt t="55628" x="6846888" y="3290888"/>
          <p14:tracePt t="55645" x="6931025" y="3279775"/>
          <p14:tracePt t="55661" x="6948488" y="3279775"/>
          <p14:tracePt t="55679" x="6965950" y="3273425"/>
          <p14:tracePt t="55719" x="6970713" y="3268663"/>
          <p14:tracePt t="55727" x="6977063" y="3268663"/>
          <p14:tracePt t="55744" x="7004050" y="3262313"/>
          <p14:tracePt t="55761" x="7032625" y="3244850"/>
          <p14:tracePt t="55778" x="7078663" y="3240088"/>
          <p14:tracePt t="55795" x="7105650" y="3233738"/>
          <p14:tracePt t="55811" x="7134225" y="3233738"/>
          <p14:tracePt t="55827" x="7145338" y="3228975"/>
          <p14:tracePt t="55845" x="7173913" y="3228975"/>
          <p14:tracePt t="55861" x="7231063" y="3228975"/>
          <p14:tracePt t="55878" x="7281863" y="3228975"/>
          <p14:tracePt t="55895" x="7337425" y="3228975"/>
          <p14:tracePt t="55911" x="7348538" y="3228975"/>
          <p14:tracePt t="55921" x="7366000" y="3228975"/>
          <p14:tracePt t="55928" x="7377113" y="3228975"/>
          <p14:tracePt t="55944" x="7388225" y="3228975"/>
          <p14:tracePt t="55961" x="7410450" y="3228975"/>
          <p14:tracePt t="55978" x="7445375" y="3217863"/>
          <p14:tracePt t="55995" x="7496175" y="3211513"/>
          <p14:tracePt t="56012" x="7551738" y="3182938"/>
          <p14:tracePt t="56027" x="7591425" y="3182938"/>
          <p14:tracePt t="56044" x="7608888" y="3178175"/>
          <p14:tracePt t="56061" x="7620000" y="3178175"/>
          <p14:tracePt t="56077" x="7637463" y="3167063"/>
          <p14:tracePt t="56094" x="7688263" y="3167063"/>
          <p14:tracePt t="56111" x="7761288" y="3167063"/>
          <p14:tracePt t="56128" x="7834313" y="3171825"/>
          <p14:tracePt t="56144" x="7851775" y="3171825"/>
          <p14:tracePt t="56178" x="7867650" y="3171825"/>
          <p14:tracePt t="56195" x="7880350" y="3171825"/>
          <p14:tracePt t="56211" x="7891463" y="3171825"/>
          <p14:tracePt t="56228" x="7935913" y="3167063"/>
          <p14:tracePt t="56244" x="7953375" y="3167063"/>
          <p14:tracePt t="56261" x="7958138" y="3160713"/>
          <p14:tracePt t="56294" x="7969250" y="3160713"/>
          <p14:tracePt t="56311" x="7981950" y="3160713"/>
          <p14:tracePt t="56327" x="8004175" y="3160713"/>
          <p14:tracePt t="56344" x="8020050" y="3160713"/>
          <p14:tracePt t="56377" x="8037513" y="3167063"/>
          <p14:tracePt t="56394" x="8043863" y="3167063"/>
          <p14:tracePt t="56411" x="8054975" y="3178175"/>
          <p14:tracePt t="56415" x="8059738" y="3182938"/>
          <p14:tracePt t="56427" x="8088313" y="3189288"/>
          <p14:tracePt t="56444" x="8139113" y="3228975"/>
          <p14:tracePt t="56464" x="8156575" y="3240088"/>
          <p14:tracePt t="56478" x="8189913" y="3262313"/>
          <p14:tracePt t="56494" x="8235950" y="3284538"/>
          <p14:tracePt t="56511" x="8269288" y="3302000"/>
          <p14:tracePt t="56527" x="8286750" y="3319463"/>
          <p14:tracePt t="56544" x="8302625" y="3324225"/>
          <p14:tracePt t="56561" x="8313738" y="3330575"/>
          <p14:tracePt t="56577" x="8342313" y="3359150"/>
          <p14:tracePt t="56594" x="8388350" y="3392488"/>
          <p14:tracePt t="56611" x="8455025" y="3448050"/>
          <p14:tracePt t="56627" x="8512175" y="3498850"/>
          <p14:tracePt t="56644" x="8534400" y="3522663"/>
          <p14:tracePt t="56661" x="8540750" y="3533775"/>
          <p14:tracePt t="56678" x="8545513" y="3544888"/>
          <p14:tracePt t="56828" x="8545513" y="3549650"/>
          <p14:tracePt t="56883" x="8540750" y="3549650"/>
          <p14:tracePt t="56948" x="8528050" y="3538538"/>
          <p14:tracePt t="57020" x="8516938" y="3522663"/>
          <p14:tracePt t="57101" x="8512175" y="3516313"/>
          <p14:tracePt t="57163" x="8505825" y="3516313"/>
          <p14:tracePt t="57172" x="8501063" y="3516313"/>
          <p14:tracePt t="57185" x="8494713" y="3516313"/>
          <p14:tracePt t="57197" x="8483600" y="3516313"/>
          <p14:tracePt t="57211" x="8472488" y="3516313"/>
          <p14:tracePt t="57227" x="8426450" y="3511550"/>
          <p14:tracePt t="57245" x="8404225" y="3511550"/>
          <p14:tracePt t="57261" x="8359775" y="3498850"/>
          <p14:tracePt t="57278" x="8320088" y="3498850"/>
          <p14:tracePt t="57294" x="8308975" y="3498850"/>
          <p14:tracePt t="57311" x="8274050" y="3498850"/>
          <p14:tracePt t="57344" x="8258175" y="3498850"/>
          <p14:tracePt t="57732" x="8247063" y="3498850"/>
          <p14:tracePt t="57740" x="8235950" y="3498850"/>
          <p14:tracePt t="57751" x="8229600" y="3498850"/>
          <p14:tracePt t="57768" x="8201025" y="3487738"/>
          <p14:tracePt t="57785" x="8167688" y="3471863"/>
          <p14:tracePt t="57801" x="8134350" y="3448050"/>
          <p14:tracePt t="57818" x="8094663" y="3425825"/>
          <p14:tracePt t="57836" x="8032750" y="3414713"/>
          <p14:tracePt t="57851" x="7969250" y="3414713"/>
          <p14:tracePt t="57868" x="7953375" y="3414713"/>
          <p14:tracePt t="57885" x="7918450" y="3414713"/>
          <p14:tracePt t="57902" x="7902575" y="3414713"/>
          <p14:tracePt t="57918" x="7880350" y="3421063"/>
          <p14:tracePt t="57935" x="7856538" y="3421063"/>
          <p14:tracePt t="57951" x="7851775" y="3425825"/>
          <p14:tracePt t="57968" x="7834313" y="3432175"/>
          <p14:tracePt t="57985" x="7823200" y="3436938"/>
          <p14:tracePt t="58002" x="7800975" y="3443288"/>
          <p14:tracePt t="58018" x="7789863" y="3448050"/>
          <p14:tracePt t="58037" x="7766050" y="3448050"/>
          <p14:tracePt t="58052" x="7739063" y="3454400"/>
          <p14:tracePt t="58069" x="7710488" y="3460750"/>
          <p14:tracePt t="58088" x="7681913" y="3460750"/>
          <p14:tracePt t="58102" x="7670800" y="3460750"/>
          <p14:tracePt t="58135" x="7653338" y="3460750"/>
          <p14:tracePt t="58152" x="7648575" y="3465513"/>
          <p14:tracePt t="63108" x="7642225" y="3465513"/>
          <p14:tracePt t="63117" x="7637463" y="3471863"/>
          <p14:tracePt t="63124" x="7631113" y="3476625"/>
          <p14:tracePt t="63137" x="7626350" y="3482975"/>
          <p14:tracePt t="63149" x="7626350" y="3487738"/>
          <p14:tracePt t="63164" x="7620000" y="3494088"/>
          <p14:tracePt t="63180" x="7597775" y="3516313"/>
          <p14:tracePt t="63196" x="7485063" y="3595688"/>
          <p14:tracePt t="63213" x="7304088" y="3679825"/>
          <p14:tracePt t="63230" x="7151688" y="3770313"/>
          <p14:tracePt t="63246" x="6977063" y="3827463"/>
          <p14:tracePt t="63263" x="6767513" y="3849688"/>
          <p14:tracePt t="63280" x="6553200" y="3889375"/>
          <p14:tracePt t="63296" x="6327775" y="3917950"/>
          <p14:tracePt t="63313" x="6113463" y="3956050"/>
          <p14:tracePt t="63330" x="5926138" y="3984625"/>
          <p14:tracePt t="63347" x="5830888" y="4024313"/>
          <p14:tracePt t="63363" x="5751513" y="4064000"/>
          <p14:tracePt t="63380" x="5711825" y="4086225"/>
          <p14:tracePt t="63397" x="5700713" y="4097338"/>
          <p14:tracePt t="63414" x="5683250" y="4108450"/>
          <p14:tracePt t="63421" x="5672138" y="4121150"/>
          <p14:tracePt t="63430" x="5656263" y="4137025"/>
          <p14:tracePt t="63447" x="5610225" y="4154488"/>
          <p14:tracePt t="63464" x="5581650" y="4165600"/>
          <p14:tracePt t="63480" x="5508625" y="4194175"/>
          <p14:tracePt t="63496" x="5402263" y="4222750"/>
          <p14:tracePt t="63514" x="5260975" y="4256088"/>
          <p14:tracePt t="63532" x="5175250" y="4278313"/>
          <p14:tracePt t="63547" x="5148263" y="4278313"/>
          <p14:tracePt t="63564" x="5119688" y="4284663"/>
          <p14:tracePt t="63580" x="5040313" y="4284663"/>
          <p14:tracePt t="63596" x="4967288" y="4278313"/>
          <p14:tracePt t="63613" x="4916488" y="4267200"/>
          <p14:tracePt t="63630" x="4905375" y="4256088"/>
          <p14:tracePt t="63676" x="4899025" y="4256088"/>
          <p14:tracePt t="63685" x="4883150" y="4249738"/>
          <p14:tracePt t="63697" x="4837113" y="4238625"/>
          <p14:tracePt t="63713" x="4695825" y="4183063"/>
          <p14:tracePt t="63729" x="4532313" y="4148138"/>
          <p14:tracePt t="63749" x="4324350" y="4114800"/>
          <p14:tracePt t="63763" x="4289425" y="4114800"/>
          <p14:tracePt t="63779" x="4233863" y="4103688"/>
          <p14:tracePt t="63796" x="4227513" y="4103688"/>
          <p14:tracePt t="63813" x="4216400" y="4103688"/>
          <p14:tracePt t="63829" x="4194175" y="4103688"/>
          <p14:tracePt t="63846" x="4148138" y="4103688"/>
          <p14:tracePt t="63863" x="4075113" y="4075113"/>
          <p14:tracePt t="63879" x="4046538" y="4057650"/>
          <p14:tracePt t="63898" x="4019550" y="4041775"/>
          <p14:tracePt t="63913" x="4013200" y="4030663"/>
          <p14:tracePt t="63918" x="4006850" y="4024313"/>
          <p14:tracePt t="63929" x="4002088" y="4019550"/>
          <p14:tracePt t="63966" x="4002088" y="4013200"/>
          <p14:tracePt t="63989" x="4013200" y="4013200"/>
          <p14:tracePt t="63996" x="4035425" y="4013200"/>
          <p14:tracePt t="64004" x="4064000" y="4013200"/>
          <p14:tracePt t="64013" x="4103688" y="4013200"/>
          <p14:tracePt t="64032" x="4244975" y="4030663"/>
          <p14:tracePt t="64046" x="4379913" y="4046538"/>
          <p14:tracePt t="64063" x="4510088" y="4064000"/>
          <p14:tracePt t="64079" x="4656138" y="4081463"/>
          <p14:tracePt t="64096" x="4781550" y="4092575"/>
          <p14:tracePt t="64114" x="4899025" y="4097338"/>
          <p14:tracePt t="64130" x="4989513" y="4097338"/>
          <p14:tracePt t="64147" x="5080000" y="4097338"/>
          <p14:tracePt t="64163" x="5141913" y="4097338"/>
          <p14:tracePt t="64180" x="5203825" y="4097338"/>
          <p14:tracePt t="64197" x="5226050" y="4097338"/>
          <p14:tracePt t="64213" x="5254625" y="4097338"/>
          <p14:tracePt t="64229" x="5265738" y="4097338"/>
          <p14:tracePt t="64246" x="5272088" y="4097338"/>
          <p14:tracePt t="64263" x="5276850" y="4097338"/>
          <p14:tracePt t="64279" x="5283200" y="4097338"/>
          <p14:tracePt t="64296" x="5289550" y="4097338"/>
          <p14:tracePt t="64468" x="5294313" y="4097338"/>
          <p14:tracePt t="64476" x="5305425" y="4097338"/>
          <p14:tracePt t="64484" x="5316538" y="4097338"/>
          <p14:tracePt t="64496" x="5340350" y="4097338"/>
          <p14:tracePt t="64513" x="5362575" y="4097338"/>
          <p14:tracePt t="64667" x="5367338" y="4097338"/>
          <p14:tracePt t="64676" x="5378450" y="4097338"/>
          <p14:tracePt t="64687" x="5395913" y="4097338"/>
          <p14:tracePt t="64696" x="5402263" y="4092575"/>
          <p14:tracePt t="64713" x="5407025" y="4092575"/>
          <p14:tracePt t="65077" x="5424488" y="4092575"/>
          <p14:tracePt t="65083" x="5441950" y="4092575"/>
          <p14:tracePt t="65096" x="5480050" y="4092575"/>
          <p14:tracePt t="65113" x="5627688" y="4092575"/>
          <p14:tracePt t="65130" x="5819775" y="4092575"/>
          <p14:tracePt t="65146" x="6034088" y="4092575"/>
          <p14:tracePt t="65163" x="6237288" y="4092575"/>
          <p14:tracePt t="65179" x="6457950" y="4092575"/>
          <p14:tracePt t="65196" x="6767513" y="4064000"/>
          <p14:tracePt t="65214" x="6880225" y="4041775"/>
          <p14:tracePt t="65229" x="6953250" y="4035425"/>
          <p14:tracePt t="65246" x="6981825" y="4030663"/>
          <p14:tracePt t="65263" x="6999288" y="4024313"/>
          <p14:tracePt t="65280" x="7032625" y="4024313"/>
          <p14:tracePt t="65296" x="7050088" y="4024313"/>
          <p14:tracePt t="65313" x="7067550" y="4024313"/>
          <p14:tracePt t="65329" x="7072313" y="4024313"/>
          <p14:tracePt t="65346" x="7094538" y="4024313"/>
          <p14:tracePt t="65363" x="7123113" y="4024313"/>
          <p14:tracePt t="65379" x="7162800" y="4024313"/>
          <p14:tracePt t="65396" x="7191375" y="4024313"/>
          <p14:tracePt t="65413" x="7213600" y="4024313"/>
          <p14:tracePt t="65431" x="7231063" y="4024313"/>
          <p14:tracePt t="65446" x="7253288" y="4024313"/>
          <p14:tracePt t="65463" x="7275513" y="4024313"/>
          <p14:tracePt t="65479" x="7281863" y="4024313"/>
          <p14:tracePt t="65497" x="7304088" y="4024313"/>
          <p14:tracePt t="65512" x="7348538" y="4024313"/>
          <p14:tracePt t="65529" x="7399338" y="4024313"/>
          <p14:tracePt t="65546" x="7456488" y="4024313"/>
          <p14:tracePt t="65563" x="7524750" y="4024313"/>
          <p14:tracePt t="65579" x="7642225" y="4024313"/>
          <p14:tracePt t="65596" x="7754938" y="4024313"/>
          <p14:tracePt t="65612" x="7891463" y="4024313"/>
          <p14:tracePt t="65629" x="7969250" y="4024313"/>
          <p14:tracePt t="65646" x="8032750" y="4024313"/>
          <p14:tracePt t="65663" x="8077200" y="4024313"/>
          <p14:tracePt t="65679" x="8121650" y="4013200"/>
          <p14:tracePt t="65697" x="8167688" y="3995738"/>
          <p14:tracePt t="65713" x="8212138" y="3990975"/>
          <p14:tracePt t="65730" x="8240713" y="3979863"/>
          <p14:tracePt t="65805" x="8240713" y="3973513"/>
          <p14:tracePt t="65939" x="8240713" y="3968750"/>
          <p14:tracePt t="65948" x="8247063" y="3962400"/>
          <p14:tracePt t="65955" x="8251825" y="3962400"/>
          <p14:tracePt t="65965" x="8262938" y="3962400"/>
          <p14:tracePt t="65979" x="8274050" y="3962400"/>
          <p14:tracePt t="65996" x="8320088" y="3962400"/>
          <p14:tracePt t="66012" x="8348663" y="3962400"/>
          <p14:tracePt t="66029" x="8410575" y="3956050"/>
          <p14:tracePt t="66046" x="8443913" y="3956050"/>
          <p14:tracePt t="66062" x="8477250" y="3956050"/>
          <p14:tracePt t="66079" x="8516938" y="3968750"/>
          <p14:tracePt t="66096" x="8540750" y="3984625"/>
          <p14:tracePt t="66113" x="8624888" y="4013200"/>
          <p14:tracePt t="66130" x="8766175" y="4013200"/>
          <p14:tracePt t="66147" x="8861425" y="4030663"/>
          <p14:tracePt t="66162" x="8890000" y="4046538"/>
          <p14:tracePt t="66547" x="8883650" y="4046538"/>
          <p14:tracePt t="66556" x="8883650" y="4041775"/>
          <p14:tracePt t="66569" x="8878888" y="4024313"/>
          <p14:tracePt t="66585" x="8878888" y="3995738"/>
          <p14:tracePt t="66602" x="8878888" y="3990975"/>
          <p14:tracePt t="66618" x="8890000" y="3984625"/>
          <p14:tracePt t="66635" x="8934450" y="3933825"/>
          <p14:tracePt t="66652" x="9020175" y="3894138"/>
          <p14:tracePt t="66668" x="9064625" y="3889375"/>
          <p14:tracePt t="66685" x="9075738" y="3878263"/>
          <p14:tracePt t="66702" x="9099550" y="3838575"/>
          <p14:tracePt t="66718" x="9110663" y="3827463"/>
          <p14:tracePt t="66735" x="9132888" y="3821113"/>
          <p14:tracePt t="66752" x="9137650" y="3810000"/>
          <p14:tracePt t="66768" x="9155113" y="3810000"/>
          <p14:tracePt t="66785" x="9177338" y="3803650"/>
          <p14:tracePt t="66802" x="9194800" y="3803650"/>
          <p14:tracePt t="66819" x="9212263" y="3798888"/>
          <p14:tracePt t="66835" x="9245600" y="3798888"/>
          <p14:tracePt t="66852" x="9302750" y="3798888"/>
          <p14:tracePt t="66868" x="9336088" y="3798888"/>
          <p14:tracePt t="66885" x="9353550" y="3798888"/>
          <p14:tracePt t="66902" x="9375775" y="3798888"/>
          <p14:tracePt t="66918" x="9391650" y="3798888"/>
          <p14:tracePt t="66923" x="9409113" y="3798888"/>
          <p14:tracePt t="66935" x="9415463" y="3803650"/>
          <p14:tracePt t="66952" x="9455150" y="3810000"/>
          <p14:tracePt t="66968" x="9482138" y="3821113"/>
          <p14:tracePt t="66985" x="9517063" y="3832225"/>
          <p14:tracePt t="67002" x="9556750" y="3838575"/>
          <p14:tracePt t="67019" x="9594850" y="3860800"/>
          <p14:tracePt t="67035" x="9658350" y="3878263"/>
          <p14:tracePt t="67051" x="9696450" y="3905250"/>
          <p14:tracePt t="67069" x="9736138" y="3922713"/>
          <p14:tracePt t="67085" x="9782175" y="3933825"/>
          <p14:tracePt t="67102" x="9837738" y="3962400"/>
          <p14:tracePt t="67118" x="9888538" y="3968750"/>
          <p14:tracePt t="67135" x="9928225" y="3984625"/>
          <p14:tracePt t="67151" x="9945688" y="3995738"/>
          <p14:tracePt t="67169" x="9967913" y="4013200"/>
          <p14:tracePt t="67185" x="9990138" y="4013200"/>
          <p14:tracePt t="67202" x="10013950" y="4019550"/>
          <p14:tracePt t="67219" x="10036175" y="4024313"/>
          <p14:tracePt t="67235" x="10058400" y="4030663"/>
          <p14:tracePt t="67252" x="10086975" y="4035425"/>
          <p14:tracePt t="67348" x="10075863" y="4041775"/>
          <p14:tracePt t="67355" x="10069513" y="4041775"/>
          <p14:tracePt t="67368" x="10058400" y="4052888"/>
          <p14:tracePt t="67385" x="9996488" y="4052888"/>
          <p14:tracePt t="67402" x="9928225" y="4052888"/>
          <p14:tracePt t="67418" x="9826625" y="4052888"/>
          <p14:tracePt t="67423" x="9782175" y="4052888"/>
          <p14:tracePt t="67435" x="9702800" y="4052888"/>
          <p14:tracePt t="67451" x="9488488" y="4052888"/>
          <p14:tracePt t="67468" x="9263063" y="4052888"/>
          <p14:tracePt t="67485" x="8890000" y="4052888"/>
          <p14:tracePt t="67501" x="8156575" y="4052888"/>
          <p14:tracePt t="67518" x="7467600" y="4052888"/>
          <p14:tracePt t="67535" x="6891338" y="4052888"/>
          <p14:tracePt t="67552" x="6407150" y="4052888"/>
          <p14:tracePt t="67568" x="5988050" y="4052888"/>
          <p14:tracePt t="67585" x="5683250" y="4064000"/>
          <p14:tracePt t="67602" x="5418138" y="4081463"/>
          <p14:tracePt t="67619" x="5159375" y="4121150"/>
          <p14:tracePt t="67636" x="4933950" y="4148138"/>
          <p14:tracePt t="67652" x="4616450" y="4171950"/>
          <p14:tracePt t="67669" x="4448175" y="4187825"/>
          <p14:tracePt t="67686" x="4311650" y="4194175"/>
          <p14:tracePt t="67702" x="4227513" y="4205288"/>
          <p14:tracePt t="67718" x="4092575" y="4210050"/>
          <p14:tracePt t="67735" x="3962400" y="4227513"/>
          <p14:tracePt t="67752" x="3816350" y="4238625"/>
          <p14:tracePt t="67768" x="3657600" y="4244975"/>
          <p14:tracePt t="67785" x="3465513" y="4256088"/>
          <p14:tracePt t="67802" x="3240088" y="4273550"/>
          <p14:tracePt t="67818" x="3025775" y="4273550"/>
          <p14:tracePt t="67835" x="2833688" y="4273550"/>
          <p14:tracePt t="67852" x="2562225" y="4273550"/>
          <p14:tracePt t="67868" x="2427288" y="4273550"/>
          <p14:tracePt t="67885" x="2370138" y="4273550"/>
          <p14:tracePt t="67902" x="2297113" y="4273550"/>
          <p14:tracePt t="67918" x="2173288" y="4273550"/>
          <p14:tracePt t="67935" x="2065338" y="4256088"/>
          <p14:tracePt t="67952" x="2038350" y="4249738"/>
          <p14:tracePt t="67968" x="2025650" y="4249738"/>
          <p14:tracePt t="67985" x="1992313" y="4244975"/>
          <p14:tracePt t="68002" x="1970088" y="4244975"/>
          <p14:tracePt t="68019" x="1947863" y="4244975"/>
          <p14:tracePt t="68035" x="1941513" y="4244975"/>
          <p14:tracePt t="68372" x="1919288" y="4244975"/>
          <p14:tracePt t="68383" x="1912938" y="4244975"/>
          <p14:tracePt t="68391" x="1901825" y="4244975"/>
          <p14:tracePt t="68399" x="1873250" y="4244975"/>
          <p14:tracePt t="68410" x="1839913" y="4244975"/>
          <p14:tracePt t="68427" x="1784350" y="4244975"/>
          <p14:tracePt t="68443" x="1709738" y="4233863"/>
          <p14:tracePt t="68459" x="1636713" y="4222750"/>
          <p14:tracePt t="68479" x="1563688" y="4205288"/>
          <p14:tracePt t="68493" x="1479550" y="4194175"/>
          <p14:tracePt t="68510" x="1439863" y="4194175"/>
          <p14:tracePt t="68526" x="1428750" y="4194175"/>
          <p14:tracePt t="68543" x="1404938" y="4194175"/>
          <p14:tracePt t="68559" x="1382713" y="4194175"/>
          <p14:tracePt t="68576" x="1365250" y="4194175"/>
          <p14:tracePt t="68593" x="1360488" y="4194175"/>
          <p14:tracePt t="68609" x="1354138" y="4194175"/>
          <p14:tracePt t="68643" x="1349375" y="4194175"/>
          <p14:tracePt t="68700" x="1349375" y="4198938"/>
          <p14:tracePt t="68708" x="1354138" y="4198938"/>
          <p14:tracePt t="68716" x="1360488" y="4205288"/>
          <p14:tracePt t="68732" x="1365250" y="4210050"/>
          <p14:tracePt t="68749" x="1382713" y="4210050"/>
          <p14:tracePt t="68759" x="1393825" y="4222750"/>
          <p14:tracePt t="68776" x="1400175" y="4222750"/>
          <p14:tracePt t="68793" x="1404938" y="4222750"/>
          <p14:tracePt t="68809" x="1416050" y="4227513"/>
          <p14:tracePt t="68826" x="1433513" y="4227513"/>
          <p14:tracePt t="68843" x="1439863" y="4227513"/>
          <p14:tracePt t="68859" x="1466850" y="4227513"/>
          <p14:tracePt t="68876" x="1479550" y="4233863"/>
          <p14:tracePt t="68893" x="1484313" y="4233863"/>
          <p14:tracePt t="68909" x="1490663" y="4233863"/>
          <p14:tracePt t="68943" x="1495425" y="4233863"/>
          <p14:tracePt t="68960" x="1501775" y="4233863"/>
          <p14:tracePt t="68976" x="1506538" y="4233863"/>
          <p14:tracePt t="68993" x="1512888" y="4233863"/>
          <p14:tracePt t="69009" x="1524000" y="4233863"/>
          <p14:tracePt t="69059" x="1530350" y="4233863"/>
          <p14:tracePt t="69084" x="1530350" y="4238625"/>
          <p14:tracePt t="69101" x="1535113" y="4238625"/>
          <p14:tracePt t="69109" x="1541463" y="4244975"/>
          <p14:tracePt t="69148" x="1546225" y="4244975"/>
          <p14:tracePt t="69158" x="1552575" y="4244975"/>
          <p14:tracePt t="69167" x="1557338" y="4244975"/>
          <p14:tracePt t="69182" x="1568450" y="4244975"/>
          <p14:tracePt t="69194" x="1581150" y="4260850"/>
          <p14:tracePt t="69211" x="1592263" y="4260850"/>
          <p14:tracePt t="69226" x="1597025" y="4260850"/>
          <p14:tracePt t="69292" x="1608138" y="4260850"/>
          <p14:tracePt t="69307" x="1614488" y="4260850"/>
          <p14:tracePt t="69341" x="1625600" y="4267200"/>
          <p14:tracePt t="69667" x="1625600" y="4273550"/>
          <p14:tracePt t="69677" x="1631950" y="4273550"/>
          <p14:tracePt t="69844" x="1636713" y="4273550"/>
          <p14:tracePt t="69852" x="1643063" y="4273550"/>
          <p14:tracePt t="69963" x="1654175" y="4273550"/>
          <p14:tracePt t="69972" x="1658938" y="4273550"/>
          <p14:tracePt t="70011" x="1665288" y="4273550"/>
          <p14:tracePt t="70020" x="1676400" y="4273550"/>
          <p14:tracePt t="70028" x="1687513" y="4273550"/>
          <p14:tracePt t="70037" x="1698625" y="4273550"/>
          <p14:tracePt t="70049" x="1709738" y="4273550"/>
          <p14:tracePt t="70066" x="1738313" y="4273550"/>
          <p14:tracePt t="70083" x="1744663" y="4273550"/>
          <p14:tracePt t="70099" x="1771650" y="4278313"/>
          <p14:tracePt t="70116" x="1800225" y="4284663"/>
          <p14:tracePt t="70132" x="1857375" y="4300538"/>
          <p14:tracePt t="70149" x="1919288" y="4311650"/>
          <p14:tracePt t="70166" x="1987550" y="4340225"/>
          <p14:tracePt t="70183" x="2025650" y="4346575"/>
          <p14:tracePt t="70199" x="2060575" y="4351338"/>
          <p14:tracePt t="70216" x="2071688" y="4357688"/>
          <p14:tracePt t="70340" x="2082800" y="4357688"/>
          <p14:tracePt t="70356" x="2093913" y="4357688"/>
          <p14:tracePt t="70364" x="2111375" y="4379913"/>
          <p14:tracePt t="70380" x="2122488" y="4379913"/>
          <p14:tracePt t="70388" x="2127250" y="4386263"/>
          <p14:tracePt t="70399" x="2133600" y="4386263"/>
          <p14:tracePt t="70417" x="2139950" y="4391025"/>
          <p14:tracePt t="70564" x="2144713" y="4391025"/>
          <p14:tracePt t="70580" x="2133600" y="4391025"/>
          <p14:tracePt t="70588" x="2089150" y="4368800"/>
          <p14:tracePt t="70601" x="2043113" y="4362450"/>
          <p14:tracePt t="70617" x="1936750" y="4340225"/>
          <p14:tracePt t="70633" x="1846263" y="4295775"/>
          <p14:tracePt t="70650" x="1806575" y="4278313"/>
          <p14:tracePt t="70665" x="1778000" y="4260850"/>
          <p14:tracePt t="70687" x="1682750" y="4244975"/>
          <p14:tracePt t="70700" x="1631950" y="4233863"/>
          <p14:tracePt t="70716" x="1574800" y="4205288"/>
          <p14:tracePt t="70732" x="1563688" y="4205288"/>
          <p14:tracePt t="70749" x="1557338" y="4205288"/>
          <p14:tracePt t="70900" x="1563688" y="4205288"/>
          <p14:tracePt t="70907" x="1585913" y="4205288"/>
          <p14:tracePt t="70920" x="1619250" y="4205288"/>
          <p14:tracePt t="70932" x="1647825" y="4205288"/>
          <p14:tracePt t="70949" x="1670050" y="4205288"/>
          <p14:tracePt t="70966" x="1676400" y="4205288"/>
          <p14:tracePt t="70982" x="1687513" y="4205288"/>
          <p14:tracePt t="70999" x="1704975" y="4205288"/>
          <p14:tracePt t="71015" x="1733550" y="4205288"/>
          <p14:tracePt t="71033" x="1755775" y="4205288"/>
          <p14:tracePt t="71049" x="1771650" y="4205288"/>
          <p14:tracePt t="71066" x="1778000" y="4205288"/>
          <p14:tracePt t="71082" x="1784350" y="4205288"/>
          <p14:tracePt t="71099" x="1795463" y="4205288"/>
          <p14:tracePt t="71116" x="1811338" y="4205288"/>
          <p14:tracePt t="71132" x="1835150" y="4205288"/>
          <p14:tracePt t="71149" x="1873250" y="4205288"/>
          <p14:tracePt t="71165" x="1992313" y="4205288"/>
          <p14:tracePt t="71184" x="2162175" y="4205288"/>
          <p14:tracePt t="71199" x="2286000" y="4205288"/>
          <p14:tracePt t="71215" x="2466975" y="4194175"/>
          <p14:tracePt t="71232" x="2765425" y="4159250"/>
          <p14:tracePt t="71249" x="3217863" y="4137025"/>
          <p14:tracePt t="71266" x="3759200" y="4092575"/>
          <p14:tracePt t="71283" x="4386263" y="4064000"/>
          <p14:tracePt t="71300" x="5080000" y="4052888"/>
          <p14:tracePt t="71315" x="6338888" y="4052888"/>
          <p14:tracePt t="71332" x="7004050" y="4052888"/>
          <p14:tracePt t="71350" x="7535863" y="4052888"/>
          <p14:tracePt t="71365" x="7986713" y="4081463"/>
          <p14:tracePt t="71382" x="8450263" y="4148138"/>
          <p14:tracePt t="71399" x="8821738" y="4198938"/>
          <p14:tracePt t="71415" x="9166225" y="4244975"/>
          <p14:tracePt t="71425" x="9290050" y="4256088"/>
          <p14:tracePt t="71433" x="9404350" y="4260850"/>
          <p14:tracePt t="71449" x="9539288" y="4273550"/>
          <p14:tracePt t="71465" x="9607550" y="4284663"/>
          <p14:tracePt t="71485" x="9669463" y="4295775"/>
          <p14:tracePt t="71499" x="9793288" y="4300538"/>
          <p14:tracePt t="71515" x="10007600" y="4300538"/>
          <p14:tracePt t="71532" x="10102850" y="4300538"/>
          <p14:tracePt t="71549" x="10193338" y="4300538"/>
          <p14:tracePt t="71565" x="10244138" y="4300538"/>
          <p14:tracePt t="71582" x="10312400" y="4300538"/>
          <p14:tracePt t="71599" x="10458450" y="4300538"/>
          <p14:tracePt t="71615" x="10588625" y="4300538"/>
          <p14:tracePt t="71632" x="10775950" y="4300538"/>
          <p14:tracePt t="71649" x="11012488" y="4289425"/>
          <p14:tracePt t="71665" x="11204575" y="4267200"/>
          <p14:tracePt t="71682" x="11322050" y="4244975"/>
          <p14:tracePt t="71699" x="11430000" y="4210050"/>
          <p14:tracePt t="71715" x="11514138" y="4176713"/>
          <p14:tracePt t="71732" x="11531600" y="4165600"/>
          <p14:tracePt t="71749" x="11537950" y="4159250"/>
          <p14:tracePt t="71876" x="11537950" y="4154488"/>
          <p14:tracePt t="71884" x="11525250" y="4148138"/>
          <p14:tracePt t="71892" x="11480800" y="4148138"/>
          <p14:tracePt t="71902" x="11447463" y="4148138"/>
          <p14:tracePt t="71915" x="11379200" y="4148138"/>
          <p14:tracePt t="71935" x="11233150" y="4148138"/>
          <p14:tracePt t="71948" x="11107738" y="4137025"/>
          <p14:tracePt t="71965" x="10950575" y="4137025"/>
          <p14:tracePt t="71982" x="10802938" y="4137025"/>
          <p14:tracePt t="71998" x="10729913" y="4137025"/>
          <p14:tracePt t="72015" x="10639425" y="4137025"/>
          <p14:tracePt t="72032" x="10548938" y="4137025"/>
          <p14:tracePt t="72049" x="10498138" y="4132263"/>
          <p14:tracePt t="72065" x="10442575" y="4121150"/>
          <p14:tracePt t="72083" x="10396538" y="4114800"/>
          <p14:tracePt t="72099" x="10380663" y="4108450"/>
          <p14:tracePt t="72252" x="10374313" y="4103688"/>
          <p14:tracePt t="72259" x="10356850" y="4092575"/>
          <p14:tracePt t="72268" x="10356850" y="4086225"/>
          <p14:tracePt t="72282" x="10345738" y="4075113"/>
          <p14:tracePt t="72299" x="10334625" y="4057650"/>
          <p14:tracePt t="72315" x="10318750" y="4041775"/>
          <p14:tracePt t="72332" x="10306050" y="4030663"/>
          <p14:tracePt t="72349" x="10290175" y="4019550"/>
          <p14:tracePt t="72366" x="10272713" y="4013200"/>
          <p14:tracePt t="72382" x="10255250" y="3990975"/>
          <p14:tracePt t="72399" x="10244138" y="3979863"/>
          <p14:tracePt t="72415" x="10239375" y="3973513"/>
          <p14:tracePt t="72508" x="10239375" y="3968750"/>
          <p14:tracePt t="72518" x="10239375" y="3962400"/>
          <p14:tracePt t="72524" x="10239375" y="3956050"/>
          <p14:tracePt t="72532" x="10261600" y="3956050"/>
          <p14:tracePt t="72548" x="10334625" y="3940175"/>
          <p14:tracePt t="72565" x="10396538" y="3933825"/>
          <p14:tracePt t="72582" x="10509250" y="3933825"/>
          <p14:tracePt t="72599" x="10606088" y="3933825"/>
          <p14:tracePt t="72615" x="10656888" y="3933825"/>
          <p14:tracePt t="72632" x="10685463" y="3933825"/>
          <p14:tracePt t="72649" x="10729913" y="3933825"/>
          <p14:tracePt t="72665" x="10736263" y="3933825"/>
          <p14:tracePt t="72811" x="10718800" y="3933825"/>
          <p14:tracePt t="72820" x="10685463" y="3922713"/>
          <p14:tracePt t="72828" x="10645775" y="3922713"/>
          <p14:tracePt t="72836" x="10588625" y="3917950"/>
          <p14:tracePt t="72850" x="10498138" y="3917950"/>
          <p14:tracePt t="72865" x="10363200" y="3917950"/>
          <p14:tracePt t="72882" x="10283825" y="3917950"/>
          <p14:tracePt t="72898" x="10171113" y="3917950"/>
          <p14:tracePt t="72915" x="10025063" y="3917950"/>
          <p14:tracePt t="72919" x="9923463" y="3917950"/>
          <p14:tracePt t="72932" x="9380538" y="3917950"/>
          <p14:tracePt t="72948" x="7942263" y="3917950"/>
          <p14:tracePt t="72965" x="6208713" y="3917950"/>
          <p14:tracePt t="72984" x="4724400" y="3917950"/>
          <p14:tracePt t="72998" x="3759200" y="3917950"/>
          <p14:tracePt t="73015" x="3189288" y="3917950"/>
          <p14:tracePt t="73031" x="2884488" y="3917950"/>
          <p14:tracePt t="73048" x="2670175" y="3917950"/>
          <p14:tracePt t="73065" x="2478088" y="3917950"/>
          <p14:tracePt t="73082" x="2292350" y="3917950"/>
          <p14:tracePt t="73099" x="2111375" y="3917950"/>
          <p14:tracePt t="73115" x="1941513" y="3917950"/>
          <p14:tracePt t="73132" x="1682750" y="3917950"/>
          <p14:tracePt t="73148" x="1592263" y="3917950"/>
          <p14:tracePt t="73165" x="1541463" y="3917950"/>
          <p14:tracePt t="73185" x="1512888" y="3944938"/>
          <p14:tracePt t="73199" x="1495425" y="3968750"/>
          <p14:tracePt t="73215" x="1484313" y="3973513"/>
          <p14:tracePt t="73232" x="1466850" y="3995738"/>
          <p14:tracePt t="73249" x="1466850" y="4002088"/>
          <p14:tracePt t="73266" x="1455738" y="4019550"/>
          <p14:tracePt t="73282" x="1450975" y="4030663"/>
          <p14:tracePt t="73299" x="1439863" y="4035425"/>
          <p14:tracePt t="73315" x="1416050" y="4052888"/>
          <p14:tracePt t="73332" x="1327150" y="4086225"/>
          <p14:tracePt t="73349" x="1258888" y="4092575"/>
          <p14:tracePt t="73365" x="1201738" y="4097338"/>
          <p14:tracePt t="73382" x="1179513" y="4097338"/>
          <p14:tracePt t="73443" x="1179513" y="4108450"/>
          <p14:tracePt t="73450" x="1179513" y="4125913"/>
          <p14:tracePt t="73458" x="1179513" y="4132263"/>
          <p14:tracePt t="73459" x="1179513" y="4154488"/>
          <p14:tracePt t="73482" x="1263650" y="4238625"/>
          <p14:tracePt t="73498" x="1416050" y="4311650"/>
          <p14:tracePt t="73515" x="1592263" y="4346575"/>
          <p14:tracePt t="73532" x="1738313" y="4402138"/>
          <p14:tracePt t="73548" x="1766888" y="4408488"/>
          <p14:tracePt t="73565" x="1795463" y="4408488"/>
          <p14:tracePt t="73583" x="1817688" y="4413250"/>
          <p14:tracePt t="73599" x="1835150" y="4419600"/>
          <p14:tracePt t="73615" x="1857375" y="4437063"/>
          <p14:tracePt t="73649" x="1868488" y="4441825"/>
          <p14:tracePt t="73665" x="1885950" y="4448175"/>
          <p14:tracePt t="73682" x="1897063" y="4448175"/>
          <p14:tracePt t="73702" x="1963738" y="4452938"/>
          <p14:tracePt t="73715" x="1987550" y="4459288"/>
          <p14:tracePt t="73732" x="2105025" y="4481513"/>
          <p14:tracePt t="73748" x="2184400" y="4487863"/>
          <p14:tracePt t="73765" x="2228850" y="4492625"/>
          <p14:tracePt t="73781" x="2297113" y="4498975"/>
          <p14:tracePt t="73798" x="2381250" y="4514850"/>
          <p14:tracePt t="73815" x="2489200" y="4538663"/>
          <p14:tracePt t="73831" x="2584450" y="4549775"/>
          <p14:tracePt t="73850" x="2709863" y="4560888"/>
          <p14:tracePt t="73865" x="2822575" y="4560888"/>
          <p14:tracePt t="73882" x="2935288" y="4560888"/>
          <p14:tracePt t="73898" x="3041650" y="4560888"/>
          <p14:tracePt t="73915" x="3109913" y="4560888"/>
          <p14:tracePt t="73919" x="3121025" y="4560888"/>
          <p14:tracePt t="73935" x="3160713" y="4554538"/>
          <p14:tracePt t="73948" x="3240088" y="4549775"/>
          <p14:tracePt t="73965" x="3302000" y="4538663"/>
          <p14:tracePt t="73982" x="3346450" y="4527550"/>
          <p14:tracePt t="73999" x="3386138" y="4521200"/>
          <p14:tracePt t="74015" x="3454400" y="4514850"/>
          <p14:tracePt t="74031" x="3538538" y="4510088"/>
          <p14:tracePt t="74048" x="3584575" y="4510088"/>
          <p14:tracePt t="74065" x="3640138" y="4492625"/>
          <p14:tracePt t="74082" x="3690938" y="4481513"/>
          <p14:tracePt t="74098" x="3776663" y="4476750"/>
          <p14:tracePt t="74116" x="3867150" y="4464050"/>
          <p14:tracePt t="74132" x="3995738" y="4459288"/>
          <p14:tracePt t="74148" x="4108450" y="4448175"/>
          <p14:tracePt t="74165" x="4256088" y="4448175"/>
          <p14:tracePt t="74182" x="4379913" y="4448175"/>
          <p14:tracePt t="74198" x="4481513" y="4448175"/>
          <p14:tracePt t="74215" x="4605338" y="4448175"/>
          <p14:tracePt t="74232" x="4718050" y="4448175"/>
          <p14:tracePt t="74248" x="4826000" y="4448175"/>
          <p14:tracePt t="74265" x="4916488" y="4430713"/>
          <p14:tracePt t="74281" x="5046663" y="4425950"/>
          <p14:tracePt t="74298" x="5148263" y="4413250"/>
          <p14:tracePt t="74315" x="5340350" y="4397375"/>
          <p14:tracePt t="74331" x="5610225" y="4386263"/>
          <p14:tracePt t="74349" x="5707063" y="4368800"/>
          <p14:tracePt t="74366" x="5773738" y="4362450"/>
          <p14:tracePt t="74382" x="5830888" y="4362450"/>
          <p14:tracePt t="74399" x="5910263" y="4357688"/>
          <p14:tracePt t="74415" x="5994400" y="4346575"/>
          <p14:tracePt t="74420" x="6027738" y="4346575"/>
          <p14:tracePt t="74431" x="6062663" y="4346575"/>
          <p14:tracePt t="74448" x="6118225" y="4346575"/>
          <p14:tracePt t="74465" x="6140450" y="4346575"/>
          <p14:tracePt t="74481" x="6146800" y="4346575"/>
          <p14:tracePt t="74524" x="6153150" y="4346575"/>
          <p14:tracePt t="74532" x="6169025" y="4346575"/>
          <p14:tracePt t="74548" x="6180138" y="4346575"/>
          <p14:tracePt t="74620" x="6186488" y="4346575"/>
          <p14:tracePt t="74627" x="6191250" y="4346575"/>
          <p14:tracePt t="74635" x="6197600" y="4346575"/>
          <p14:tracePt t="74648" x="6215063" y="4368800"/>
          <p14:tracePt t="74667" x="6219825" y="4375150"/>
          <p14:tracePt t="74681" x="6226175" y="4375150"/>
          <p14:tracePt t="74726" x="6230938" y="4375150"/>
          <p14:tracePt t="74733" x="6242050" y="4375150"/>
          <p14:tracePt t="74748" x="6248400" y="4375150"/>
          <p14:tracePt t="74765" x="6254750" y="4375150"/>
          <p14:tracePt t="74781" x="6259513" y="4375150"/>
          <p14:tracePt t="74811" x="6265863" y="4375150"/>
          <p14:tracePt t="74836" x="6270625" y="4375150"/>
          <p14:tracePt t="75005" x="6276975" y="4379913"/>
          <p14:tracePt t="75012" x="6276975" y="4386263"/>
          <p14:tracePt t="75020" x="6276975" y="4391025"/>
          <p14:tracePt t="75040" x="6276975" y="4408488"/>
          <p14:tracePt t="75436" x="6281738" y="4408488"/>
          <p14:tracePt t="75444" x="6281738" y="4402138"/>
          <p14:tracePt t="75500" x="6281738" y="4397375"/>
          <p14:tracePt t="75508" x="6281738" y="4391025"/>
          <p14:tracePt t="75520" x="6288088" y="4391025"/>
          <p14:tracePt t="75537" x="6288088" y="4386263"/>
          <p14:tracePt t="75554" x="6292850" y="4379913"/>
          <p14:tracePt t="75628" x="6292850" y="4368800"/>
          <p14:tracePt t="75636" x="6299200" y="4362450"/>
          <p14:tracePt t="75644" x="6305550" y="4357688"/>
          <p14:tracePt t="75653" x="6316663" y="4351338"/>
          <p14:tracePt t="75670" x="6332538" y="4346575"/>
          <p14:tracePt t="75687" x="6343650" y="4340225"/>
          <p14:tracePt t="75703" x="6350000" y="4340225"/>
          <p14:tracePt t="75868" x="6343650" y="4340225"/>
          <p14:tracePt t="75876" x="6310313" y="4340225"/>
          <p14:tracePt t="75887" x="6254750" y="4362450"/>
          <p14:tracePt t="75903" x="6113463" y="4408488"/>
          <p14:tracePt t="75920" x="5949950" y="4437063"/>
          <p14:tracePt t="75925" x="5903913" y="4452938"/>
          <p14:tracePt t="75936" x="5830888" y="4452938"/>
          <p14:tracePt t="75953" x="5649913" y="4459288"/>
          <p14:tracePt t="75970" x="5475288" y="4459288"/>
          <p14:tracePt t="75987" x="5272088" y="4459288"/>
          <p14:tracePt t="76004" x="4883150" y="4459288"/>
          <p14:tracePt t="76020" x="4594225" y="4459288"/>
          <p14:tracePt t="76037" x="4391025" y="4437063"/>
          <p14:tracePt t="76053" x="4233863" y="4413250"/>
          <p14:tracePt t="76070" x="4092575" y="4397375"/>
          <p14:tracePt t="76086" x="3968750" y="4375150"/>
          <p14:tracePt t="76103" x="3860800" y="4362450"/>
          <p14:tracePt t="76120" x="3741738" y="4351338"/>
          <p14:tracePt t="76136" x="3640138" y="4329113"/>
          <p14:tracePt t="76153" x="3498850" y="4311650"/>
          <p14:tracePt t="76170" x="3397250" y="4300538"/>
          <p14:tracePt t="76188" x="3359150" y="4300538"/>
          <p14:tracePt t="76203" x="3295650" y="4300538"/>
          <p14:tracePt t="76220" x="3262313" y="4300538"/>
          <p14:tracePt t="76236" x="3251200" y="4300538"/>
          <p14:tracePt t="76253" x="3240088" y="4300538"/>
          <p14:tracePt t="76357" x="3244850" y="4300538"/>
          <p14:tracePt t="76364" x="3279775" y="4311650"/>
          <p14:tracePt t="76372" x="3335338" y="4311650"/>
          <p14:tracePt t="76387" x="3370263" y="4318000"/>
          <p14:tracePt t="76403" x="3556000" y="4335463"/>
          <p14:tracePt t="76420" x="3635375" y="4335463"/>
          <p14:tracePt t="76437" x="3736975" y="4335463"/>
          <p14:tracePt t="76454" x="3883025" y="4335463"/>
          <p14:tracePt t="76470" x="4137025" y="4335463"/>
          <p14:tracePt t="76487" x="4848225" y="4335463"/>
          <p14:tracePt t="76503" x="5864225" y="4273550"/>
          <p14:tracePt t="76520" x="6846888" y="4171950"/>
          <p14:tracePt t="76537" x="7478713" y="4114800"/>
          <p14:tracePt t="76554" x="7885113" y="4086225"/>
          <p14:tracePt t="76570" x="8251825" y="4086225"/>
          <p14:tracePt t="76586" x="8578850" y="4086225"/>
          <p14:tracePt t="76603" x="8770938" y="4057650"/>
          <p14:tracePt t="76622" x="8947150" y="4052888"/>
          <p14:tracePt t="76637" x="9070975" y="4041775"/>
          <p14:tracePt t="76653" x="9155113" y="4024313"/>
          <p14:tracePt t="76670" x="9188450" y="4006850"/>
          <p14:tracePt t="76686" x="9188450" y="4002088"/>
          <p14:tracePt t="76892" x="9183688" y="4002088"/>
          <p14:tracePt t="76900" x="9177338" y="4006850"/>
          <p14:tracePt t="76920" x="9172575" y="4013200"/>
          <p14:tracePt t="76929" x="9166225" y="4019550"/>
          <p14:tracePt t="76942" x="9161463" y="4024313"/>
          <p14:tracePt t="76959" x="9155113" y="4030663"/>
          <p14:tracePt t="76982" x="9150350" y="4030663"/>
          <p14:tracePt t="77260" x="9132888" y="4030663"/>
          <p14:tracePt t="77268" x="9126538" y="4030663"/>
          <p14:tracePt t="77276" x="9110663" y="4041775"/>
          <p14:tracePt t="77284" x="9093200" y="4057650"/>
          <p14:tracePt t="77297" x="9082088" y="4064000"/>
          <p14:tracePt t="77314" x="9042400" y="4075113"/>
          <p14:tracePt t="77331" x="9002713" y="4097338"/>
          <p14:tracePt t="77347" x="8958263" y="4097338"/>
          <p14:tracePt t="77364" x="8940800" y="4097338"/>
          <p14:tracePt t="77397" x="8934450" y="4097338"/>
          <p14:tracePt t="77414" x="8929688" y="4092575"/>
          <p14:tracePt t="77432" x="8918575" y="4086225"/>
          <p14:tracePt t="77468" x="8912225" y="4081463"/>
          <p14:tracePt t="77485" x="8907463" y="4081463"/>
          <p14:tracePt t="77500" x="8907463" y="4075113"/>
          <p14:tracePt t="77507" x="8907463" y="4070350"/>
          <p14:tracePt t="77516" x="8907463" y="4064000"/>
          <p14:tracePt t="77531" x="8907463" y="4057650"/>
          <p14:tracePt t="77547" x="8997950" y="4002088"/>
          <p14:tracePt t="77564" x="9115425" y="3940175"/>
          <p14:tracePt t="77581" x="9223375" y="3894138"/>
          <p14:tracePt t="77597" x="9358313" y="3860800"/>
          <p14:tracePt t="77614" x="9488488" y="3827463"/>
          <p14:tracePt t="77631" x="9634538" y="3798888"/>
          <p14:tracePt t="77647" x="9798050" y="3770313"/>
          <p14:tracePt t="77664" x="9899650" y="3759200"/>
          <p14:tracePt t="77681" x="9985375" y="3748088"/>
          <p14:tracePt t="77698" x="10029825" y="3748088"/>
          <p14:tracePt t="77717" x="10064750" y="3741738"/>
          <p14:tracePt t="77731" x="10075863" y="3736975"/>
          <p14:tracePt t="77747" x="10091738" y="3736975"/>
          <p14:tracePt t="77764" x="10098088" y="3736975"/>
          <p14:tracePt t="77956" x="10091738" y="3736975"/>
          <p14:tracePt t="77964" x="10086975" y="3736975"/>
          <p14:tracePt t="77973" x="10075863" y="3736975"/>
          <p14:tracePt t="77986" x="10069513" y="3736975"/>
          <p14:tracePt t="78003" x="10058400" y="3736975"/>
          <p14:tracePt t="78020" x="10036175" y="3741738"/>
          <p14:tracePt t="78037" x="9985375" y="3741738"/>
          <p14:tracePt t="78058" x="9917113" y="3741738"/>
          <p14:tracePt t="78069" x="9810750" y="3741738"/>
          <p14:tracePt t="78086" x="9702800" y="3765550"/>
          <p14:tracePt t="78103" x="9658350" y="3781425"/>
          <p14:tracePt t="78119" x="9594850" y="3792538"/>
          <p14:tracePt t="78136" x="9482138" y="3798888"/>
          <p14:tracePt t="78153" x="9358313" y="3798888"/>
          <p14:tracePt t="78169" x="9201150" y="3798888"/>
          <p14:tracePt t="78188" x="8997950" y="3798888"/>
          <p14:tracePt t="78203" x="8929688" y="3798888"/>
          <p14:tracePt t="78219" x="8693150" y="3798888"/>
          <p14:tracePt t="78236" x="8494713" y="3838575"/>
          <p14:tracePt t="78253" x="8269288" y="3867150"/>
          <p14:tracePt t="78270" x="8077200" y="3894138"/>
          <p14:tracePt t="78286" x="7947025" y="3917950"/>
          <p14:tracePt t="78304" x="7885113" y="3933825"/>
          <p14:tracePt t="78320" x="7874000" y="3940175"/>
          <p14:tracePt t="78415" x="7874000" y="3944938"/>
          <p14:tracePt t="78430" x="7896225" y="3968750"/>
          <p14:tracePt t="78441" x="7924800" y="3984625"/>
          <p14:tracePt t="78452" x="7986713" y="4013200"/>
          <p14:tracePt t="78469" x="8094663" y="4019550"/>
          <p14:tracePt t="78486" x="8274050" y="4052888"/>
          <p14:tracePt t="78503" x="8602663" y="4075113"/>
          <p14:tracePt t="78519" x="8997950" y="4075113"/>
          <p14:tracePt t="78536" x="9239250" y="4075113"/>
          <p14:tracePt t="78553" x="9466263" y="4041775"/>
          <p14:tracePt t="78572" x="9742488" y="3944938"/>
          <p14:tracePt t="78586" x="9837738" y="3900488"/>
          <p14:tracePt t="78603" x="9967913" y="3838575"/>
          <p14:tracePt t="78619" x="10047288" y="3792538"/>
          <p14:tracePt t="78636" x="10069513" y="3787775"/>
          <p14:tracePt t="79076" x="10058400" y="3787775"/>
          <p14:tracePt t="79084" x="10047288" y="3787775"/>
          <p14:tracePt t="79093" x="10025063" y="3776663"/>
          <p14:tracePt t="79100" x="10018713" y="3776663"/>
          <p14:tracePt t="79114" x="10007600" y="3776663"/>
          <p14:tracePt t="79132" x="9979025" y="3776663"/>
          <p14:tracePt t="79148" x="9861550" y="3776663"/>
          <p14:tracePt t="79164" x="9736138" y="3776663"/>
          <p14:tracePt t="79185" x="9601200" y="3792538"/>
          <p14:tracePt t="79197" x="9415463" y="3832225"/>
          <p14:tracePt t="79215" x="9205913" y="3900488"/>
          <p14:tracePt t="79231" x="8947150" y="3956050"/>
          <p14:tracePt t="79248" x="8567738" y="4035425"/>
          <p14:tracePt t="79264" x="7997825" y="4103688"/>
          <p14:tracePt t="79281" x="7405688" y="4165600"/>
          <p14:tracePt t="79298" x="6864350" y="4205288"/>
          <p14:tracePt t="79314" x="6338888" y="4244975"/>
          <p14:tracePt t="79331" x="5921375" y="4260850"/>
          <p14:tracePt t="79348" x="5638800" y="4260850"/>
          <p14:tracePt t="79364" x="5554663" y="4256088"/>
          <p14:tracePt t="79381" x="5519738" y="4227513"/>
          <p14:tracePt t="79398" x="5492750" y="4198938"/>
          <p14:tracePt t="79415" x="5480050" y="4187825"/>
          <p14:tracePt t="79428" x="5475288" y="4176713"/>
          <p14:tracePt t="79438" x="5468938" y="4171950"/>
          <p14:tracePt t="79447" x="5464175" y="4154488"/>
          <p14:tracePt t="79464" x="5457825" y="4143375"/>
          <p14:tracePt t="79481" x="5457825" y="4132263"/>
          <p14:tracePt t="79499" x="5441950" y="4086225"/>
          <p14:tracePt t="79514" x="5441950" y="4064000"/>
          <p14:tracePt t="79531" x="5441950" y="4019550"/>
          <p14:tracePt t="79547" x="5441950" y="3995738"/>
          <p14:tracePt t="79596" x="5457825" y="4002088"/>
          <p14:tracePt t="79604" x="5475288" y="4013200"/>
          <p14:tracePt t="79614" x="5497513" y="4024313"/>
          <p14:tracePt t="79631" x="5530850" y="4052888"/>
          <p14:tracePt t="79647" x="5570538" y="4075113"/>
          <p14:tracePt t="79664" x="5638800" y="4097338"/>
          <p14:tracePt t="79681" x="5667375" y="4103688"/>
          <p14:tracePt t="79697" x="5695950" y="4125913"/>
          <p14:tracePt t="79714" x="5740400" y="4125913"/>
          <p14:tracePt t="79733" x="5768975" y="4125913"/>
          <p14:tracePt t="79764" x="5773738" y="4125913"/>
          <p14:tracePt t="79868" x="5740400" y="4108450"/>
          <p14:tracePt t="79876" x="5672138" y="4108450"/>
          <p14:tracePt t="79884" x="5576888" y="4097338"/>
          <p14:tracePt t="79898" x="5497513" y="4097338"/>
          <p14:tracePt t="79914" x="5486400" y="4092575"/>
          <p14:tracePt t="90764" x="5526088" y="4092575"/>
          <p14:tracePt t="90774" x="5554663" y="4092575"/>
          <p14:tracePt t="90779" x="5661025" y="4103688"/>
          <p14:tracePt t="90789" x="5773738" y="4114800"/>
          <p14:tracePt t="90807" x="5903913" y="4143375"/>
          <p14:tracePt t="90820" x="5954713" y="4159250"/>
          <p14:tracePt t="90837" x="6011863" y="4187825"/>
          <p14:tracePt t="90854" x="6056313" y="4210050"/>
          <p14:tracePt t="90870" x="6084888" y="4216400"/>
          <p14:tracePt t="90887" x="6102350" y="4222750"/>
          <p14:tracePt t="90904" x="6107113" y="4233863"/>
          <p14:tracePt t="90920" x="6118225" y="4238625"/>
          <p14:tracePt t="90925" x="6135688" y="4249738"/>
          <p14:tracePt t="90937" x="6157913" y="4249738"/>
          <p14:tracePt t="90953" x="6164263" y="4260850"/>
          <p14:tracePt t="90970" x="6169025" y="4260850"/>
          <p14:tracePt t="91116" x="6169025" y="4273550"/>
          <p14:tracePt t="91126" x="6169025" y="4278313"/>
          <p14:tracePt t="91137" x="6169025" y="4284663"/>
          <p14:tracePt t="91154" x="6164263" y="4306888"/>
          <p14:tracePt t="91171" x="6164263" y="4329113"/>
          <p14:tracePt t="91188" x="6153150" y="4351338"/>
          <p14:tracePt t="91205" x="6153150" y="4368800"/>
          <p14:tracePt t="91220" x="6146800" y="4391025"/>
          <p14:tracePt t="91237" x="6146800" y="4413250"/>
          <p14:tracePt t="91254" x="6146800" y="4430713"/>
          <p14:tracePt t="91270" x="6146800" y="4441825"/>
          <p14:tracePt t="91287" x="6146800" y="4452938"/>
          <p14:tracePt t="91303" x="6153150" y="4459288"/>
          <p14:tracePt t="91321" x="6180138" y="4464050"/>
          <p14:tracePt t="91337" x="6215063" y="4470400"/>
          <p14:tracePt t="91354" x="6276975" y="4470400"/>
          <p14:tracePt t="91370" x="6338888" y="4470400"/>
          <p14:tracePt t="91387" x="6451600" y="4470400"/>
          <p14:tracePt t="91403" x="6699250" y="4487863"/>
          <p14:tracePt t="91420" x="6869113" y="4503738"/>
          <p14:tracePt t="91437" x="7004050" y="4503738"/>
          <p14:tracePt t="91453" x="7061200" y="4503738"/>
          <p14:tracePt t="91470" x="7078663" y="4503738"/>
          <p14:tracePt t="91503" x="7094538" y="4503738"/>
          <p14:tracePt t="91521" x="7156450" y="4503738"/>
          <p14:tracePt t="91541" x="7270750" y="4503738"/>
          <p14:tracePt t="91554" x="7292975" y="4503738"/>
          <p14:tracePt t="91572" x="7332663" y="4503738"/>
          <p14:tracePt t="91588" x="7354888" y="4503738"/>
          <p14:tracePt t="91605" x="7388225" y="4503738"/>
          <p14:tracePt t="91620" x="7439025" y="4503738"/>
          <p14:tracePt t="91638" x="7467600" y="4503738"/>
          <p14:tracePt t="91653" x="7507288" y="4503738"/>
          <p14:tracePt t="91670" x="7580313" y="4503738"/>
          <p14:tracePt t="91687" x="7659688" y="4514850"/>
          <p14:tracePt t="91708" x="7800975" y="4514850"/>
          <p14:tracePt t="91720" x="7856538" y="4514850"/>
          <p14:tracePt t="91737" x="7896225" y="4521200"/>
          <p14:tracePt t="91753" x="7935913" y="4521200"/>
          <p14:tracePt t="91770" x="7942263" y="4521200"/>
          <p14:tracePt t="91949" x="7947025" y="4521200"/>
          <p14:tracePt t="91957" x="7964488" y="4521200"/>
          <p14:tracePt t="91971" x="7981950" y="4498975"/>
          <p14:tracePt t="91987" x="7997825" y="4492625"/>
          <p14:tracePt t="92003" x="8020050" y="4492625"/>
          <p14:tracePt t="92020" x="8066088" y="4481513"/>
          <p14:tracePt t="92037" x="8134350" y="4464050"/>
          <p14:tracePt t="92054" x="8207375" y="4441825"/>
          <p14:tracePt t="92070" x="8251825" y="4441825"/>
          <p14:tracePt t="92087" x="8291513" y="4430713"/>
          <p14:tracePt t="92103" x="8320088" y="4430713"/>
          <p14:tracePt t="92120" x="8364538" y="4430713"/>
          <p14:tracePt t="92137" x="8421688" y="4425950"/>
          <p14:tracePt t="92155" x="8466138" y="4413250"/>
          <p14:tracePt t="92170" x="8528050" y="4408488"/>
          <p14:tracePt t="92188" x="8596313" y="4408488"/>
          <p14:tracePt t="92203" x="8658225" y="4408488"/>
          <p14:tracePt t="92220" x="8697913" y="4408488"/>
          <p14:tracePt t="92237" x="8709025" y="4408488"/>
          <p14:tracePt t="92253" x="8737600" y="4408488"/>
          <p14:tracePt t="92270" x="8794750" y="4408488"/>
          <p14:tracePt t="92287" x="8856663" y="4425950"/>
          <p14:tracePt t="92303" x="8940800" y="4437063"/>
          <p14:tracePt t="92320" x="9036050" y="4487863"/>
          <p14:tracePt t="92336" x="9172575" y="4549775"/>
          <p14:tracePt t="92353" x="9234488" y="4578350"/>
          <p14:tracePt t="92370" x="9239250" y="4583113"/>
          <p14:tracePt t="92475" x="9245600" y="4583113"/>
          <p14:tracePt t="92483" x="9256713" y="4583113"/>
          <p14:tracePt t="92491" x="9278938" y="4583113"/>
          <p14:tracePt t="92503" x="9307513" y="4583113"/>
          <p14:tracePt t="92520" x="9391650" y="4583113"/>
          <p14:tracePt t="92537" x="9459913" y="4583113"/>
          <p14:tracePt t="92553" x="9578975" y="4589463"/>
          <p14:tracePt t="92572" x="9702800" y="4589463"/>
          <p14:tracePt t="92587" x="9826625" y="4589463"/>
          <p14:tracePt t="92603" x="10029825" y="4589463"/>
          <p14:tracePt t="92620" x="10166350" y="4589463"/>
          <p14:tracePt t="92637" x="10334625" y="4589463"/>
          <p14:tracePt t="92653" x="10471150" y="4589463"/>
          <p14:tracePt t="92671" x="10533063" y="4589463"/>
          <p14:tracePt t="92687" x="10566400" y="4589463"/>
          <p14:tracePt t="92704" x="10572750" y="4589463"/>
          <p14:tracePt t="93883" x="10566400" y="4589463"/>
          <p14:tracePt t="93891" x="10548938" y="4600575"/>
          <p14:tracePt t="93900" x="10487025" y="4605338"/>
          <p14:tracePt t="93908" x="10442575" y="4605338"/>
          <p14:tracePt t="93921" x="10402888" y="4622800"/>
          <p14:tracePt t="93938" x="10369550" y="4633913"/>
          <p14:tracePt t="93974" x="10369550" y="4640263"/>
          <p14:tracePt t="93988" x="10345738" y="4651375"/>
          <p14:tracePt t="94004" x="10255250" y="4651375"/>
          <p14:tracePt t="94021" x="10131425" y="4651375"/>
          <p14:tracePt t="94037" x="9894888" y="4651375"/>
          <p14:tracePt t="94054" x="9618663" y="4651375"/>
          <p14:tracePt t="94071" x="9386888" y="4651375"/>
          <p14:tracePt t="94088" x="9285288" y="4651375"/>
          <p14:tracePt t="94104" x="9161463" y="4651375"/>
          <p14:tracePt t="94121" x="9013825" y="4651375"/>
          <p14:tracePt t="94137" x="8788400" y="4651375"/>
          <p14:tracePt t="94155" x="8528050" y="4656138"/>
          <p14:tracePt t="94171" x="8324850" y="4667250"/>
          <p14:tracePt t="94187" x="8066088" y="4706938"/>
          <p14:tracePt t="94204" x="7862888" y="4706938"/>
          <p14:tracePt t="94221" x="7626350" y="4706938"/>
          <p14:tracePt t="94237" x="7434263" y="4713288"/>
          <p14:tracePt t="94254" x="7383463" y="4713288"/>
          <p14:tracePt t="94324" x="7359650" y="4713288"/>
          <p14:tracePt t="94332" x="7354888" y="4718050"/>
          <p14:tracePt t="94340" x="7308850" y="4730750"/>
          <p14:tracePt t="94355" x="7242175" y="4757738"/>
          <p14:tracePt t="94371" x="7123113" y="4786313"/>
          <p14:tracePt t="94387" x="6977063" y="4814888"/>
          <p14:tracePt t="94404" x="6915150" y="4819650"/>
          <p14:tracePt t="94421" x="6864350" y="4826000"/>
          <p14:tracePt t="94437" x="6813550" y="4826000"/>
          <p14:tracePt t="94454" x="6711950" y="4837113"/>
          <p14:tracePt t="94471" x="6643688" y="4837113"/>
          <p14:tracePt t="94487" x="6535738" y="4837113"/>
          <p14:tracePt t="94505" x="6457950" y="4837113"/>
          <p14:tracePt t="94521" x="6411913" y="4837113"/>
          <p14:tracePt t="94537" x="6343650" y="4837113"/>
          <p14:tracePt t="94554" x="6219825" y="4837113"/>
          <p14:tracePt t="94572" x="6073775" y="4837113"/>
          <p14:tracePt t="94587" x="6038850" y="4843463"/>
          <p14:tracePt t="95268" x="6045200" y="4843463"/>
          <p14:tracePt t="95309" x="6045200" y="4837113"/>
          <p14:tracePt t="95317" x="6051550" y="4826000"/>
          <p14:tracePt t="95324" x="6056313" y="4808538"/>
          <p14:tracePt t="95398" x="6056313" y="4803775"/>
          <p14:tracePt t="95406" x="6056313" y="4797425"/>
          <p14:tracePt t="95415" x="6062663" y="4792663"/>
          <p14:tracePt t="95424" x="6062663" y="4781550"/>
          <p14:tracePt t="95445" x="6062663" y="4775200"/>
          <p14:tracePt t="95457" x="6062663" y="4764088"/>
          <p14:tracePt t="95474" x="6067425" y="4752975"/>
          <p14:tracePt t="95490" x="6078538" y="4741863"/>
          <p14:tracePt t="95507" x="6140450" y="4718050"/>
          <p14:tracePt t="95524" x="6180138" y="4713288"/>
          <p14:tracePt t="95540" x="6226175" y="4691063"/>
          <p14:tracePt t="95557" x="6270625" y="4691063"/>
          <p14:tracePt t="95574" x="6305550" y="4684713"/>
          <p14:tracePt t="95590" x="6367463" y="4684713"/>
          <p14:tracePt t="95607" x="6457950" y="4684713"/>
          <p14:tracePt t="95624" x="6564313" y="4684713"/>
          <p14:tracePt t="95640" x="6773863" y="4684713"/>
          <p14:tracePt t="95658" x="7032625" y="4684713"/>
          <p14:tracePt t="95674" x="7231063" y="4684713"/>
          <p14:tracePt t="95690" x="7450138" y="4684713"/>
          <p14:tracePt t="95707" x="7664450" y="4684713"/>
          <p14:tracePt t="95724" x="8037513" y="4684713"/>
          <p14:tracePt t="95740" x="8280400" y="4684713"/>
          <p14:tracePt t="95757" x="8450263" y="4684713"/>
          <p14:tracePt t="95774" x="8574088" y="4684713"/>
          <p14:tracePt t="95790" x="8664575" y="4684713"/>
          <p14:tracePt t="95807" x="8748713" y="4667250"/>
          <p14:tracePt t="95824" x="8755063" y="4667250"/>
          <p14:tracePt t="95957" x="8737600" y="4667250"/>
          <p14:tracePt t="95964" x="8669338" y="4667250"/>
          <p14:tracePt t="95974" x="8602663" y="4667250"/>
          <p14:tracePt t="95990" x="8421688" y="4662488"/>
          <p14:tracePt t="96007" x="8043863" y="4629150"/>
          <p14:tracePt t="96024" x="7478713" y="4583113"/>
          <p14:tracePt t="96041" x="6926263" y="4572000"/>
          <p14:tracePt t="96057" x="6677025" y="4560888"/>
          <p14:tracePt t="96074" x="6621463" y="4543425"/>
          <p14:tracePt t="96196" x="6648450" y="4543425"/>
          <p14:tracePt t="96204" x="6705600" y="4543425"/>
          <p14:tracePt t="96212" x="6762750" y="4543425"/>
          <p14:tracePt t="96224" x="6886575" y="4543425"/>
          <p14:tracePt t="96240" x="7162800" y="4543425"/>
          <p14:tracePt t="96257" x="7551738" y="4543425"/>
          <p14:tracePt t="96274" x="7805738" y="4543425"/>
          <p14:tracePt t="96290" x="7918450" y="4543425"/>
          <p14:tracePt t="96307" x="7969250" y="4543425"/>
          <p14:tracePt t="96323" x="8015288" y="4538663"/>
          <p14:tracePt t="96340" x="8110538" y="4521200"/>
          <p14:tracePt t="96357" x="8280400" y="4514850"/>
          <p14:tracePt t="96374" x="8432800" y="4487863"/>
          <p14:tracePt t="96390" x="8567738" y="4459288"/>
          <p14:tracePt t="96407" x="8709025" y="4452938"/>
          <p14:tracePt t="96423" x="8828088" y="4408488"/>
          <p14:tracePt t="96429" x="8883650" y="4402138"/>
          <p14:tracePt t="96440" x="8901113" y="4402138"/>
          <p14:tracePt t="96499" x="8907463" y="4397375"/>
          <p14:tracePt t="96509" x="8918575" y="4391025"/>
          <p14:tracePt t="96517" x="8923338" y="4391025"/>
          <p14:tracePt t="96525" x="8923338" y="4386263"/>
          <p14:tracePt t="96740" x="8929688" y="4379913"/>
          <p14:tracePt t="96747" x="8929688" y="4375150"/>
          <p14:tracePt t="96756" x="8929688" y="4368800"/>
          <p14:tracePt t="96973" x="8929688" y="4362450"/>
          <p14:tracePt t="96980" x="8929688" y="4357688"/>
          <p14:tracePt t="96989" x="8907463" y="4351338"/>
          <p14:tracePt t="96997" x="8890000" y="4346575"/>
          <p14:tracePt t="97013" x="8845550" y="4324350"/>
          <p14:tracePt t="97032" x="8799513" y="4324350"/>
          <p14:tracePt t="97047" x="8770938" y="4318000"/>
          <p14:tracePt t="97063" x="8748713" y="4311650"/>
          <p14:tracePt t="97080" x="8720138" y="4311650"/>
          <p14:tracePt t="97097" x="8697913" y="4306888"/>
          <p14:tracePt t="97114" x="8680450" y="4306888"/>
          <p14:tracePt t="97130" x="8658225" y="4306888"/>
          <p14:tracePt t="97147" x="8618538" y="4306888"/>
          <p14:tracePt t="97163" x="8512175" y="4306888"/>
          <p14:tracePt t="97180" x="8450263" y="4300538"/>
          <p14:tracePt t="97197" x="8353425" y="4300538"/>
          <p14:tracePt t="97214" x="8258175" y="4311650"/>
          <p14:tracePt t="97230" x="8178800" y="4340225"/>
          <p14:tracePt t="97247" x="8059738" y="4357688"/>
          <p14:tracePt t="97263" x="7924800" y="4386263"/>
          <p14:tracePt t="97280" x="7800975" y="4386263"/>
          <p14:tracePt t="97297" x="7562850" y="4386263"/>
          <p14:tracePt t="97313" x="7246938" y="4386263"/>
          <p14:tracePt t="97330" x="7021513" y="4386263"/>
          <p14:tracePt t="97347" x="6840538" y="4386263"/>
          <p14:tracePt t="97364" x="6756400" y="4386263"/>
          <p14:tracePt t="97380" x="6727825" y="4386263"/>
          <p14:tracePt t="97397" x="6643688" y="4386263"/>
          <p14:tracePt t="97414" x="6508750" y="4386263"/>
          <p14:tracePt t="97427" x="6350000" y="4386263"/>
          <p14:tracePt t="97447" x="6254750" y="4386263"/>
          <p14:tracePt t="97463" x="6237288" y="4386263"/>
          <p14:tracePt t="97498" x="6230938" y="4386263"/>
          <p14:tracePt t="97514" x="6197600" y="4386263"/>
          <p14:tracePt t="97530" x="6073775" y="4386263"/>
          <p14:tracePt t="97547" x="5903913" y="4386263"/>
          <p14:tracePt t="97563" x="5311775" y="4386263"/>
          <p14:tracePt t="97581" x="4870450" y="4386263"/>
          <p14:tracePt t="97598" x="4498975" y="4386263"/>
          <p14:tracePt t="97614" x="4249738" y="4386263"/>
          <p14:tracePt t="97631" x="4081463" y="4386263"/>
          <p14:tracePt t="97647" x="3944938" y="4386263"/>
          <p14:tracePt t="97663" x="3708400" y="4386263"/>
          <p14:tracePt t="97680" x="3308350" y="4386263"/>
          <p14:tracePt t="97697" x="2754313" y="4386263"/>
          <p14:tracePt t="97713" x="2201863" y="4386263"/>
          <p14:tracePt t="97730" x="1851025" y="4386263"/>
          <p14:tracePt t="97746" x="1744663" y="4386263"/>
          <p14:tracePt t="97795" x="1733550" y="4386263"/>
          <p14:tracePt t="97804" x="1727200" y="4386263"/>
          <p14:tracePt t="97813" x="1693863" y="4368800"/>
          <p14:tracePt t="97830" x="1563688" y="4346575"/>
          <p14:tracePt t="97846" x="1466850" y="4329113"/>
          <p14:tracePt t="98691" x="1462088" y="4329113"/>
          <p14:tracePt t="98701" x="1466850" y="4329113"/>
          <p14:tracePt t="98708" x="1484313" y="4329113"/>
          <p14:tracePt t="98723" x="1506538" y="4335463"/>
          <p14:tracePt t="98740" x="1541463" y="4340225"/>
          <p14:tracePt t="98757" x="1546225" y="4340225"/>
          <p14:tracePt t="98779" x="1552575" y="4340225"/>
          <p14:tracePt t="98790" x="1557338" y="4340225"/>
          <p14:tracePt t="98806" x="1625600" y="4346575"/>
          <p14:tracePt t="98823" x="1704975" y="4351338"/>
          <p14:tracePt t="98839" x="1760538" y="4368800"/>
          <p14:tracePt t="98856" x="1822450" y="4375150"/>
          <p14:tracePt t="98872" x="1839913" y="4379913"/>
          <p14:tracePt t="98925" x="1846263" y="4379913"/>
          <p14:tracePt t="98931" x="1862138" y="4379913"/>
          <p14:tracePt t="98943" x="1924050" y="4379913"/>
          <p14:tracePt t="98956" x="2060575" y="4375150"/>
          <p14:tracePt t="98972" x="2139950" y="4368800"/>
          <p14:tracePt t="98989" x="2166938" y="4362450"/>
          <p14:tracePt t="99075" x="2173288" y="4362450"/>
          <p14:tracePt t="99086" x="2184400" y="4362450"/>
          <p14:tracePt t="99092" x="2224088" y="4346575"/>
          <p14:tracePt t="99106" x="2241550" y="4346575"/>
          <p14:tracePt t="99122" x="2252663" y="4346575"/>
          <p14:tracePt t="99429" x="2268538" y="4346575"/>
          <p14:tracePt t="99435" x="2314575" y="4340225"/>
          <p14:tracePt t="99445" x="2347913" y="4340225"/>
          <p14:tracePt t="99456" x="2359025" y="4340225"/>
          <p14:tracePt t="99473" x="2387600" y="4335463"/>
          <p14:tracePt t="99489" x="2416175" y="4335463"/>
          <p14:tracePt t="99505" x="2444750" y="4329113"/>
          <p14:tracePt t="99523" x="2517775" y="4329113"/>
          <p14:tracePt t="99539" x="2551113" y="4329113"/>
          <p14:tracePt t="99556" x="2573338" y="4329113"/>
          <p14:tracePt t="99572" x="2579688" y="4329113"/>
          <p14:tracePt t="99853" x="2590800" y="4329113"/>
          <p14:tracePt t="99861" x="2601913" y="4329113"/>
          <p14:tracePt t="99878" x="2663825" y="4340225"/>
          <p14:tracePt t="99895" x="2732088" y="4362450"/>
          <p14:tracePt t="99912" x="2811463" y="4375150"/>
          <p14:tracePt t="99916" x="2867025" y="4379913"/>
          <p14:tracePt t="99928" x="2940050" y="4391025"/>
          <p14:tracePt t="99950" x="3121025" y="4402138"/>
          <p14:tracePt t="99962" x="3182938" y="4413250"/>
          <p14:tracePt t="99978" x="3257550" y="4437063"/>
          <p14:tracePt t="99994" x="3363913" y="4470400"/>
          <p14:tracePt t="100011" x="3482975" y="4521200"/>
          <p14:tracePt t="100028" x="3516313" y="4532313"/>
          <p14:tracePt t="100044" x="3533775" y="4538663"/>
          <p14:tracePt t="100061" x="3567113" y="4572000"/>
          <p14:tracePt t="100078" x="3578225" y="4578350"/>
          <p14:tracePt t="100094" x="3600450" y="4578350"/>
          <p14:tracePt t="100291" x="3613150" y="4578350"/>
          <p14:tracePt t="100300" x="3675063" y="4578350"/>
          <p14:tracePt t="100308" x="3765550" y="4578350"/>
          <p14:tracePt t="100316" x="3821113" y="4578350"/>
          <p14:tracePt t="100328" x="3933825" y="4578350"/>
          <p14:tracePt t="100345" x="4137025" y="4578350"/>
          <p14:tracePt t="100361" x="4329113" y="4578350"/>
          <p14:tracePt t="100378" x="4464050" y="4578350"/>
          <p14:tracePt t="100395" x="4589463" y="4578350"/>
          <p14:tracePt t="100411" x="4768850" y="4578350"/>
          <p14:tracePt t="100422" x="5011738" y="4578350"/>
          <p14:tracePt t="100430" x="5137150" y="4578350"/>
          <p14:tracePt t="100445" x="5362575" y="4578350"/>
          <p14:tracePt t="100461" x="5464175" y="4578350"/>
          <p14:tracePt t="100478" x="5468938" y="4565650"/>
          <p14:tracePt t="101252" x="5475288" y="4565650"/>
          <p14:tracePt t="101259" x="5475288" y="4560888"/>
          <p14:tracePt t="101267" x="5468938" y="4543425"/>
          <p14:tracePt t="101282" x="5441950" y="4503738"/>
          <p14:tracePt t="101295" x="5367338" y="4375150"/>
          <p14:tracePt t="101312" x="5305425" y="4249738"/>
          <p14:tracePt t="101329" x="5265738" y="4154488"/>
          <p14:tracePt t="101345" x="5260975" y="4132263"/>
          <p14:tracePt t="101387" x="5265738" y="4132263"/>
          <p14:tracePt t="101397" x="5276850" y="4132263"/>
          <p14:tracePt t="101403" x="5294313" y="4154488"/>
          <p14:tracePt t="101414" x="5300663" y="4165600"/>
          <p14:tracePt t="101431" x="5316538" y="4176713"/>
          <p14:tracePt t="101445" x="5322888" y="4183063"/>
          <p14:tracePt t="101462" x="5327650" y="4187825"/>
          <p14:tracePt t="101540" x="5334000" y="4194175"/>
          <p14:tracePt t="101548" x="5334000" y="4205288"/>
          <p14:tracePt t="101556" x="5340350" y="4222750"/>
          <p14:tracePt t="101584" x="5340350" y="4227513"/>
          <p14:tracePt t="101592" x="5340350" y="4233863"/>
          <p14:tracePt t="101600" x="5340350" y="4238625"/>
          <p14:tracePt t="101692" x="5340350" y="4244975"/>
          <p14:tracePt t="101709" x="5340350" y="4256088"/>
          <p14:tracePt t="102100" x="5340350" y="4260850"/>
          <p14:tracePt t="102108" x="5340350" y="4273550"/>
          <p14:tracePt t="102118" x="5340350" y="4284663"/>
          <p14:tracePt t="102132" x="5340350" y="4300538"/>
          <p14:tracePt t="102142" x="5340350" y="4306888"/>
          <p14:tracePt t="102155" x="5340350" y="4324350"/>
          <p14:tracePt t="102172" x="5334000" y="4346575"/>
          <p14:tracePt t="102189" x="5327650" y="4375150"/>
          <p14:tracePt t="102596" x="5327650" y="4368800"/>
          <p14:tracePt t="102603" x="5327650" y="4362450"/>
          <p14:tracePt t="102612" x="5334000" y="43624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7F7673-FD5C-47C8-90DA-18CD9470433C}"/>
              </a:ext>
            </a:extLst>
          </p:cNvPr>
          <p:cNvSpPr>
            <a:spLocks noGrp="1"/>
          </p:cNvSpPr>
          <p:nvPr>
            <p:ph idx="1"/>
          </p:nvPr>
        </p:nvSpPr>
        <p:spPr>
          <a:xfrm>
            <a:off x="380144" y="1191802"/>
            <a:ext cx="10973656" cy="2075379"/>
          </a:xfrm>
        </p:spPr>
        <p:txBody>
          <a:bodyPr>
            <a:normAutofit fontScale="92500"/>
          </a:bodyPr>
          <a:lstStyle/>
          <a:p>
            <a:r>
              <a:rPr lang="en-US" altLang="zh-CN" dirty="0"/>
              <a:t>Lights Out is an electronic game consisting of a grid of lights, usually 5 by 5. The lights are initially pressed in some pattern of on and off, and the objective of the game is to turn all the lights off. The player interacts with the game by touching a light, which toggles its state and the state of all its cardinally adjacent neighbors (up, down, left, right).</a:t>
            </a:r>
            <a:endParaRPr lang="zh-CN" altLang="zh-CN" dirty="0"/>
          </a:p>
          <a:p>
            <a:endParaRPr lang="zh-CN" altLang="en-US" dirty="0"/>
          </a:p>
        </p:txBody>
      </p:sp>
      <p:sp>
        <p:nvSpPr>
          <p:cNvPr id="7" name="标题 6">
            <a:extLst>
              <a:ext uri="{FF2B5EF4-FFF2-40B4-BE49-F238E27FC236}">
                <a16:creationId xmlns:a16="http://schemas.microsoft.com/office/drawing/2014/main" id="{9A80B98F-A05D-4DC1-8EC0-A7759C8685CE}"/>
              </a:ext>
            </a:extLst>
          </p:cNvPr>
          <p:cNvSpPr>
            <a:spLocks noGrp="1"/>
          </p:cNvSpPr>
          <p:nvPr>
            <p:ph type="title"/>
          </p:nvPr>
        </p:nvSpPr>
        <p:spPr>
          <a:xfrm>
            <a:off x="838200" y="365125"/>
            <a:ext cx="10515600" cy="826677"/>
          </a:xfrm>
        </p:spPr>
        <p:txBody>
          <a:bodyPr/>
          <a:lstStyle/>
          <a:p>
            <a:r>
              <a:rPr lang="en-US" altLang="zh-CN" b="1" dirty="0"/>
              <a:t>Game Description</a:t>
            </a:r>
            <a:endParaRPr lang="zh-CN" altLang="en-US" dirty="0"/>
          </a:p>
        </p:txBody>
      </p:sp>
      <p:pic>
        <p:nvPicPr>
          <p:cNvPr id="9" name="Picture 8077">
            <a:extLst>
              <a:ext uri="{FF2B5EF4-FFF2-40B4-BE49-F238E27FC236}">
                <a16:creationId xmlns:a16="http://schemas.microsoft.com/office/drawing/2014/main" id="{EC62E825-0708-4834-9912-1A99E12EE2D5}"/>
              </a:ext>
            </a:extLst>
          </p:cNvPr>
          <p:cNvPicPr/>
          <p:nvPr/>
        </p:nvPicPr>
        <p:blipFill>
          <a:blip r:embed="rId4"/>
          <a:stretch>
            <a:fillRect/>
          </a:stretch>
        </p:blipFill>
        <p:spPr>
          <a:xfrm>
            <a:off x="2085653" y="3429000"/>
            <a:ext cx="7818633" cy="1153274"/>
          </a:xfrm>
          <a:prstGeom prst="rect">
            <a:avLst/>
          </a:prstGeom>
        </p:spPr>
      </p:pic>
      <p:sp>
        <p:nvSpPr>
          <p:cNvPr id="10" name="矩形 9">
            <a:extLst>
              <a:ext uri="{FF2B5EF4-FFF2-40B4-BE49-F238E27FC236}">
                <a16:creationId xmlns:a16="http://schemas.microsoft.com/office/drawing/2014/main" id="{97B61D5E-4C3B-4CC6-AFA1-E81D57DC0DC4}"/>
              </a:ext>
            </a:extLst>
          </p:cNvPr>
          <p:cNvSpPr/>
          <p:nvPr/>
        </p:nvSpPr>
        <p:spPr>
          <a:xfrm>
            <a:off x="797959" y="4892693"/>
            <a:ext cx="10596081" cy="1600182"/>
          </a:xfrm>
          <a:prstGeom prst="rect">
            <a:avLst/>
          </a:prstGeom>
        </p:spPr>
        <p:txBody>
          <a:bodyPr wrap="square">
            <a:spAutoFit/>
          </a:bodyPr>
          <a:lstStyle/>
          <a:p>
            <a:pPr marL="6350" indent="-6350" algn="just">
              <a:lnSpc>
                <a:spcPct val="103000"/>
              </a:lnSpc>
              <a:spcAft>
                <a:spcPts val="35"/>
              </a:spcAft>
            </a:pPr>
            <a:r>
              <a:rPr lang="en-US" altLang="zh-CN" sz="2400" kern="100" dirty="0">
                <a:solidFill>
                  <a:srgbClr val="000000"/>
                </a:solidFill>
                <a:latin typeface="Calibri" panose="020F0502020204030204" pitchFamily="34" charset="0"/>
                <a:ea typeface="Calibri" panose="020F0502020204030204" pitchFamily="34" charset="0"/>
              </a:rPr>
              <a:t>We represent boards as an array of bits (see section 1). In ASCII we represent a square that is on (represented by the bit 1 or true) with a ‘#’ and a square that is off (represented by the bit 0 or false) with a ‘O’. A touch is described by a </a:t>
            </a:r>
            <a:r>
              <a:rPr lang="en-US" altLang="zh-CN" sz="2400" b="1" kern="100" dirty="0" err="1">
                <a:solidFill>
                  <a:srgbClr val="000000"/>
                </a:solidFill>
                <a:latin typeface="Calibri" panose="020F0502020204030204" pitchFamily="34" charset="0"/>
                <a:ea typeface="Calibri" panose="020F0502020204030204" pitchFamily="34" charset="0"/>
              </a:rPr>
              <a:t>row:column</a:t>
            </a:r>
            <a:r>
              <a:rPr lang="en-US" altLang="zh-CN" sz="2400" b="1" kern="100" dirty="0">
                <a:solidFill>
                  <a:srgbClr val="000000"/>
                </a:solidFill>
                <a:latin typeface="Calibri" panose="020F0502020204030204" pitchFamily="34" charset="0"/>
                <a:ea typeface="Calibri" panose="020F0502020204030204" pitchFamily="34" charset="0"/>
              </a:rPr>
              <a:t> </a:t>
            </a:r>
            <a:r>
              <a:rPr lang="en-US" altLang="zh-CN" sz="2400" kern="100" dirty="0">
                <a:solidFill>
                  <a:srgbClr val="000000"/>
                </a:solidFill>
                <a:latin typeface="Calibri" panose="020F0502020204030204" pitchFamily="34" charset="0"/>
                <a:ea typeface="Calibri" panose="020F0502020204030204" pitchFamily="34" charset="0"/>
              </a:rPr>
              <a:t>pair as in the Images. </a:t>
            </a:r>
            <a:endParaRPr lang="zh-CN" altLang="zh-CN" sz="2400" kern="100" dirty="0">
              <a:solidFill>
                <a:srgbClr val="000000"/>
              </a:solidFill>
              <a:latin typeface="Calibri" panose="020F0502020204030204" pitchFamily="34" charset="0"/>
              <a:ea typeface="Calibri" panose="020F0502020204030204" pitchFamily="34" charset="0"/>
            </a:endParaRPr>
          </a:p>
        </p:txBody>
      </p:sp>
      <p:pic>
        <p:nvPicPr>
          <p:cNvPr id="2" name="音频 1">
            <a:hlinkClick r:id="" action="ppaction://media"/>
            <a:extLst>
              <a:ext uri="{FF2B5EF4-FFF2-40B4-BE49-F238E27FC236}">
                <a16:creationId xmlns:a16="http://schemas.microsoft.com/office/drawing/2014/main" id="{588FAE6C-6E1D-4A45-99C1-39A8950B51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8983141"/>
      </p:ext>
    </p:extLst>
  </p:cSld>
  <p:clrMapOvr>
    <a:masterClrMapping/>
  </p:clrMapOvr>
  <mc:AlternateContent xmlns:mc="http://schemas.openxmlformats.org/markup-compatibility/2006" xmlns:p14="http://schemas.microsoft.com/office/powerpoint/2010/main">
    <mc:Choice Requires="p14">
      <p:transition spd="slow" p14:dur="2000" advTm="258151"/>
    </mc:Choice>
    <mc:Fallback xmlns="">
      <p:transition spd="slow" advTm="258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856" x="7348538" y="5238750"/>
          <p14:tracePt t="4864" x="7326313" y="5238750"/>
          <p14:tracePt t="4872" x="7219950" y="5238750"/>
          <p14:tracePt t="4882" x="7021513" y="5203825"/>
          <p14:tracePt t="4899" x="6508750" y="5011738"/>
          <p14:tracePt t="4915" x="5886450" y="4718050"/>
          <p14:tracePt t="4932" x="5265738" y="4441825"/>
          <p14:tracePt t="4949" x="4883150" y="4222750"/>
          <p14:tracePt t="4965" x="4735513" y="4092575"/>
          <p14:tracePt t="4982" x="4629150" y="3962400"/>
          <p14:tracePt t="4999" x="4510088" y="3816350"/>
          <p14:tracePt t="5015" x="4368800" y="3646488"/>
          <p14:tracePt t="5031" x="4092575" y="3381375"/>
          <p14:tracePt t="5048" x="3803650" y="3155950"/>
          <p14:tracePt t="5065" x="3363913" y="2844800"/>
          <p14:tracePt t="5082" x="2838450" y="2528888"/>
          <p14:tracePt t="5098" x="2500313" y="2325688"/>
          <p14:tracePt t="5115" x="2325688" y="2212975"/>
          <p14:tracePt t="5132" x="2279650" y="2162175"/>
          <p14:tracePt t="5148" x="2268538" y="2139950"/>
          <p14:tracePt t="5166" x="2263775" y="2105025"/>
          <p14:tracePt t="5198" x="2257425" y="2093913"/>
          <p14:tracePt t="5215" x="2257425" y="2082800"/>
          <p14:tracePt t="5289" x="2257425" y="2071688"/>
          <p14:tracePt t="5296" x="2257425" y="2065338"/>
          <p14:tracePt t="5305" x="2257425" y="2025650"/>
          <p14:tracePt t="5315" x="2308225" y="1963738"/>
          <p14:tracePt t="5331" x="2449513" y="1890713"/>
          <p14:tracePt t="5348" x="2584450" y="1811338"/>
          <p14:tracePt t="5365" x="2608263" y="1789113"/>
          <p14:tracePt t="5864" x="2619375" y="1795463"/>
          <p14:tracePt t="5872" x="2624138" y="1806575"/>
          <p14:tracePt t="5880" x="2635250" y="1817688"/>
          <p14:tracePt t="5890" x="2635250" y="1828800"/>
          <p14:tracePt t="5901" x="2635250" y="1835150"/>
          <p14:tracePt t="6017" x="2635250" y="1828800"/>
          <p14:tracePt t="6041" x="2635250" y="1822450"/>
          <p14:tracePt t="6056" x="2635250" y="1817688"/>
          <p14:tracePt t="6064" x="2641600" y="1800225"/>
          <p14:tracePt t="6073" x="2641600" y="1789113"/>
          <p14:tracePt t="6084" x="2647950" y="1778000"/>
          <p14:tracePt t="6101" x="2647950" y="1760538"/>
          <p14:tracePt t="6118" x="2647950" y="1749425"/>
          <p14:tracePt t="6225" x="2647950" y="1744663"/>
          <p14:tracePt t="6235" x="2647950" y="1738313"/>
          <p14:tracePt t="6244" x="2647950" y="1733550"/>
          <p14:tracePt t="6251" x="2647950" y="1720850"/>
          <p14:tracePt t="6268" x="2647950" y="1716088"/>
          <p14:tracePt t="6284" x="2647950" y="1698625"/>
          <p14:tracePt t="6301" x="2635250" y="1682750"/>
          <p14:tracePt t="6318" x="2619375" y="1665288"/>
          <p14:tracePt t="6334" x="2584450" y="1619250"/>
          <p14:tracePt t="6351" x="2546350" y="1585913"/>
          <p14:tracePt t="6368" x="2427288" y="1517650"/>
          <p14:tracePt t="6385" x="2330450" y="1433513"/>
          <p14:tracePt t="6403" x="2212975" y="1377950"/>
          <p14:tracePt t="6418" x="2133600" y="1343025"/>
          <p14:tracePt t="6435" x="2093913" y="1309688"/>
          <p14:tracePt t="6451" x="2071688" y="1292225"/>
          <p14:tracePt t="6912" x="2065338" y="1292225"/>
          <p14:tracePt t="6929" x="2065338" y="1298575"/>
          <p14:tracePt t="6937" x="2065338" y="1303338"/>
          <p14:tracePt t="6946" x="2060575" y="1309688"/>
          <p14:tracePt t="6952" x="2060575" y="1320800"/>
          <p14:tracePt t="6967" x="2060575" y="1327150"/>
          <p14:tracePt t="6984" x="2060575" y="1338263"/>
          <p14:tracePt t="7000" x="2060575" y="1371600"/>
          <p14:tracePt t="7017" x="2060575" y="1389063"/>
          <p14:tracePt t="7033" x="2060575" y="1444625"/>
          <p14:tracePt t="7050" x="2060575" y="1495425"/>
          <p14:tracePt t="7067" x="2060575" y="1541463"/>
          <p14:tracePt t="7084" x="2060575" y="1585913"/>
          <p14:tracePt t="7101" x="2060575" y="1636713"/>
          <p14:tracePt t="7118" x="2060575" y="1687513"/>
          <p14:tracePt t="7134" x="2065338" y="1749425"/>
          <p14:tracePt t="7150" x="2065338" y="1795463"/>
          <p14:tracePt t="7168" x="2071688" y="1839913"/>
          <p14:tracePt t="7184" x="2071688" y="1851025"/>
          <p14:tracePt t="7200" x="2076450" y="1873250"/>
          <p14:tracePt t="7217" x="2082800" y="1890713"/>
          <p14:tracePt t="7233" x="2089150" y="1919288"/>
          <p14:tracePt t="7250" x="2093913" y="1936750"/>
          <p14:tracePt t="7267" x="2100263" y="1963738"/>
          <p14:tracePt t="7283" x="2100263" y="1974850"/>
          <p14:tracePt t="7300" x="2111375" y="1987550"/>
          <p14:tracePt t="7317" x="2111375" y="2003425"/>
          <p14:tracePt t="7333" x="2111375" y="2014538"/>
          <p14:tracePt t="7350" x="2116138" y="2025650"/>
          <p14:tracePt t="7369" x="2122488" y="2049463"/>
          <p14:tracePt t="7384" x="2133600" y="2065338"/>
          <p14:tracePt t="7400" x="2162175" y="2111375"/>
          <p14:tracePt t="7420" x="2166938" y="2116138"/>
          <p14:tracePt t="7433" x="2184400" y="2139950"/>
          <p14:tracePt t="7450" x="2241550" y="2212975"/>
          <p14:tracePt t="7467" x="2325688" y="2336800"/>
          <p14:tracePt t="7484" x="2432050" y="2517775"/>
          <p14:tracePt t="7500" x="2495550" y="2641600"/>
          <p14:tracePt t="7517" x="2573338" y="2760663"/>
          <p14:tracePt t="7534" x="2663825" y="2906713"/>
          <p14:tracePt t="7550" x="2714625" y="3048000"/>
          <p14:tracePt t="7567" x="2771775" y="3211513"/>
          <p14:tracePt t="7584" x="2833688" y="3381375"/>
          <p14:tracePt t="7601" x="3116263" y="3821113"/>
          <p14:tracePt t="7618" x="3290888" y="4024313"/>
          <p14:tracePt t="7635" x="3341688" y="4070350"/>
          <p14:tracePt t="7650" x="3346450" y="4075113"/>
          <p14:tracePt t="7696" x="3359150" y="4075113"/>
          <p14:tracePt t="7706" x="3363913" y="4075113"/>
          <p14:tracePt t="7720" x="3363913" y="4064000"/>
          <p14:tracePt t="7733" x="3370263" y="4052888"/>
          <p14:tracePt t="7750" x="3381375" y="4035425"/>
          <p14:tracePt t="7757" x="3386138" y="4035425"/>
          <p14:tracePt t="7767" x="3392488" y="4030663"/>
          <p14:tracePt t="7783" x="3403600" y="4002088"/>
          <p14:tracePt t="7800" x="3448050" y="3929063"/>
          <p14:tracePt t="7817" x="3471863" y="3849688"/>
          <p14:tracePt t="7833" x="3476625" y="3798888"/>
          <p14:tracePt t="7851" x="3476625" y="3776663"/>
          <p14:tracePt t="7867" x="3476625" y="3741738"/>
          <p14:tracePt t="7884" x="3476625" y="3736975"/>
          <p14:tracePt t="7900" x="3465513" y="3725863"/>
          <p14:tracePt t="7917" x="3443288" y="3702050"/>
          <p14:tracePt t="7933" x="3409950" y="3657600"/>
          <p14:tracePt t="7950" x="3308350" y="3578225"/>
          <p14:tracePt t="7952" x="3262313" y="3538538"/>
          <p14:tracePt t="7967" x="3178175" y="3471863"/>
          <p14:tracePt t="7984" x="3030538" y="3352800"/>
          <p14:tracePt t="8000" x="2844800" y="3178175"/>
          <p14:tracePt t="8017" x="2725738" y="3054350"/>
          <p14:tracePt t="8033" x="2635250" y="2928938"/>
          <p14:tracePt t="8050" x="2546350" y="2771775"/>
          <p14:tracePt t="8067" x="2444750" y="2613025"/>
          <p14:tracePt t="8084" x="2365375" y="2500313"/>
          <p14:tracePt t="8100" x="2343150" y="2444750"/>
          <p14:tracePt t="8118" x="2308225" y="2387600"/>
          <p14:tracePt t="8134" x="2279650" y="2336800"/>
          <p14:tracePt t="8151" x="2274888" y="2303463"/>
          <p14:tracePt t="8166" x="2274888" y="2274888"/>
          <p14:tracePt t="8184" x="2274888" y="2246313"/>
          <p14:tracePt t="8200" x="2274888" y="2228850"/>
          <p14:tracePt t="8217" x="2274888" y="2201863"/>
          <p14:tracePt t="8233" x="2274888" y="2173288"/>
          <p14:tracePt t="8250" x="2274888" y="2155825"/>
          <p14:tracePt t="8256" x="2274888" y="2144713"/>
          <p14:tracePt t="8266" x="2274888" y="2127250"/>
          <p14:tracePt t="8283" x="2268538" y="2111375"/>
          <p14:tracePt t="8300" x="2252663" y="2089150"/>
          <p14:tracePt t="8317" x="2228850" y="2065338"/>
          <p14:tracePt t="8333" x="2190750" y="2038350"/>
          <p14:tracePt t="8350" x="2166938" y="2020888"/>
          <p14:tracePt t="8367" x="2144713" y="2003425"/>
          <p14:tracePt t="8384" x="2139950" y="1987550"/>
          <p14:tracePt t="8400" x="2089150" y="1941513"/>
          <p14:tracePt t="8416" x="2065338" y="1919288"/>
          <p14:tracePt t="8439" x="2054225" y="1912938"/>
          <p14:tracePt t="8456" x="2020888" y="1890713"/>
          <p14:tracePt t="8466" x="2014538" y="1890713"/>
          <p14:tracePt t="8483" x="2009775" y="1885950"/>
          <p14:tracePt t="8500" x="1992313" y="1873250"/>
          <p14:tracePt t="8516" x="1981200" y="1851025"/>
          <p14:tracePt t="8533" x="1963738" y="1828800"/>
          <p14:tracePt t="8550" x="1897063" y="1766888"/>
          <p14:tracePt t="8566" x="1817688" y="1704975"/>
          <p14:tracePt t="8583" x="1709738" y="1608138"/>
          <p14:tracePt t="8600" x="1546225" y="1455738"/>
          <p14:tracePt t="8616" x="1444625" y="1320800"/>
          <p14:tracePt t="8633" x="1349375" y="1219200"/>
          <p14:tracePt t="8650" x="1281113" y="1135063"/>
          <p14:tracePt t="8666" x="1258888" y="1089025"/>
          <p14:tracePt t="8685" x="1252538" y="1077913"/>
          <p14:tracePt t="8761" x="1263650" y="1095375"/>
          <p14:tracePt t="8768" x="1263650" y="1106488"/>
          <p14:tracePt t="8777" x="1270000" y="1128713"/>
          <p14:tracePt t="8784" x="1287463" y="1139825"/>
          <p14:tracePt t="8800" x="1298575" y="1162050"/>
          <p14:tracePt t="8816" x="1309688" y="1185863"/>
          <p14:tracePt t="8833" x="1338263" y="1241425"/>
          <p14:tracePt t="8850" x="1382713" y="1281113"/>
          <p14:tracePt t="8866" x="1433513" y="1360488"/>
          <p14:tracePt t="8883" x="1484313" y="1422400"/>
          <p14:tracePt t="8900" x="1563688" y="1535113"/>
          <p14:tracePt t="8916" x="1608138" y="1603375"/>
          <p14:tracePt t="8934" x="1665288" y="1670050"/>
          <p14:tracePt t="8950" x="1687513" y="1709738"/>
          <p14:tracePt t="8966" x="1716088" y="1738313"/>
          <p14:tracePt t="8984" x="1738313" y="1760538"/>
          <p14:tracePt t="9000" x="1749425" y="1771650"/>
          <p14:tracePt t="9040" x="1755775" y="1778000"/>
          <p14:tracePt t="9057" x="1755775" y="1789113"/>
          <p14:tracePt t="9066" x="1760538" y="1795463"/>
          <p14:tracePt t="9083" x="1766888" y="1800225"/>
          <p14:tracePt t="9100" x="1784350" y="1806575"/>
          <p14:tracePt t="9117" x="1789113" y="1806575"/>
          <p14:tracePt t="9134" x="1806575" y="1806575"/>
          <p14:tracePt t="9280" x="1811338" y="1811338"/>
          <p14:tracePt t="9290" x="1817688" y="1817688"/>
          <p14:tracePt t="9328" x="1817688" y="1828800"/>
          <p14:tracePt t="9336" x="1817688" y="1835150"/>
          <p14:tracePt t="9344" x="1817688" y="1839913"/>
          <p14:tracePt t="9360" x="1817688" y="1846263"/>
          <p14:tracePt t="9865" x="1817688" y="1851025"/>
          <p14:tracePt t="9906" x="1817688" y="1857375"/>
          <p14:tracePt t="9916" x="1817688" y="1868488"/>
          <p14:tracePt t="10274" x="1817688" y="1873250"/>
          <p14:tracePt t="10280" x="1817688" y="1879600"/>
          <p14:tracePt t="10608" x="1817688" y="1897063"/>
          <p14:tracePt t="10617" x="1817688" y="1908175"/>
          <p14:tracePt t="10625" x="1811338" y="1912938"/>
          <p14:tracePt t="10634" x="1811338" y="1919288"/>
          <p14:tracePt t="10651" x="1795463" y="1941513"/>
          <p14:tracePt t="11081" x="1800225" y="1941513"/>
          <p14:tracePt t="11088" x="1806575" y="1936750"/>
          <p14:tracePt t="11101" x="1811338" y="1930400"/>
          <p14:tracePt t="11118" x="1822450" y="1924050"/>
          <p14:tracePt t="11384" x="1822450" y="1919288"/>
          <p14:tracePt t="11392" x="1822450" y="1912938"/>
          <p14:tracePt t="11400" x="1817688" y="1908175"/>
          <p14:tracePt t="11419" x="1795463" y="1885950"/>
          <p14:tracePt t="11434" x="1789113" y="1839913"/>
          <p14:tracePt t="11450" x="1784350" y="1760538"/>
          <p14:tracePt t="11467" x="1784350" y="1658938"/>
          <p14:tracePt t="11484" x="1822450" y="1517650"/>
          <p14:tracePt t="11500" x="1862138" y="1416050"/>
          <p14:tracePt t="11517" x="1908175" y="1338263"/>
          <p14:tracePt t="11534" x="1958975" y="1303338"/>
          <p14:tracePt t="11550" x="2003425" y="1298575"/>
          <p14:tracePt t="11567" x="2100263" y="1298575"/>
          <p14:tracePt t="11584" x="2224088" y="1327150"/>
          <p14:tracePt t="11600" x="2252663" y="1331913"/>
          <p14:tracePt t="11618" x="2257425" y="1331913"/>
          <p14:tracePt t="11635" x="2268538" y="1331913"/>
          <p14:tracePt t="11651" x="2292350" y="1354138"/>
          <p14:tracePt t="11667" x="2303463" y="1365250"/>
          <p14:tracePt t="11684" x="2336800" y="1411288"/>
          <p14:tracePt t="11701" x="2376488" y="1501775"/>
          <p14:tracePt t="11717" x="2409825" y="1631950"/>
          <p14:tracePt t="11734" x="2455863" y="1795463"/>
          <p14:tracePt t="11751" x="2482850" y="1963738"/>
          <p14:tracePt t="11758" x="2489200" y="2076450"/>
          <p14:tracePt t="11768" x="2500313" y="2178050"/>
          <p14:tracePt t="11784" x="2500313" y="2393950"/>
          <p14:tracePt t="11800" x="2500313" y="2709863"/>
          <p14:tracePt t="11817" x="2500313" y="2901950"/>
          <p14:tracePt t="11834" x="2500313" y="3070225"/>
          <p14:tracePt t="11850" x="2460625" y="3189288"/>
          <p14:tracePt t="11867" x="2427288" y="3268663"/>
          <p14:tracePt t="11884" x="2398713" y="3295650"/>
          <p14:tracePt t="11901" x="2370138" y="3330575"/>
          <p14:tracePt t="11917" x="2359025" y="3335338"/>
          <p14:tracePt t="11978" x="2343150" y="3335338"/>
          <p14:tracePt t="11985" x="2319338" y="3302000"/>
          <p14:tracePt t="12000" x="2274888" y="3233738"/>
          <p14:tracePt t="12017" x="2224088" y="3109913"/>
          <p14:tracePt t="12034" x="2212975" y="2963863"/>
          <p14:tracePt t="12050" x="2212975" y="2816225"/>
          <p14:tracePt t="12067" x="2314575" y="2647950"/>
          <p14:tracePt t="12084" x="2438400" y="2466975"/>
          <p14:tracePt t="12102" x="2562225" y="2286000"/>
          <p14:tracePt t="12117" x="2652713" y="2151063"/>
          <p14:tracePt t="12134" x="2732088" y="2093913"/>
          <p14:tracePt t="12150" x="2844800" y="2089150"/>
          <p14:tracePt t="12167" x="3211513" y="2089150"/>
          <p14:tracePt t="12184" x="4340225" y="2303463"/>
          <p14:tracePt t="12200" x="4865688" y="2533650"/>
          <p14:tracePt t="12218" x="5130800" y="2725738"/>
          <p14:tracePt t="12234" x="5272088" y="2867025"/>
          <p14:tracePt t="12250" x="5334000" y="2952750"/>
          <p14:tracePt t="12267" x="5345113" y="3003550"/>
          <p14:tracePt t="12283" x="5351463" y="3030538"/>
          <p14:tracePt t="12300" x="5351463" y="3087688"/>
          <p14:tracePt t="12317" x="5362575" y="3189288"/>
          <p14:tracePt t="12334" x="5418138" y="3330575"/>
          <p14:tracePt t="12351" x="5480050" y="3494088"/>
          <p14:tracePt t="12367" x="5508625" y="3675063"/>
          <p14:tracePt t="12390" x="5537200" y="4041775"/>
          <p14:tracePt t="12400" x="5537200" y="4318000"/>
          <p14:tracePt t="12417" x="5537200" y="4565650"/>
          <p14:tracePt t="12434" x="5526088" y="4757738"/>
          <p14:tracePt t="12450" x="5457825" y="4945063"/>
          <p14:tracePt t="12468" x="5407025" y="5073650"/>
          <p14:tracePt t="12483" x="5345113" y="5187950"/>
          <p14:tracePt t="12500" x="5272088" y="5289550"/>
          <p14:tracePt t="12517" x="5187950" y="5373688"/>
          <p14:tracePt t="12533" x="5086350" y="5441950"/>
          <p14:tracePt t="12550" x="4972050" y="5492750"/>
          <p14:tracePt t="12567" x="4870450" y="5548313"/>
          <p14:tracePt t="12586" x="4730750" y="5581650"/>
          <p14:tracePt t="12600" x="4532313" y="5616575"/>
          <p14:tracePt t="12617" x="4397375" y="5616575"/>
          <p14:tracePt t="12634" x="4249738" y="5616575"/>
          <p14:tracePt t="12650" x="4086225" y="5576888"/>
          <p14:tracePt t="12667" x="3810000" y="5468938"/>
          <p14:tracePt t="12684" x="3595688" y="5316538"/>
          <p14:tracePt t="12701" x="3436938" y="5130800"/>
          <p14:tracePt t="12717" x="3352800" y="4972050"/>
          <p14:tracePt t="12733" x="3302000" y="4781550"/>
          <p14:tracePt t="12750" x="3251200" y="4560888"/>
          <p14:tracePt t="12754" x="3244850" y="4459288"/>
          <p14:tracePt t="12767" x="3222625" y="4357688"/>
          <p14:tracePt t="12788" x="3217863" y="4086225"/>
          <p14:tracePt t="12800" x="3217863" y="3929063"/>
          <p14:tracePt t="12817" x="3279775" y="3803650"/>
          <p14:tracePt t="12833" x="3359150" y="3679825"/>
          <p14:tracePt t="12850" x="3482975" y="3573463"/>
          <p14:tracePt t="12868" x="3651250" y="3460750"/>
          <p14:tracePt t="12883" x="3810000" y="3370263"/>
          <p14:tracePt t="12901" x="3867150" y="3324225"/>
          <p14:tracePt t="12917" x="3905250" y="3308350"/>
          <p14:tracePt t="12934" x="3951288" y="3279775"/>
          <p14:tracePt t="12950" x="4006850" y="3257550"/>
          <p14:tracePt t="12967" x="4057650" y="3240088"/>
          <p14:tracePt t="12983" x="4132263" y="3217863"/>
          <p14:tracePt t="13000" x="4238625" y="3217863"/>
          <p14:tracePt t="13017" x="4329113" y="3228975"/>
          <p14:tracePt t="13033" x="4408488" y="3257550"/>
          <p14:tracePt t="13050" x="4464050" y="3319463"/>
          <p14:tracePt t="13067" x="4503738" y="3414713"/>
          <p14:tracePt t="13083" x="4527550" y="3544888"/>
          <p14:tracePt t="13100" x="4554538" y="3675063"/>
          <p14:tracePt t="13118" x="4554538" y="3860800"/>
          <p14:tracePt t="13135" x="4554538" y="4006850"/>
          <p14:tracePt t="13150" x="4538663" y="4233863"/>
          <p14:tracePt t="13167" x="4481513" y="4481513"/>
          <p14:tracePt t="13183" x="4402138" y="4679950"/>
          <p14:tracePt t="13200" x="4311650" y="4949825"/>
          <p14:tracePt t="13217" x="4260850" y="5068888"/>
          <p14:tracePt t="13234" x="4227513" y="5119688"/>
          <p14:tracePt t="13250" x="4216400" y="5137150"/>
          <p14:tracePt t="13392" x="4216400" y="5124450"/>
          <p14:tracePt t="13402" x="4216400" y="5113338"/>
          <p14:tracePt t="13411" x="4216400" y="5091113"/>
          <p14:tracePt t="13417" x="4216400" y="5086350"/>
          <p14:tracePt t="13433" x="4227513" y="5051425"/>
          <p14:tracePt t="13450" x="4227513" y="5029200"/>
          <p14:tracePt t="13467" x="4227513" y="5000625"/>
          <p14:tracePt t="13483" x="4227513" y="4956175"/>
          <p14:tracePt t="13501" x="4216400" y="4933950"/>
          <p14:tracePt t="13517" x="4194175" y="4916488"/>
          <p14:tracePt t="13534" x="4159250" y="4899025"/>
          <p14:tracePt t="13550" x="4125913" y="4876800"/>
          <p14:tracePt t="13567" x="4097338" y="4859338"/>
          <p14:tracePt t="27528" x="4108450" y="4859338"/>
          <p14:tracePt t="27536" x="4143375" y="4859338"/>
          <p14:tracePt t="27545" x="4267200" y="4859338"/>
          <p14:tracePt t="27554" x="4437063" y="4859338"/>
          <p14:tracePt t="27566" x="4549775" y="4859338"/>
          <p14:tracePt t="27583" x="4629150" y="4859338"/>
          <p14:tracePt t="27921" x="4629150" y="4854575"/>
          <p14:tracePt t="27928" x="4600575" y="4832350"/>
          <p14:tracePt t="27938" x="4441825" y="4752975"/>
          <p14:tracePt t="27949" x="4198938" y="4640263"/>
          <p14:tracePt t="27966" x="3482975" y="4379913"/>
          <p14:tracePt t="27983" x="2827338" y="4132263"/>
          <p14:tracePt t="27999" x="2500313" y="3973513"/>
          <p14:tracePt t="28016" x="2489200" y="3968750"/>
          <p14:tracePt t="28208" x="2489200" y="3979863"/>
          <p14:tracePt t="28217" x="2495550" y="3995738"/>
          <p14:tracePt t="28224" x="2495550" y="4013200"/>
          <p14:tracePt t="28239" x="2495550" y="4019550"/>
          <p14:tracePt t="28514" x="2506663" y="4024313"/>
          <p14:tracePt t="28526" x="2528888" y="4024313"/>
          <p14:tracePt t="28539" x="2579688" y="4024313"/>
          <p14:tracePt t="28555" x="2613025" y="4024313"/>
          <p14:tracePt t="28572" x="2630488" y="4013200"/>
          <p14:tracePt t="28589" x="2647950" y="3984625"/>
          <p14:tracePt t="28605" x="2681288" y="3951288"/>
          <p14:tracePt t="28622" x="2703513" y="3933825"/>
          <p14:tracePt t="28638" x="2732088" y="3911600"/>
          <p14:tracePt t="28655" x="2749550" y="3878263"/>
          <p14:tracePt t="28672" x="2765425" y="3849688"/>
          <p14:tracePt t="28688" x="2776538" y="3843338"/>
          <p14:tracePt t="28746" x="2776538" y="3832225"/>
          <p14:tracePt t="28752" x="2776538" y="3827463"/>
          <p14:tracePt t="28760" x="2782888" y="3810000"/>
          <p14:tracePt t="28772" x="2787650" y="3781425"/>
          <p14:tracePt t="28788" x="2805113" y="3736975"/>
          <p14:tracePt t="28805" x="2805113" y="3697288"/>
          <p14:tracePt t="28825" x="2805113" y="3668713"/>
          <p14:tracePt t="28839" x="2805113" y="3646488"/>
          <p14:tracePt t="28855" x="2805113" y="3629025"/>
          <p14:tracePt t="28872" x="2805113" y="3624263"/>
          <p14:tracePt t="28888" x="2811463" y="3617913"/>
          <p14:tracePt t="28906" x="2816225" y="3613150"/>
          <p14:tracePt t="28922" x="2816225" y="3600450"/>
          <p14:tracePt t="28938" x="2827338" y="3595688"/>
          <p14:tracePt t="29552" x="2833688" y="3595688"/>
          <p14:tracePt t="29560" x="2838450" y="3595688"/>
          <p14:tracePt t="29634" x="2844800" y="3589338"/>
          <p14:tracePt t="29640" x="2851150" y="3584575"/>
          <p14:tracePt t="29649" x="2862263" y="3578225"/>
          <p14:tracePt t="29662" x="2873375" y="3573463"/>
          <p14:tracePt t="29679" x="2878138" y="3573463"/>
          <p14:tracePt t="29952" x="2884488" y="3567113"/>
          <p14:tracePt t="29962" x="2889250" y="3562350"/>
          <p14:tracePt t="29968" x="2889250" y="3556000"/>
          <p14:tracePt t="29981" x="2889250" y="3549650"/>
          <p14:tracePt t="29995" x="2895600" y="3533775"/>
          <p14:tracePt t="30012" x="2895600" y="3527425"/>
          <p14:tracePt t="30192" x="2895600" y="3522663"/>
          <p14:tracePt t="30232" x="2895600" y="3533775"/>
          <p14:tracePt t="30240" x="2895600" y="3538538"/>
          <p14:tracePt t="30248" x="2889250" y="3538538"/>
          <p14:tracePt t="30432" x="2884488" y="3538538"/>
          <p14:tracePt t="30496" x="2873375" y="3533775"/>
          <p14:tracePt t="30504" x="2862263" y="3527425"/>
          <p14:tracePt t="30514" x="2862263" y="3522663"/>
          <p14:tracePt t="30530" x="2855913" y="3522663"/>
          <p14:tracePt t="30640" x="2851150" y="3522663"/>
          <p14:tracePt t="30649" x="2844800" y="3516313"/>
          <p14:tracePt t="31386" x="2838450" y="3516313"/>
          <p14:tracePt t="31472" x="2838450" y="3511550"/>
          <p14:tracePt t="31482" x="2833688" y="3498850"/>
          <p14:tracePt t="31489" x="2827338" y="3487738"/>
          <p14:tracePt t="31500" x="2827338" y="3476625"/>
          <p14:tracePt t="31517" x="2822575" y="3471863"/>
          <p14:tracePt t="31533" x="2816225" y="3443288"/>
          <p14:tracePt t="31600" x="2816225" y="3448050"/>
          <p14:tracePt t="31609" x="2816225" y="3460750"/>
          <p14:tracePt t="31618" x="2822575" y="3465513"/>
          <p14:tracePt t="31634" x="2822575" y="3471863"/>
          <p14:tracePt t="31650" x="2827338" y="3494088"/>
          <p14:tracePt t="31667" x="2827338" y="3498850"/>
          <p14:tracePt t="31684" x="2844800" y="3505200"/>
          <p14:tracePt t="32120" x="2855913" y="3505200"/>
          <p14:tracePt t="32128" x="2862263" y="3505200"/>
          <p14:tracePt t="32140" x="2867025" y="3494088"/>
          <p14:tracePt t="32156" x="2873375" y="3487738"/>
          <p14:tracePt t="32173" x="2884488" y="3482975"/>
          <p14:tracePt t="32191" x="2884488" y="3476625"/>
          <p14:tracePt t="32206" x="2889250" y="3454400"/>
          <p14:tracePt t="32223" x="2889250" y="3436938"/>
          <p14:tracePt t="32336" x="2895600" y="3436938"/>
          <p14:tracePt t="32912" x="2895600" y="3454400"/>
          <p14:tracePt t="32921" x="2895600" y="3460750"/>
          <p14:tracePt t="33272" x="2895600" y="3465513"/>
          <p14:tracePt t="33720" x="2895600" y="3454400"/>
          <p14:tracePt t="33732" x="2895600" y="3448050"/>
          <p14:tracePt t="33740" x="2895600" y="3443288"/>
          <p14:tracePt t="33761" x="2895600" y="3436938"/>
          <p14:tracePt t="33835" x="2895600" y="3425825"/>
          <p14:tracePt t="33840" x="2895600" y="3414713"/>
          <p14:tracePt t="33848" x="2895600" y="3409950"/>
          <p14:tracePt t="33977" x="2895600" y="3403600"/>
          <p14:tracePt t="33985" x="2901950" y="3403600"/>
          <p14:tracePt t="34008" x="2906713" y="3397250"/>
          <p14:tracePt t="34064" x="2913063" y="3397250"/>
          <p14:tracePt t="34072" x="2913063" y="3392488"/>
          <p14:tracePt t="34080" x="2917825" y="3386138"/>
          <p14:tracePt t="34280" x="2924175" y="3375025"/>
          <p14:tracePt t="34376" x="2924175" y="3370263"/>
          <p14:tracePt t="35104" x="2924175" y="3363913"/>
          <p14:tracePt t="35192" x="2917825" y="3359150"/>
          <p14:tracePt t="35208" x="2917825" y="3352800"/>
          <p14:tracePt t="35377" x="2917825" y="3346450"/>
          <p14:tracePt t="35920" x="2917825" y="3335338"/>
          <p14:tracePt t="35930" x="2906713" y="3330575"/>
          <p14:tracePt t="35940" x="2889250" y="3302000"/>
          <p14:tracePt t="35949" x="2884488" y="3284538"/>
          <p14:tracePt t="35967" x="2838450" y="3233738"/>
          <p14:tracePt t="35983" x="2811463" y="3194050"/>
          <p14:tracePt t="35999" x="2760663" y="3143250"/>
          <p14:tracePt t="36016" x="2686050" y="3025775"/>
          <p14:tracePt t="36033" x="2613025" y="2873375"/>
          <p14:tracePt t="36050" x="2557463" y="2674938"/>
          <p14:tracePt t="36066" x="2528888" y="2540000"/>
          <p14:tracePt t="36083" x="2478088" y="2365375"/>
          <p14:tracePt t="36099" x="2409825" y="2190750"/>
          <p14:tracePt t="36116" x="2359025" y="2065338"/>
          <p14:tracePt t="36133" x="2319338" y="1981200"/>
          <p14:tracePt t="36150" x="2297113" y="1924050"/>
          <p14:tracePt t="36166" x="2292350" y="1879600"/>
          <p14:tracePt t="36183" x="2286000" y="1835150"/>
          <p14:tracePt t="36199" x="2286000" y="1755775"/>
          <p14:tracePt t="36216" x="2201863" y="1592263"/>
          <p14:tracePt t="36233" x="2071688" y="1444625"/>
          <p14:tracePt t="36249" x="1947863" y="1338263"/>
          <p14:tracePt t="36266" x="1846263" y="1258888"/>
          <p14:tracePt t="36283" x="1766888" y="1219200"/>
          <p14:tracePt t="36299" x="1676400" y="1179513"/>
          <p14:tracePt t="36317" x="1608138" y="1128713"/>
          <p14:tracePt t="36333" x="1585913" y="1123950"/>
          <p14:tracePt t="36368" x="1581150" y="1123950"/>
          <p14:tracePt t="36383" x="1574800" y="1117600"/>
          <p14:tracePt t="36404" x="1563688" y="1111250"/>
          <p14:tracePt t="36466" x="1546225" y="1089025"/>
          <p14:tracePt t="36473" x="1535113" y="1084263"/>
          <p14:tracePt t="36488" x="1524000" y="1073150"/>
          <p14:tracePt t="36499" x="1506538" y="1060450"/>
          <p14:tracePt t="36516" x="1490663" y="1033463"/>
          <p14:tracePt t="36534" x="1484313" y="1027113"/>
          <p14:tracePt t="37032" x="1484313" y="1022350"/>
          <p14:tracePt t="37656" x="1490663" y="1022350"/>
          <p14:tracePt t="37665" x="1506538" y="1022350"/>
          <p14:tracePt t="37674" x="1524000" y="1027113"/>
          <p14:tracePt t="37690" x="1541463" y="1027113"/>
          <p14:tracePt t="37729" x="1546225" y="1027113"/>
          <p14:tracePt t="37741" x="1563688" y="1027113"/>
          <p14:tracePt t="37758" x="1658938" y="1027113"/>
          <p14:tracePt t="37774" x="1789113" y="1027113"/>
          <p14:tracePt t="37790" x="2009775" y="1027113"/>
          <p14:tracePt t="37808" x="2190750" y="1027113"/>
          <p14:tracePt t="37824" x="2449513" y="1027113"/>
          <p14:tracePt t="37840" x="2630488" y="1038225"/>
          <p14:tracePt t="37857" x="2878138" y="1055688"/>
          <p14:tracePt t="37874" x="3217863" y="1066800"/>
          <p14:tracePt t="37890" x="3600450" y="1089025"/>
          <p14:tracePt t="37908" x="3827463" y="1111250"/>
          <p14:tracePt t="37924" x="4006850" y="1117600"/>
          <p14:tracePt t="37940" x="4121150" y="1117600"/>
          <p14:tracePt t="37957" x="4210050" y="1117600"/>
          <p14:tracePt t="37974" x="4306888" y="1117600"/>
          <p14:tracePt t="37991" x="4437063" y="1084263"/>
          <p14:tracePt t="38007" x="4543425" y="1055688"/>
          <p14:tracePt t="38024" x="4578350" y="1049338"/>
          <p14:tracePt t="38072" x="4589463" y="1049338"/>
          <p14:tracePt t="38080" x="4594225" y="1055688"/>
          <p14:tracePt t="38090" x="4605338" y="1060450"/>
          <p14:tracePt t="38107" x="4622800" y="1077913"/>
          <p14:tracePt t="38124" x="4629150" y="1117600"/>
          <p14:tracePt t="38140" x="4633913" y="1146175"/>
          <p14:tracePt t="38157" x="4633913" y="1174750"/>
          <p14:tracePt t="38174" x="4633913" y="1212850"/>
          <p14:tracePt t="38193" x="4629150" y="1270000"/>
          <p14:tracePt t="38207" x="4605338" y="1298575"/>
          <p14:tracePt t="38223" x="4538663" y="1433513"/>
          <p14:tracePt t="38240" x="4481513" y="1557338"/>
          <p14:tracePt t="38257" x="4430713" y="1738313"/>
          <p14:tracePt t="38274" x="4425950" y="1919288"/>
          <p14:tracePt t="38290" x="4402138" y="2144713"/>
          <p14:tracePt t="38307" x="4402138" y="2370138"/>
          <p14:tracePt t="38323" x="4402138" y="2517775"/>
          <p14:tracePt t="38340" x="4402138" y="2608263"/>
          <p14:tracePt t="38357" x="4402138" y="2635250"/>
          <p14:tracePt t="38373" x="4402138" y="2659063"/>
          <p14:tracePt t="38390" x="4402138" y="2670175"/>
          <p14:tracePt t="38407" x="4397375" y="2681288"/>
          <p14:tracePt t="38569" x="4397375" y="2686050"/>
          <p14:tracePt t="38576" x="4391025" y="2698750"/>
          <p14:tracePt t="38595" x="4386263" y="2725738"/>
          <p14:tracePt t="38607" x="4362450" y="2736850"/>
          <p14:tracePt t="38623" x="4351338" y="2782888"/>
          <p14:tracePt t="38640" x="4329113" y="2867025"/>
          <p14:tracePt t="38657" x="4318000" y="2952750"/>
          <p14:tracePt t="38673" x="4300538" y="3014663"/>
          <p14:tracePt t="38690" x="4284663" y="3076575"/>
          <p14:tracePt t="38707" x="4267200" y="3087688"/>
          <p14:tracePt t="38724" x="4249738" y="3121025"/>
          <p14:tracePt t="38740" x="4244975" y="3132138"/>
          <p14:tracePt t="38751" x="4238625" y="3138488"/>
          <p14:tracePt t="38763" x="4233863" y="3160713"/>
          <p14:tracePt t="38790" x="4216400" y="3194050"/>
          <p14:tracePt t="38807" x="4187825" y="3217863"/>
          <p14:tracePt t="38824" x="4154488" y="3273425"/>
          <p14:tracePt t="38840" x="4132263" y="3341688"/>
          <p14:tracePt t="38857" x="4108450" y="3363913"/>
          <p14:tracePt t="38873" x="4108450" y="3370263"/>
          <p14:tracePt t="38921" x="4097338" y="3370263"/>
          <p14:tracePt t="38929" x="4086225" y="3370263"/>
          <p14:tracePt t="38940" x="4075113" y="3370263"/>
          <p14:tracePt t="38958" x="4064000" y="3375025"/>
          <p14:tracePt t="38974" x="4052888" y="3375025"/>
          <p14:tracePt t="38991" x="4041775" y="3375025"/>
          <p14:tracePt t="39048" x="4030663" y="3375025"/>
          <p14:tracePt t="39058" x="4030663" y="3370263"/>
          <p14:tracePt t="39064" x="4006850" y="3363913"/>
          <p14:tracePt t="39074" x="4002088" y="3352800"/>
          <p14:tracePt t="39091" x="3968750" y="3324225"/>
          <p14:tracePt t="39111" x="3940175" y="3295650"/>
          <p14:tracePt t="39123" x="3917950" y="3284538"/>
          <p14:tracePt t="39140" x="3905250" y="3268663"/>
          <p14:tracePt t="39157" x="3900488" y="3251200"/>
          <p14:tracePt t="39173" x="3889375" y="3228975"/>
          <p14:tracePt t="39190" x="3871913" y="3206750"/>
          <p14:tracePt t="39207" x="3827463" y="3149600"/>
          <p14:tracePt t="39223" x="3787775" y="3098800"/>
          <p14:tracePt t="39240" x="3697288" y="3025775"/>
          <p14:tracePt t="39258" x="3646488" y="2990850"/>
          <p14:tracePt t="39273" x="3595688" y="2974975"/>
          <p14:tracePt t="39292" x="3544888" y="2913063"/>
          <p14:tracePt t="39307" x="3498850" y="2867025"/>
          <p14:tracePt t="39323" x="3397250" y="2714625"/>
          <p14:tracePt t="39340" x="3346450" y="2641600"/>
          <p14:tracePt t="39357" x="3324225" y="2597150"/>
          <p14:tracePt t="39373" x="3308350" y="2584450"/>
          <p14:tracePt t="39544" x="3319463" y="2590800"/>
          <p14:tracePt t="39552" x="3324225" y="2590800"/>
          <p14:tracePt t="39560" x="3330575" y="2597150"/>
          <p14:tracePt t="39573" x="3341688" y="2613025"/>
          <p14:tracePt t="39590" x="3352800" y="2624138"/>
          <p14:tracePt t="39607" x="3392488" y="2681288"/>
          <p14:tracePt t="39623" x="3421063" y="2771775"/>
          <p14:tracePt t="39640" x="3425825" y="2895600"/>
          <p14:tracePt t="39657" x="3421063" y="2952750"/>
          <p14:tracePt t="39673" x="3403600" y="2963863"/>
          <p14:tracePt t="39690" x="3397250" y="2968625"/>
          <p14:tracePt t="39707" x="3375025" y="3008313"/>
          <p14:tracePt t="39724" x="3363913" y="3070225"/>
          <p14:tracePt t="39741" x="3359150" y="3143250"/>
          <p14:tracePt t="39745" x="3359150" y="3178175"/>
          <p14:tracePt t="39758" x="3359150" y="3189288"/>
          <p14:tracePt t="39773" x="3359150" y="3194050"/>
          <p14:tracePt t="39793" x="3359150" y="3189288"/>
          <p14:tracePt t="39807" x="3359150" y="3167063"/>
          <p14:tracePt t="39825" x="3359150" y="3116263"/>
          <p14:tracePt t="39840" x="3359150" y="3092450"/>
          <p14:tracePt t="39952" x="3359150" y="3098800"/>
          <p14:tracePt t="39977" x="3352800" y="3116263"/>
          <p14:tracePt t="39987" x="3352800" y="3121025"/>
          <p14:tracePt t="39999" x="3346450" y="3138488"/>
          <p14:tracePt t="40025" x="3346450" y="3155950"/>
          <p14:tracePt t="40041" x="3335338" y="3167063"/>
          <p14:tracePt t="40058" x="3290888" y="3228975"/>
          <p14:tracePt t="40075" x="3290888" y="3233738"/>
          <p14:tracePt t="40090" x="3262313" y="3279775"/>
          <p14:tracePt t="40107" x="3262313" y="3295650"/>
          <p14:tracePt t="40140" x="3262313" y="3302000"/>
          <p14:tracePt t="40185" x="3273425" y="3302000"/>
          <p14:tracePt t="40192" x="3313113" y="3251200"/>
          <p14:tracePt t="40207" x="3392488" y="3171825"/>
          <p14:tracePt t="40224" x="3651250" y="2862263"/>
          <p14:tracePt t="40241" x="4159250" y="2241550"/>
          <p14:tracePt t="40256" x="4441825" y="1919288"/>
          <p14:tracePt t="40273" x="4605338" y="1704975"/>
          <p14:tracePt t="40291" x="4713288" y="1592263"/>
          <p14:tracePt t="40307" x="4741863" y="1585913"/>
          <p14:tracePt t="40352" x="4746625" y="1581150"/>
          <p14:tracePt t="40360" x="4741863" y="1574800"/>
          <p14:tracePt t="40373" x="4713288" y="1546225"/>
          <p14:tracePt t="40390" x="4640263" y="1524000"/>
          <p14:tracePt t="40408" x="4578350" y="1501775"/>
          <p14:tracePt t="40424" x="4514850" y="1490663"/>
          <p14:tracePt t="40440" x="4289425" y="1490663"/>
          <p14:tracePt t="40456" x="4086225" y="1490663"/>
          <p14:tracePt t="40473" x="3929063" y="1490663"/>
          <p14:tracePt t="40490" x="3843338" y="1506538"/>
          <p14:tracePt t="40506" x="3827463" y="1512888"/>
          <p14:tracePt t="40576" x="3816350" y="1512888"/>
          <p14:tracePt t="40586" x="3810000" y="1512888"/>
          <p14:tracePt t="40597" x="3803650" y="1517650"/>
          <p14:tracePt t="40606" x="3792538" y="1517650"/>
          <p14:tracePt t="40626" x="3792538" y="1524000"/>
          <p14:tracePt t="40640" x="3781425" y="1530350"/>
          <p14:tracePt t="40656" x="3765550" y="1552575"/>
          <p14:tracePt t="40673" x="3741738" y="1574800"/>
          <p14:tracePt t="40690" x="3725863" y="1592263"/>
          <p14:tracePt t="40728" x="3725863" y="1597025"/>
          <p14:tracePt t="40740" x="3725863" y="1603375"/>
          <p14:tracePt t="40756" x="3752850" y="1647825"/>
          <p14:tracePt t="40773" x="3922713" y="1676400"/>
          <p14:tracePt t="40790" x="4108450" y="1693863"/>
          <p14:tracePt t="40806" x="4419600" y="1693863"/>
          <p14:tracePt t="40823" x="4819650" y="1720850"/>
          <p14:tracePt t="40840" x="5695950" y="1720850"/>
          <p14:tracePt t="40856" x="6186488" y="1733550"/>
          <p14:tracePt t="40873" x="6524625" y="1733550"/>
          <p14:tracePt t="40890" x="6648450" y="1733550"/>
          <p14:tracePt t="40907" x="6654800" y="1744663"/>
          <p14:tracePt t="40953" x="6654800" y="1749425"/>
          <p14:tracePt t="40962" x="6648450" y="1766888"/>
          <p14:tracePt t="40977" x="6637338" y="1789113"/>
          <p14:tracePt t="40990" x="6632575" y="1806575"/>
          <p14:tracePt t="41006" x="6604000" y="1857375"/>
          <p14:tracePt t="41024" x="6597650" y="1868488"/>
          <p14:tracePt t="41040" x="6581775" y="1897063"/>
          <p14:tracePt t="41056" x="6564313" y="1912938"/>
          <p14:tracePt t="41073" x="6553200" y="1941513"/>
          <p14:tracePt t="41090" x="6530975" y="1987550"/>
          <p14:tracePt t="41107" x="6519863" y="2020888"/>
          <p14:tracePt t="41123" x="6513513" y="2032000"/>
          <p14:tracePt t="41140" x="6513513" y="2054225"/>
          <p14:tracePt t="41156" x="6513513" y="2076450"/>
          <p14:tracePt t="41173" x="6513513" y="2100263"/>
          <p14:tracePt t="41190" x="6519863" y="2127250"/>
          <p14:tracePt t="41206" x="6535738" y="2144713"/>
          <p14:tracePt t="41223" x="6546850" y="2190750"/>
          <p14:tracePt t="41240" x="6575425" y="2257425"/>
          <p14:tracePt t="41256" x="6632575" y="2393950"/>
          <p14:tracePt t="41273" x="6648450" y="2438400"/>
          <p14:tracePt t="41290" x="6654800" y="2466975"/>
          <p14:tracePt t="41337" x="6654800" y="2471738"/>
          <p14:tracePt t="41345" x="6648450" y="2471738"/>
          <p14:tracePt t="41356" x="6604000" y="2482850"/>
          <p14:tracePt t="41373" x="6546850" y="2500313"/>
          <p14:tracePt t="41396" x="6429375" y="2568575"/>
          <p14:tracePt t="41410" x="6316663" y="2613025"/>
          <p14:tracePt t="41427" x="6197600" y="2652713"/>
          <p14:tracePt t="41439" x="6124575" y="2698750"/>
          <p14:tracePt t="41456" x="6051550" y="2732088"/>
          <p14:tracePt t="41504" x="6038850" y="2732088"/>
          <p14:tracePt t="41513" x="6034088" y="2732088"/>
          <p14:tracePt t="41523" x="6027738" y="2732088"/>
          <p14:tracePt t="41542" x="6016625" y="2732088"/>
          <p14:tracePt t="41560" x="6016625" y="2725738"/>
          <p14:tracePt t="41573" x="6102350" y="2681288"/>
          <p14:tracePt t="41589" x="6203950" y="2619375"/>
          <p14:tracePt t="41606" x="6305550" y="2540000"/>
          <p14:tracePt t="41626" x="6400800" y="2489200"/>
          <p14:tracePt t="41643" x="6699250" y="2365375"/>
          <p14:tracePt t="41656" x="6931025" y="2297113"/>
          <p14:tracePt t="41673" x="7231063" y="2217738"/>
          <p14:tracePt t="41689" x="7489825" y="2173288"/>
          <p14:tracePt t="41706" x="7715250" y="2151063"/>
          <p14:tracePt t="41723" x="7896225" y="2133600"/>
          <p14:tracePt t="41739" x="7986713" y="2111375"/>
          <p14:tracePt t="41756" x="8008938" y="2100263"/>
          <p14:tracePt t="41762" x="8015288" y="2089150"/>
          <p14:tracePt t="41777" x="8026400" y="2076450"/>
          <p14:tracePt t="41792" x="8032750" y="2071688"/>
          <p14:tracePt t="41916" x="8043863" y="2060575"/>
          <p14:tracePt t="41924" x="8048625" y="2060575"/>
          <p14:tracePt t="41942" x="8048625" y="2054225"/>
          <p14:tracePt t="41993" x="8048625" y="2043113"/>
          <p14:tracePt t="42001" x="8048625" y="2032000"/>
          <p14:tracePt t="42009" x="8048625" y="2014538"/>
          <p14:tracePt t="42024" x="8048625" y="1992313"/>
          <p14:tracePt t="42042" x="8037513" y="1919288"/>
          <p14:tracePt t="42056" x="7997825" y="1885950"/>
          <p14:tracePt t="42073" x="7931150" y="1857375"/>
          <p14:tracePt t="42089" x="7907338" y="1839913"/>
          <p14:tracePt t="42106" x="7885113" y="1839913"/>
          <p14:tracePt t="42123" x="7867650" y="1828800"/>
          <p14:tracePt t="42139" x="7840663" y="1811338"/>
          <p14:tracePt t="42156" x="7816850" y="1789113"/>
          <p14:tracePt t="42173" x="7805738" y="1778000"/>
          <p14:tracePt t="42206" x="7800975" y="1771650"/>
          <p14:tracePt t="42234" x="7800975" y="1760538"/>
          <p14:tracePt t="42248" x="7800975" y="1749425"/>
          <p14:tracePt t="42264" x="7800975" y="1744663"/>
          <p14:tracePt t="42274" x="7800975" y="1733550"/>
          <p14:tracePt t="42289" x="7800975" y="1716088"/>
          <p14:tracePt t="42306" x="7812088" y="1698625"/>
          <p14:tracePt t="42354" x="7816850" y="1698625"/>
          <p14:tracePt t="42365" x="7823200" y="1698625"/>
          <p14:tracePt t="42372" x="7829550" y="1693863"/>
          <p14:tracePt t="42389" x="7874000" y="1693863"/>
          <p14:tracePt t="42407" x="7896225" y="1693863"/>
          <p14:tracePt t="42423" x="7902575" y="1693863"/>
          <p14:tracePt t="42480" x="7907338" y="1693863"/>
          <p14:tracePt t="42489" x="7913688" y="1693863"/>
          <p14:tracePt t="42496" x="7918450" y="1693863"/>
          <p14:tracePt t="42506" x="7953375" y="1693863"/>
          <p14:tracePt t="42523" x="7981950" y="1693863"/>
          <p14:tracePt t="42539" x="7997825" y="1693863"/>
          <p14:tracePt t="42556" x="8026400" y="1693863"/>
          <p14:tracePt t="42573" x="8054975" y="1693863"/>
          <p14:tracePt t="42590" x="8094663" y="1693863"/>
          <p14:tracePt t="42606" x="8121650" y="1693863"/>
          <p14:tracePt t="42623" x="8145463" y="1698625"/>
          <p14:tracePt t="42639" x="8150225" y="1698625"/>
          <p14:tracePt t="42656" x="8172450" y="1720850"/>
          <p14:tracePt t="42672" x="8212138" y="1749425"/>
          <p14:tracePt t="42689" x="8229600" y="1766888"/>
          <p14:tracePt t="42706" x="8240713" y="1778000"/>
          <p14:tracePt t="42723" x="8251825" y="1784350"/>
          <p14:tracePt t="42739" x="8262938" y="1784350"/>
          <p14:tracePt t="42756" x="8280400" y="1800225"/>
          <p14:tracePt t="42761" x="8286750" y="1806575"/>
          <p14:tracePt t="42773" x="8286750" y="1811338"/>
          <p14:tracePt t="42789" x="8286750" y="1885950"/>
          <p14:tracePt t="43128" x="8280400" y="1885950"/>
          <p14:tracePt t="43141" x="8240713" y="1873250"/>
          <p14:tracePt t="43148" x="8185150" y="1857375"/>
          <p14:tracePt t="43161" x="8099425" y="1835150"/>
          <p14:tracePt t="43178" x="8032750" y="1822450"/>
          <p14:tracePt t="43196" x="8008938" y="1795463"/>
          <p14:tracePt t="43214" x="7993063" y="1755775"/>
          <p14:tracePt t="43228" x="7981950" y="1744663"/>
          <p14:tracePt t="43245" x="7975600" y="1738313"/>
          <p14:tracePt t="43249" x="7969250" y="1733550"/>
          <p14:tracePt t="43261" x="7958138" y="1727200"/>
          <p14:tracePt t="43278" x="7896225" y="1698625"/>
          <p14:tracePt t="43294" x="7834313" y="1658938"/>
          <p14:tracePt t="43311" x="7766050" y="1619250"/>
          <p14:tracePt t="43328" x="7721600" y="1585913"/>
          <p14:tracePt t="43345" x="7681913" y="1568450"/>
          <p14:tracePt t="43361" x="7677150" y="1557338"/>
          <p14:tracePt t="43520" x="7670800" y="1557338"/>
          <p14:tracePt t="43673" x="7693025" y="1563688"/>
          <p14:tracePt t="43681" x="7710488" y="1563688"/>
          <p14:tracePt t="43688" x="7739063" y="1563688"/>
          <p14:tracePt t="43703" x="7772400" y="1563688"/>
          <p14:tracePt t="43717" x="7874000" y="1574800"/>
          <p14:tracePt t="43733" x="8008938" y="1574800"/>
          <p14:tracePt t="43750" x="8121650" y="1581150"/>
          <p14:tracePt t="43755" x="8161338" y="1581150"/>
          <p14:tracePt t="43767" x="8207375" y="1581150"/>
          <p14:tracePt t="43783" x="8262938" y="1585913"/>
          <p14:tracePt t="43800" x="8331200" y="1585913"/>
          <p14:tracePt t="43817" x="8375650" y="1585913"/>
          <p14:tracePt t="43833" x="8455025" y="1585913"/>
          <p14:tracePt t="43850" x="8505825" y="1585913"/>
          <p14:tracePt t="43867" x="8562975" y="1581150"/>
          <p14:tracePt t="43884" x="8578850" y="1581150"/>
          <p14:tracePt t="44074" x="8574088" y="1581150"/>
          <p14:tracePt t="44081" x="8567738" y="1581150"/>
          <p14:tracePt t="44088" x="8545513" y="1581150"/>
          <p14:tracePt t="44100" x="8512175" y="1581150"/>
          <p14:tracePt t="44117" x="8421688" y="1581150"/>
          <p14:tracePt t="44133" x="8313738" y="1581150"/>
          <p14:tracePt t="44150" x="8247063" y="1581150"/>
          <p14:tracePt t="44167" x="8196263" y="1581150"/>
          <p14:tracePt t="44184" x="8145463" y="1581150"/>
          <p14:tracePt t="44200" x="8083550" y="1581150"/>
          <p14:tracePt t="44217" x="8077200" y="1581150"/>
          <p14:tracePt t="44424" x="8066088" y="1581150"/>
          <p14:tracePt t="44432" x="8059738" y="1581150"/>
          <p14:tracePt t="44440" x="8026400" y="1581150"/>
          <p14:tracePt t="44450" x="7997825" y="1581150"/>
          <p14:tracePt t="44467" x="7953375" y="1581150"/>
          <p14:tracePt t="44483" x="7931150" y="1581150"/>
          <p14:tracePt t="44500" x="7918450" y="1581150"/>
          <p14:tracePt t="44517" x="7907338" y="1581150"/>
          <p14:tracePt t="44533" x="7902575" y="1581150"/>
          <p14:tracePt t="44620" x="7918450" y="1585913"/>
          <p14:tracePt t="44629" x="7975600" y="1614488"/>
          <p14:tracePt t="44637" x="8020050" y="1631950"/>
          <p14:tracePt t="44650" x="8161338" y="1687513"/>
          <p14:tracePt t="44666" x="8235950" y="1693863"/>
          <p14:tracePt t="44683" x="8274050" y="1698625"/>
          <p14:tracePt t="44700" x="8280400" y="1704975"/>
          <p14:tracePt t="44736" x="8269288" y="1704975"/>
          <p14:tracePt t="44750" x="8218488" y="1704975"/>
          <p14:tracePt t="44766" x="8066088" y="1687513"/>
          <p14:tracePt t="44783" x="7942263" y="1670050"/>
          <p14:tracePt t="44800" x="7924800" y="1670050"/>
          <p14:tracePt t="44864" x="7931150" y="1676400"/>
          <p14:tracePt t="44872" x="7947025" y="1687513"/>
          <p14:tracePt t="44884" x="7975600" y="1698625"/>
          <p14:tracePt t="44900" x="8043863" y="1720850"/>
          <p14:tracePt t="44919" x="8156575" y="1749425"/>
          <p14:tracePt t="44933" x="8262938" y="1755775"/>
          <p14:tracePt t="44950" x="8342313" y="1755775"/>
          <p14:tracePt t="44966" x="8382000" y="1755775"/>
          <p14:tracePt t="44983" x="8388350" y="1755775"/>
          <p14:tracePt t="45024" x="8388350" y="1749425"/>
          <p14:tracePt t="45040" x="8375650" y="1738313"/>
          <p14:tracePt t="45048" x="8337550" y="1727200"/>
          <p14:tracePt t="45056" x="8297863" y="1709738"/>
          <p14:tracePt t="45066" x="8262938" y="1693863"/>
          <p14:tracePt t="45083" x="8185150" y="1665288"/>
          <p14:tracePt t="45100" x="8121650" y="1658938"/>
          <p14:tracePt t="45117" x="8099425" y="1654175"/>
          <p14:tracePt t="45160" x="8105775" y="1647825"/>
          <p14:tracePt t="45168" x="8116888" y="1647825"/>
          <p14:tracePt t="45183" x="8161338" y="1647825"/>
          <p14:tracePt t="45200" x="8331200" y="1647825"/>
          <p14:tracePt t="45216" x="8432800" y="1647825"/>
          <p14:tracePt t="45233" x="8494713" y="1647825"/>
          <p14:tracePt t="45249" x="8528050" y="1647825"/>
          <p14:tracePt t="45290" x="8523288" y="1643063"/>
          <p14:tracePt t="45305" x="8512175" y="1631950"/>
          <p14:tracePt t="45312" x="8483600" y="1619250"/>
          <p14:tracePt t="45376" x="8505825" y="1619250"/>
          <p14:tracePt t="45385" x="8516938" y="1619250"/>
          <p14:tracePt t="45392" x="8574088" y="1619250"/>
          <p14:tracePt t="45403" x="8624888" y="1619250"/>
          <p14:tracePt t="45418" x="8669338" y="1619250"/>
          <p14:tracePt t="45433" x="8680450" y="1619250"/>
          <p14:tracePt t="45512" x="8686800" y="1619250"/>
          <p14:tracePt t="45520" x="8697913" y="1619250"/>
          <p14:tracePt t="45552" x="8704263" y="1619250"/>
          <p14:tracePt t="45560" x="8709025" y="1619250"/>
          <p14:tracePt t="45568" x="8720138" y="1619250"/>
          <p14:tracePt t="45583" x="8737600" y="1619250"/>
          <p14:tracePt t="45600" x="8748713" y="1619250"/>
          <p14:tracePt t="45616" x="8759825" y="1631950"/>
          <p14:tracePt t="45634" x="8821738" y="1647825"/>
          <p14:tracePt t="45650" x="8901113" y="1676400"/>
          <p14:tracePt t="45667" x="9002713" y="1687513"/>
          <p14:tracePt t="45683" x="9099550" y="1687513"/>
          <p14:tracePt t="45701" x="9177338" y="1687513"/>
          <p14:tracePt t="45716" x="9223375" y="1687513"/>
          <p14:tracePt t="45733" x="9234488" y="1687513"/>
          <p14:tracePt t="45803" x="9228138" y="1687513"/>
          <p14:tracePt t="45809" x="9217025" y="1693863"/>
          <p14:tracePt t="45819" x="9205913" y="1693863"/>
          <p14:tracePt t="45833" x="9064625" y="1698625"/>
          <p14:tracePt t="45849" x="8867775" y="1698625"/>
          <p14:tracePt t="45866" x="8816975" y="1698625"/>
          <p14:tracePt t="45928" x="8828088" y="1693863"/>
          <p14:tracePt t="45936" x="8839200" y="1682750"/>
          <p14:tracePt t="45949" x="8861425" y="1676400"/>
          <p14:tracePt t="45966" x="8951913" y="1658938"/>
          <p14:tracePt t="45983" x="9053513" y="1658938"/>
          <p14:tracePt t="45999" x="9104313" y="1658938"/>
          <p14:tracePt t="46037" x="9104313" y="1654175"/>
          <p14:tracePt t="46049" x="9086850" y="1654175"/>
          <p14:tracePt t="46066" x="8997950" y="1647825"/>
          <p14:tracePt t="46083" x="8929688" y="1647825"/>
          <p14:tracePt t="46100" x="8901113" y="1647825"/>
          <p14:tracePt t="46168" x="8912225" y="1647825"/>
          <p14:tracePt t="46185" x="8947150" y="1647825"/>
          <p14:tracePt t="46192" x="8963025" y="1647825"/>
          <p14:tracePt t="46203" x="8997950" y="1647825"/>
          <p14:tracePt t="46218" x="9013825" y="1654175"/>
          <p14:tracePt t="46233" x="9031288" y="1654175"/>
          <p14:tracePt t="46299" x="9002713" y="1658938"/>
          <p14:tracePt t="46306" x="8958263" y="1658938"/>
          <p14:tracePt t="46316" x="8901113" y="1658938"/>
          <p14:tracePt t="46333" x="8850313" y="1670050"/>
          <p14:tracePt t="46371" x="8845550" y="1670050"/>
          <p14:tracePt t="46383" x="8845550" y="1665288"/>
          <p14:tracePt t="46400" x="8883650" y="1658938"/>
          <p14:tracePt t="46416" x="8951913" y="1647825"/>
          <p14:tracePt t="46433" x="8958263" y="1636713"/>
          <p14:tracePt t="46474" x="8958263" y="1631950"/>
          <p14:tracePt t="46483" x="8951913" y="1631950"/>
          <p14:tracePt t="46499" x="8856663" y="1625600"/>
          <p14:tracePt t="46516" x="8770938" y="1625600"/>
          <p14:tracePt t="46561" x="8770938" y="1619250"/>
          <p14:tracePt t="46569" x="8770938" y="1614488"/>
          <p14:tracePt t="46583" x="8782050" y="1614488"/>
          <p14:tracePt t="46600" x="8821738" y="1592263"/>
          <p14:tracePt t="46617" x="8861425" y="1585913"/>
          <p14:tracePt t="46672" x="8861425" y="1592263"/>
          <p14:tracePt t="46680" x="8850313" y="1603375"/>
          <p14:tracePt t="46688" x="8832850" y="1608138"/>
          <p14:tracePt t="47570" x="8839200" y="1608138"/>
          <p14:tracePt t="47576" x="8850313" y="1619250"/>
          <p14:tracePt t="47586" x="8883650" y="1619250"/>
          <p14:tracePt t="47601" x="8958263" y="1631950"/>
          <p14:tracePt t="47617" x="8991600" y="1631950"/>
          <p14:tracePt t="47634" x="9009063" y="1631950"/>
          <p14:tracePt t="47752" x="9002713" y="1631950"/>
          <p14:tracePt t="47760" x="8974138" y="1631950"/>
          <p14:tracePt t="47768" x="8940800" y="1636713"/>
          <p14:tracePt t="47783" x="8907463" y="1636713"/>
          <p14:tracePt t="47800" x="8755063" y="1636713"/>
          <p14:tracePt t="47817" x="8693150" y="1625600"/>
          <p14:tracePt t="47833" x="8675688" y="1619250"/>
          <p14:tracePt t="48001" x="8664575" y="1619250"/>
          <p14:tracePt t="48009" x="8653463" y="1614488"/>
          <p14:tracePt t="48016" x="8642350" y="1614488"/>
          <p14:tracePt t="48033" x="8562975" y="1614488"/>
          <p14:tracePt t="48050" x="8472488" y="1614488"/>
          <p14:tracePt t="48067" x="8359775" y="1614488"/>
          <p14:tracePt t="48083" x="8286750" y="1603375"/>
          <p14:tracePt t="48100" x="8262938" y="1603375"/>
          <p14:tracePt t="48121" x="8235950" y="1597025"/>
          <p14:tracePt t="48134" x="8223250" y="1597025"/>
          <p14:tracePt t="48151" x="8212138" y="1597025"/>
          <p14:tracePt t="48176" x="8207375" y="1597025"/>
          <p14:tracePt t="48200" x="8201025" y="1597025"/>
          <p14:tracePt t="48208" x="8196263" y="1597025"/>
          <p14:tracePt t="48224" x="8189913" y="1597025"/>
          <p14:tracePt t="48240" x="8185150" y="1597025"/>
          <p14:tracePt t="48368" x="8178800" y="1597025"/>
          <p14:tracePt t="48424" x="8178800" y="1603375"/>
          <p14:tracePt t="48432" x="8178800" y="1608138"/>
          <p14:tracePt t="48440" x="8185150" y="1614488"/>
          <p14:tracePt t="48576" x="8189913" y="1625600"/>
          <p14:tracePt t="48590" x="8196263" y="1625600"/>
          <p14:tracePt t="48598" x="8207375" y="1631950"/>
          <p14:tracePt t="48603" x="8218488" y="1636713"/>
          <p14:tracePt t="48617" x="8229600" y="1647825"/>
          <p14:tracePt t="48633" x="8235950" y="1647825"/>
          <p14:tracePt t="48651" x="8247063" y="1647825"/>
          <p14:tracePt t="48667" x="8269288" y="1647825"/>
          <p14:tracePt t="48684" x="8286750" y="1647825"/>
          <p14:tracePt t="48700" x="8324850" y="1647825"/>
          <p14:tracePt t="48717" x="8359775" y="1654175"/>
          <p14:tracePt t="48734" x="8399463" y="1654175"/>
          <p14:tracePt t="48750" x="8439150" y="1654175"/>
          <p14:tracePt t="48754" x="8443913" y="1654175"/>
          <p14:tracePt t="48766" x="8450263" y="1654175"/>
          <p14:tracePt t="48784" x="8472488" y="1654175"/>
          <p14:tracePt t="48800" x="8501063" y="1643063"/>
          <p14:tracePt t="48817" x="8505825" y="1636713"/>
          <p14:tracePt t="48833" x="8512175" y="1614488"/>
          <p14:tracePt t="48850" x="8534400" y="1597025"/>
          <p14:tracePt t="48872" x="8551863" y="1568450"/>
          <p14:tracePt t="48883" x="8578850" y="1557338"/>
          <p14:tracePt t="48900" x="8602663" y="1557338"/>
          <p14:tracePt t="48916" x="8607425" y="1552575"/>
          <p14:tracePt t="48933" x="8613775" y="1552575"/>
          <p14:tracePt t="48952" x="8629650" y="1552575"/>
          <p14:tracePt t="48966" x="8669338" y="1552575"/>
          <p14:tracePt t="48983" x="8686800" y="1552575"/>
          <p14:tracePt t="49000" x="8697913" y="1552575"/>
          <p14:tracePt t="49016" x="8704263" y="1552575"/>
          <p14:tracePt t="49034" x="8709025" y="1552575"/>
          <p14:tracePt t="49050" x="8709025" y="1557338"/>
          <p14:tracePt t="49066" x="8715375" y="1563688"/>
          <p14:tracePt t="49137" x="8720138" y="1574800"/>
          <p14:tracePt t="49152" x="8737600" y="1574800"/>
          <p14:tracePt t="49160" x="8748713" y="1581150"/>
          <p14:tracePt t="49169" x="8755063" y="1581150"/>
          <p14:tracePt t="49184" x="8759825" y="1585913"/>
          <p14:tracePt t="49200" x="8782050" y="1585913"/>
          <p14:tracePt t="49216" x="8821738" y="1592263"/>
          <p14:tracePt t="49233" x="8832850" y="1592263"/>
          <p14:tracePt t="49250" x="8845550" y="1597025"/>
          <p14:tracePt t="49280" x="8850313" y="1597025"/>
          <p14:tracePt t="49289" x="8856663" y="1603375"/>
          <p14:tracePt t="49300" x="8861425" y="1603375"/>
          <p14:tracePt t="49316" x="8872538" y="1614488"/>
          <p14:tracePt t="49333" x="8901113" y="1619250"/>
          <p14:tracePt t="49350" x="8934450" y="1625600"/>
          <p14:tracePt t="49366" x="8991600" y="1631950"/>
          <p14:tracePt t="49383" x="9070975" y="1647825"/>
          <p14:tracePt t="49401" x="9267825" y="1682750"/>
          <p14:tracePt t="49416" x="9477375" y="1709738"/>
          <p14:tracePt t="49434" x="9680575" y="1738313"/>
          <p14:tracePt t="49449" x="9848850" y="1749425"/>
          <p14:tracePt t="49467" x="9912350" y="1749425"/>
          <p14:tracePt t="49483" x="9967913" y="1760538"/>
          <p14:tracePt t="49500" x="10001250" y="1760538"/>
          <p14:tracePt t="49517" x="10013950" y="1766888"/>
          <p14:tracePt t="49533" x="10029825" y="1771650"/>
          <p14:tracePt t="49567" x="10029825" y="1778000"/>
          <p14:tracePt t="50112" x="10036175" y="1789113"/>
          <p14:tracePt t="50120" x="10047288" y="1789113"/>
          <p14:tracePt t="50133" x="10058400" y="1789113"/>
          <p14:tracePt t="50147" x="10069513" y="1789113"/>
          <p14:tracePt t="50164" x="10091738" y="1789113"/>
          <p14:tracePt t="50181" x="10109200" y="1789113"/>
          <p14:tracePt t="50197" x="10137775" y="1789113"/>
          <p14:tracePt t="50214" x="10153650" y="1789113"/>
          <p14:tracePt t="50230" x="10177463" y="1789113"/>
          <p14:tracePt t="50247" x="10188575" y="1789113"/>
          <p14:tracePt t="50263" x="10221913" y="1789113"/>
          <p14:tracePt t="50336" x="10233025" y="1789113"/>
          <p14:tracePt t="50416" x="10239375" y="1784350"/>
          <p14:tracePt t="50464" x="10239375" y="1771650"/>
          <p14:tracePt t="50480" x="10239375" y="1766888"/>
          <p14:tracePt t="50497" x="10239375" y="1760538"/>
          <p14:tracePt t="50504" x="10239375" y="1755775"/>
          <p14:tracePt t="50517" x="10233025" y="1755775"/>
          <p14:tracePt t="50530" x="10228263" y="1749425"/>
          <p14:tracePt t="50547" x="10217150" y="1749425"/>
          <p14:tracePt t="50564" x="10193338" y="1749425"/>
          <p14:tracePt t="50580" x="10182225" y="1749425"/>
          <p14:tracePt t="50597" x="10177463" y="1749425"/>
          <p14:tracePt t="50613" x="10160000" y="1749425"/>
          <p14:tracePt t="50647" x="10153650" y="1755775"/>
          <p14:tracePt t="50664" x="10137775" y="1755775"/>
          <p14:tracePt t="50681" x="10102850" y="1755775"/>
          <p14:tracePt t="50697" x="10080625" y="1749425"/>
          <p14:tracePt t="50714" x="10052050" y="1744663"/>
          <p14:tracePt t="50730" x="10040938" y="1738313"/>
          <p14:tracePt t="50921" x="10036175" y="1738313"/>
          <p14:tracePt t="51033" x="10029825" y="1738313"/>
          <p14:tracePt t="51096" x="10036175" y="1738313"/>
          <p14:tracePt t="51112" x="10040938" y="1738313"/>
          <p14:tracePt t="51120" x="10058400" y="1738313"/>
          <p14:tracePt t="51130" x="10075863" y="1738313"/>
          <p14:tracePt t="51147" x="10153650" y="1738313"/>
          <p14:tracePt t="51163" x="10244138" y="1738313"/>
          <p14:tracePt t="51180" x="10329863" y="1738313"/>
          <p14:tracePt t="51197" x="10380663" y="1738313"/>
          <p14:tracePt t="51214" x="10431463" y="1733550"/>
          <p14:tracePt t="51230" x="10482263" y="1733550"/>
          <p14:tracePt t="51247" x="10526713" y="1733550"/>
          <p14:tracePt t="51250" x="10555288" y="1733550"/>
          <p14:tracePt t="51263" x="10594975" y="1733550"/>
          <p14:tracePt t="51280" x="10758488" y="1733550"/>
          <p14:tracePt t="51297" x="10860088" y="1733550"/>
          <p14:tracePt t="51314" x="10928350" y="1733550"/>
          <p14:tracePt t="51330" x="10944225" y="1733550"/>
          <p14:tracePt t="51347" x="10955338" y="1733550"/>
          <p14:tracePt t="51363" x="10961688" y="1733550"/>
          <p14:tracePt t="51536" x="10961688" y="1727200"/>
          <p14:tracePt t="51544" x="10961688" y="1720850"/>
          <p14:tracePt t="51552" x="10955338" y="1720850"/>
          <p14:tracePt t="51563" x="10933113" y="1720850"/>
          <p14:tracePt t="51580" x="10864850" y="1720850"/>
          <p14:tracePt t="51597" x="10718800" y="1720850"/>
          <p14:tracePt t="51613" x="10526713" y="1720850"/>
          <p14:tracePt t="51630" x="10171113" y="1720850"/>
          <p14:tracePt t="51648" x="9798050" y="1720850"/>
          <p14:tracePt t="51663" x="9358313" y="1720850"/>
          <p14:tracePt t="51680" x="8624888" y="1720850"/>
          <p14:tracePt t="51697" x="7935913" y="1720850"/>
          <p14:tracePt t="51713" x="7173913" y="1720850"/>
          <p14:tracePt t="51730" x="6535738" y="1720850"/>
          <p14:tracePt t="51747" x="6073775" y="1720850"/>
          <p14:tracePt t="51766" x="5632450" y="1720850"/>
          <p14:tracePt t="51780" x="5260975" y="1720850"/>
          <p14:tracePt t="51797" x="4916488" y="1720850"/>
          <p14:tracePt t="51813" x="4476750" y="1720850"/>
          <p14:tracePt t="51830" x="4154488" y="1720850"/>
          <p14:tracePt t="51847" x="3843338" y="1727200"/>
          <p14:tracePt t="51863" x="3527425" y="1749425"/>
          <p14:tracePt t="51880" x="2833688" y="1811338"/>
          <p14:tracePt t="51897" x="2116138" y="1846263"/>
          <p14:tracePt t="51914" x="1552575" y="1885950"/>
          <p14:tracePt t="51930" x="1303338" y="1897063"/>
          <p14:tracePt t="51947" x="1292225" y="1897063"/>
          <p14:tracePt t="51993" x="1281113" y="1901825"/>
          <p14:tracePt t="52003" x="1276350" y="1908175"/>
          <p14:tracePt t="52013" x="1270000" y="1908175"/>
          <p14:tracePt t="52030" x="1230313" y="1919288"/>
          <p14:tracePt t="52047" x="1135063" y="1924050"/>
          <p14:tracePt t="52063" x="1049338" y="1941513"/>
          <p14:tracePt t="52080" x="823913" y="1941513"/>
          <p14:tracePt t="52096" x="666750" y="1941513"/>
          <p14:tracePt t="52113" x="530225" y="1936750"/>
          <p14:tracePt t="52130" x="457200" y="1936750"/>
          <p14:tracePt t="52147" x="412750" y="1936750"/>
          <p14:tracePt t="52164" x="400050" y="1936750"/>
          <p14:tracePt t="52265" x="412750" y="1936750"/>
          <p14:tracePt t="52272" x="428625" y="1936750"/>
          <p14:tracePt t="52280" x="450850" y="1941513"/>
          <p14:tracePt t="52296" x="496888" y="1958975"/>
          <p14:tracePt t="52313" x="558800" y="1974850"/>
          <p14:tracePt t="52330" x="609600" y="1981200"/>
          <p14:tracePt t="52347" x="649288" y="1992313"/>
          <p14:tracePt t="52363" x="688975" y="2003425"/>
          <p14:tracePt t="52380" x="739775" y="2014538"/>
          <p14:tracePt t="52397" x="779463" y="2020888"/>
          <p14:tracePt t="52416" x="823913" y="2025650"/>
          <p14:tracePt t="52432" x="869950" y="2049463"/>
          <p14:tracePt t="52447" x="914400" y="2071688"/>
          <p14:tracePt t="52463" x="987425" y="2144713"/>
          <p14:tracePt t="52480" x="1190625" y="2336800"/>
          <p14:tracePt t="52500" x="1400175" y="2551113"/>
          <p14:tracePt t="52514" x="1568450" y="2743200"/>
          <p14:tracePt t="52530" x="1890713" y="3228975"/>
          <p14:tracePt t="52546" x="2014538" y="3465513"/>
          <p14:tracePt t="52563" x="2111375" y="3635375"/>
          <p14:tracePt t="52580" x="2162175" y="3776663"/>
          <p14:tracePt t="52596" x="2184400" y="3871913"/>
          <p14:tracePt t="52613" x="2195513" y="3911600"/>
          <p14:tracePt t="52630" x="2206625" y="3944938"/>
          <p14:tracePt t="52646" x="2217738" y="4006850"/>
          <p14:tracePt t="52665" x="2224088" y="4086225"/>
          <p14:tracePt t="52680" x="2228850" y="4165600"/>
          <p14:tracePt t="52697" x="2246313" y="4216400"/>
          <p14:tracePt t="52816" x="2241550" y="4216400"/>
          <p14:tracePt t="52824" x="2235200" y="4216400"/>
          <p14:tracePt t="52833" x="2235200" y="4210050"/>
          <p14:tracePt t="52846" x="2235200" y="4198938"/>
          <p14:tracePt t="52863" x="2228850" y="4176713"/>
          <p14:tracePt t="52880" x="2228850" y="4097338"/>
          <p14:tracePt t="52896" x="2228850" y="4081463"/>
          <p14:tracePt t="52914" x="2235200" y="4070350"/>
          <p14:tracePt t="52931" x="2257425" y="4064000"/>
          <p14:tracePt t="52950" x="2314575" y="4064000"/>
          <p14:tracePt t="52951" x="2343150" y="4064000"/>
          <p14:tracePt t="52963" x="2359025" y="4064000"/>
          <p14:tracePt t="52980" x="2376488" y="4064000"/>
          <p14:tracePt t="53013" x="2381250" y="4064000"/>
          <p14:tracePt t="53030" x="2393950" y="4064000"/>
          <p14:tracePt t="53046" x="2405063" y="4064000"/>
          <p14:tracePt t="53063" x="2427288" y="4103688"/>
          <p14:tracePt t="53080" x="2438400" y="4154488"/>
          <p14:tracePt t="53096" x="2438400" y="4165600"/>
          <p14:tracePt t="53137" x="2455863" y="4154488"/>
          <p14:tracePt t="53147" x="2455863" y="4143375"/>
          <p14:tracePt t="53163" x="2482850" y="4052888"/>
          <p14:tracePt t="53180" x="2495550" y="3922713"/>
          <p14:tracePt t="53197" x="2500313" y="3810000"/>
          <p14:tracePt t="53213" x="2500313" y="3776663"/>
          <p14:tracePt t="53230" x="2506663" y="3776663"/>
          <p14:tracePt t="53247" x="2511425" y="3776663"/>
          <p14:tracePt t="53253" x="2517775" y="3776663"/>
          <p14:tracePt t="53263" x="2528888" y="3776663"/>
          <p14:tracePt t="53280" x="2562225" y="3878263"/>
          <p14:tracePt t="53297" x="2597150" y="3979863"/>
          <p14:tracePt t="53313" x="2597150" y="4046538"/>
          <p14:tracePt t="53330" x="2597150" y="4092575"/>
          <p14:tracePt t="53346" x="2597150" y="4132263"/>
          <p14:tracePt t="53363" x="2590800" y="4132263"/>
          <p14:tracePt t="53424" x="2590800" y="4121150"/>
          <p14:tracePt t="53432" x="2590800" y="4103688"/>
          <p14:tracePt t="53440" x="2590800" y="4092575"/>
          <p14:tracePt t="53456" x="2590800" y="4081463"/>
          <p14:tracePt t="53468" x="2590800" y="4064000"/>
          <p14:tracePt t="53498" x="2590800" y="4057650"/>
          <p14:tracePt t="54864" x="2590800" y="4064000"/>
          <p14:tracePt t="54882" x="2590800" y="4070350"/>
          <p14:tracePt t="54992" x="2590800" y="4075113"/>
          <p14:tracePt t="55096" x="2590800" y="4081463"/>
          <p14:tracePt t="55184" x="2590800" y="4086225"/>
          <p14:tracePt t="55657" x="2590800" y="4092575"/>
          <p14:tracePt t="55977" x="2597150" y="4092575"/>
          <p14:tracePt t="56016" x="2601913" y="4092575"/>
          <p14:tracePt t="56257" x="2608263" y="4092575"/>
          <p14:tracePt t="56264" x="2619375" y="4097338"/>
          <p14:tracePt t="56416" x="2619375" y="4092575"/>
          <p14:tracePt t="56424" x="2619375" y="4075113"/>
          <p14:tracePt t="56440" x="2619375" y="4070350"/>
          <p14:tracePt t="56448" x="2619375" y="4064000"/>
          <p14:tracePt t="56462" x="2619375" y="4057650"/>
          <p14:tracePt t="56478" x="2613025" y="4024313"/>
          <p14:tracePt t="56496" x="2608263" y="3962400"/>
          <p14:tracePt t="56511" x="2601913" y="3940175"/>
          <p14:tracePt t="56528" x="2608263" y="3849688"/>
          <p14:tracePt t="56545" x="2674938" y="3759200"/>
          <p14:tracePt t="56562" x="2732088" y="3690938"/>
          <p14:tracePt t="56578" x="2787650" y="3635375"/>
          <p14:tracePt t="56595" x="2901950" y="3578225"/>
          <p14:tracePt t="56611" x="2957513" y="3538538"/>
          <p14:tracePt t="56628" x="3008313" y="3498850"/>
          <p14:tracePt t="56645" x="3105150" y="3460750"/>
          <p14:tracePt t="56662" x="3222625" y="3414713"/>
          <p14:tracePt t="56678" x="3346450" y="3352800"/>
          <p14:tracePt t="56695" x="3448050" y="3284538"/>
          <p14:tracePt t="56711" x="3584575" y="3228975"/>
          <p14:tracePt t="56728" x="3675063" y="3189288"/>
          <p14:tracePt t="56745" x="3748088" y="3171825"/>
          <p14:tracePt t="56761" x="3854450" y="3138488"/>
          <p14:tracePt t="56778" x="3956050" y="3070225"/>
          <p14:tracePt t="56795" x="4013200" y="3036888"/>
          <p14:tracePt t="56812" x="4064000" y="2986088"/>
          <p14:tracePt t="56828" x="4121150" y="2946400"/>
          <p14:tracePt t="56845" x="4176713" y="2913063"/>
          <p14:tracePt t="56862" x="4267200" y="2855913"/>
          <p14:tracePt t="56878" x="4362450" y="2794000"/>
          <p14:tracePt t="56895" x="4452938" y="2732088"/>
          <p14:tracePt t="56911" x="4538663" y="2647950"/>
          <p14:tracePt t="56928" x="4640263" y="2528888"/>
          <p14:tracePt t="56945" x="4691063" y="2449513"/>
          <p14:tracePt t="56961" x="4746625" y="2370138"/>
          <p14:tracePt t="56978" x="4775200" y="2314575"/>
          <p14:tracePt t="56995" x="4808538" y="2246313"/>
          <p14:tracePt t="57012" x="4808538" y="2195513"/>
          <p14:tracePt t="57028" x="4808538" y="2151063"/>
          <p14:tracePt t="57045" x="4808538" y="2122488"/>
          <p14:tracePt t="57061" x="4808538" y="2116138"/>
          <p14:tracePt t="57224" x="4808538" y="2105025"/>
          <p14:tracePt t="57235" x="4808538" y="2100263"/>
          <p14:tracePt t="57248" x="4781550" y="2082800"/>
          <p14:tracePt t="57262" x="4775200" y="2076450"/>
          <p14:tracePt t="57278" x="4775200" y="2071688"/>
          <p14:tracePt t="57450" x="4768850" y="2071688"/>
          <p14:tracePt t="57461" x="4757738" y="2071688"/>
          <p14:tracePt t="57470" x="4741863" y="2071688"/>
          <p14:tracePt t="57478" x="4718050" y="2071688"/>
          <p14:tracePt t="57494" x="4695825" y="2060575"/>
          <p14:tracePt t="57512" x="4691063" y="2060575"/>
          <p14:tracePt t="57816" x="4684713" y="2060575"/>
          <p14:tracePt t="57897" x="4679950" y="2065338"/>
          <p14:tracePt t="57906" x="4673600" y="2065338"/>
          <p14:tracePt t="57919" x="4667250" y="2071688"/>
          <p14:tracePt t="57951" x="4662488" y="2071688"/>
          <p14:tracePt t="57967" x="4656138" y="2071688"/>
          <p14:tracePt t="57984" x="4616450" y="2071688"/>
          <p14:tracePt t="58000" x="4589463" y="2071688"/>
          <p14:tracePt t="58017" x="4549775" y="2071688"/>
          <p14:tracePt t="58034" x="4503738" y="2065338"/>
          <p14:tracePt t="58051" x="4441825" y="2060575"/>
          <p14:tracePt t="58067" x="4391025" y="2043113"/>
          <p14:tracePt t="58084" x="4306888" y="2032000"/>
          <p14:tracePt t="58101" x="4222750" y="2003425"/>
          <p14:tracePt t="58118" x="4171950" y="1992313"/>
          <p14:tracePt t="58134" x="4132263" y="1987550"/>
          <p14:tracePt t="58151" x="4125913" y="1981200"/>
          <p14:tracePt t="58167" x="4121150" y="1981200"/>
          <p14:tracePt t="58184" x="4097338" y="1981200"/>
          <p14:tracePt t="58201" x="4070350" y="1981200"/>
          <p14:tracePt t="58217" x="3995738" y="1981200"/>
          <p14:tracePt t="58234" x="3929063" y="1981200"/>
          <p14:tracePt t="58250" x="3843338" y="1981200"/>
          <p14:tracePt t="58255" x="3821113" y="1974850"/>
          <p14:tracePt t="58267" x="3787775" y="1974850"/>
          <p14:tracePt t="58284" x="3736975" y="1974850"/>
          <p14:tracePt t="58300" x="3657600" y="1974850"/>
          <p14:tracePt t="58317" x="3549650" y="1974850"/>
          <p14:tracePt t="58334" x="3436938" y="1974850"/>
          <p14:tracePt t="58351" x="3346450" y="1974850"/>
          <p14:tracePt t="58367" x="3268663" y="1974850"/>
          <p14:tracePt t="58384" x="3189288" y="1974850"/>
          <p14:tracePt t="58403" x="3138488" y="1974850"/>
          <p14:tracePt t="58417" x="3087688" y="1974850"/>
          <p14:tracePt t="58434" x="3065463" y="1974850"/>
          <p14:tracePt t="58451" x="3041650" y="1974850"/>
          <p14:tracePt t="58467" x="3014663" y="1974850"/>
          <p14:tracePt t="58485" x="2986088" y="1974850"/>
          <p14:tracePt t="58500" x="2968625" y="1974850"/>
          <p14:tracePt t="58517" x="2924175" y="1981200"/>
          <p14:tracePt t="58534" x="2884488" y="2003425"/>
          <p14:tracePt t="58550" x="2867025" y="2003425"/>
          <p14:tracePt t="58567" x="2862263" y="2003425"/>
          <p14:tracePt t="58640" x="2862263" y="2009775"/>
          <p14:tracePt t="58672" x="2867025" y="2009775"/>
          <p14:tracePt t="58680" x="2873375" y="2014538"/>
          <p14:tracePt t="58688" x="2884488" y="2014538"/>
          <p14:tracePt t="58700" x="2895600" y="2020888"/>
          <p14:tracePt t="58717" x="2906713" y="2025650"/>
          <p14:tracePt t="58734" x="2935288" y="2032000"/>
          <p14:tracePt t="58750" x="2946400" y="2049463"/>
          <p14:tracePt t="58755" x="2957513" y="2049463"/>
          <p14:tracePt t="58767" x="2974975" y="2049463"/>
          <p14:tracePt t="58784" x="3054350" y="2060575"/>
          <p14:tracePt t="58800" x="3116263" y="2082800"/>
          <p14:tracePt t="58817" x="3189288" y="2093913"/>
          <p14:tracePt t="58834" x="3284538" y="2105025"/>
          <p14:tracePt t="58851" x="3375025" y="2105025"/>
          <p14:tracePt t="58868" x="3436938" y="2111375"/>
          <p14:tracePt t="58884" x="3511550" y="2111375"/>
          <p14:tracePt t="58902" x="3595688" y="2111375"/>
          <p14:tracePt t="58918" x="3719513" y="2111375"/>
          <p14:tracePt t="58935" x="3878263" y="2111375"/>
          <p14:tracePt t="58950" x="4024313" y="2111375"/>
          <p14:tracePt t="58968" x="4183063" y="2111375"/>
          <p14:tracePt t="58984" x="4402138" y="2116138"/>
          <p14:tracePt t="59000" x="4594225" y="2127250"/>
          <p14:tracePt t="59017" x="4775200" y="2139950"/>
          <p14:tracePt t="59034" x="4945063" y="2139950"/>
          <p14:tracePt t="59050" x="5080000" y="2139950"/>
          <p14:tracePt t="59067" x="5148263" y="2139950"/>
          <p14:tracePt t="59084" x="5170488" y="2139950"/>
          <p14:tracePt t="59402" x="5175250" y="2139950"/>
          <p14:tracePt t="59414" x="5192713" y="2139950"/>
          <p14:tracePt t="59425" x="5221288" y="2151063"/>
          <p14:tracePt t="59440" x="5265738" y="2151063"/>
          <p14:tracePt t="59457" x="5334000" y="2151063"/>
          <p14:tracePt t="59473" x="5413375" y="2155825"/>
          <p14:tracePt t="59490" x="5519738" y="2155825"/>
          <p14:tracePt t="59507" x="5594350" y="2155825"/>
          <p14:tracePt t="59523" x="5695950" y="2155825"/>
          <p14:tracePt t="59540" x="5780088" y="2155825"/>
          <p14:tracePt t="59557" x="5881688" y="2155825"/>
          <p14:tracePt t="59573" x="5988050" y="2155825"/>
          <p14:tracePt t="59590" x="6067425" y="2155825"/>
          <p14:tracePt t="59607" x="6118225" y="2155825"/>
          <p14:tracePt t="59623" x="6140450" y="2155825"/>
          <p14:tracePt t="59746" x="6124575" y="2162175"/>
          <p14:tracePt t="59752" x="6089650" y="2173288"/>
          <p14:tracePt t="59760" x="6027738" y="2201863"/>
          <p14:tracePt t="59773" x="5972175" y="2201863"/>
          <p14:tracePt t="59794" x="5773738" y="2252663"/>
          <p14:tracePt t="59807" x="5711825" y="2263775"/>
          <p14:tracePt t="59824" x="5627688" y="2286000"/>
          <p14:tracePt t="59840" x="5559425" y="2297113"/>
          <p14:tracePt t="59857" x="5486400" y="2297113"/>
          <p14:tracePt t="59873" x="5407025" y="2308225"/>
          <p14:tracePt t="59890" x="5289550" y="2314575"/>
          <p14:tracePt t="59908" x="5130800" y="2330450"/>
          <p14:tracePt t="59923" x="4995863" y="2343150"/>
          <p14:tracePt t="59940" x="4921250" y="2347913"/>
          <p14:tracePt t="59957" x="4870450" y="2347913"/>
          <p14:tracePt t="59973" x="4803775" y="2347913"/>
          <p14:tracePt t="59990" x="4764088" y="2347913"/>
          <p14:tracePt t="60007" x="4757738" y="2347913"/>
          <p14:tracePt t="60096" x="4792663" y="2347913"/>
          <p14:tracePt t="60104" x="4859338" y="2347913"/>
          <p14:tracePt t="60112" x="4916488" y="2347913"/>
          <p14:tracePt t="60123" x="4960938" y="2347913"/>
          <p14:tracePt t="60140" x="5141913" y="2347913"/>
          <p14:tracePt t="60157" x="5391150" y="2347913"/>
          <p14:tracePt t="60173" x="5610225" y="2347913"/>
          <p14:tracePt t="60190" x="5734050" y="2347913"/>
          <p14:tracePt t="60206" x="5926138" y="2343150"/>
          <p14:tracePt t="60223" x="6118225" y="2336800"/>
          <p14:tracePt t="60240" x="6519863" y="2336800"/>
          <p14:tracePt t="60257" x="6778625" y="2325688"/>
          <p14:tracePt t="60274" x="6992938" y="2325688"/>
          <p14:tracePt t="60290" x="7162800" y="2325688"/>
          <p14:tracePt t="60308" x="7224713" y="2325688"/>
          <p14:tracePt t="60323" x="7281863" y="2325688"/>
          <p14:tracePt t="60340" x="7348538" y="2325688"/>
          <p14:tracePt t="60357" x="7410450" y="2325688"/>
          <p14:tracePt t="60373" x="7461250" y="2325688"/>
          <p14:tracePt t="60390" x="7489825" y="2319338"/>
          <p14:tracePt t="60408" x="7507288" y="2319338"/>
          <p14:tracePt t="60423" x="7512050" y="2319338"/>
          <p14:tracePt t="60570" x="7529513" y="2319338"/>
          <p14:tracePt t="60580" x="7535863" y="2319338"/>
          <p14:tracePt t="60590" x="7558088" y="2319338"/>
          <p14:tracePt t="60607" x="7631113" y="2297113"/>
          <p14:tracePt t="60623" x="7715250" y="2263775"/>
          <p14:tracePt t="60640" x="7907338" y="2206625"/>
          <p14:tracePt t="60659" x="8048625" y="2144713"/>
          <p14:tracePt t="60673" x="8172450" y="2089150"/>
          <p14:tracePt t="60690" x="8218488" y="2071688"/>
          <p14:tracePt t="60707" x="8235950" y="2065338"/>
          <p14:tracePt t="60752" x="8240713" y="2065338"/>
          <p14:tracePt t="60761" x="8258175" y="2065338"/>
          <p14:tracePt t="60773" x="8286750" y="2065338"/>
          <p14:tracePt t="60790" x="8291513" y="2065338"/>
          <p14:tracePt t="60880" x="8291513" y="2076450"/>
          <p14:tracePt t="60896" x="8286750" y="2082800"/>
          <p14:tracePt t="60907" x="8280400" y="2082800"/>
          <p14:tracePt t="60929" x="8274050" y="2089150"/>
          <p14:tracePt t="60939" x="8269288" y="2089150"/>
          <p14:tracePt t="60950" x="8262938" y="2089150"/>
          <p14:tracePt t="60957" x="8258175" y="2089150"/>
          <p14:tracePt t="60973" x="8201025" y="2100263"/>
          <p14:tracePt t="60990" x="8145463" y="2111375"/>
          <p14:tracePt t="61006" x="8088313" y="2122488"/>
          <p14:tracePt t="61023" x="8026400" y="2133600"/>
          <p14:tracePt t="61040" x="7907338" y="2166938"/>
          <p14:tracePt t="61056" x="7704138" y="2228850"/>
          <p14:tracePt t="61073" x="7540625" y="2297113"/>
          <p14:tracePt t="61089" x="7377113" y="2376488"/>
          <p14:tracePt t="61106" x="7196138" y="2471738"/>
          <p14:tracePt t="61123" x="7043738" y="2546350"/>
          <p14:tracePt t="61142" x="6813550" y="2659063"/>
          <p14:tracePt t="61156" x="6484938" y="2811463"/>
          <p14:tracePt t="61173" x="6129338" y="3019425"/>
          <p14:tracePt t="61189" x="5740400" y="3257550"/>
          <p14:tracePt t="61207" x="5413375" y="3498850"/>
          <p14:tracePt t="61223" x="5170488" y="3640138"/>
          <p14:tracePt t="61240" x="4972050" y="3736975"/>
          <p14:tracePt t="61257" x="4916488" y="3759200"/>
          <p14:tracePt t="61273" x="4883150" y="3770313"/>
          <p14:tracePt t="61290" x="4859338" y="3770313"/>
          <p14:tracePt t="61306" x="4826000" y="3792538"/>
          <p14:tracePt t="61323" x="4786313" y="3810000"/>
          <p14:tracePt t="61345" x="4741863" y="3838575"/>
          <p14:tracePt t="61356" x="4713288" y="3854450"/>
          <p14:tracePt t="61373" x="4679950" y="3871913"/>
          <p14:tracePt t="61390" x="4640263" y="3900488"/>
          <p14:tracePt t="61407" x="4605338" y="3911600"/>
          <p14:tracePt t="61423" x="4565650" y="3944938"/>
          <p14:tracePt t="61443" x="4498975" y="3956050"/>
          <p14:tracePt t="61457" x="4487863" y="3962400"/>
          <p14:tracePt t="61473" x="4452938" y="3973513"/>
          <p14:tracePt t="61490" x="4402138" y="3995738"/>
          <p14:tracePt t="61508" x="4351338" y="3995738"/>
          <p14:tracePt t="61524" x="4273550" y="3995738"/>
          <p14:tracePt t="61539" x="4222750" y="4006850"/>
          <p14:tracePt t="61557" x="4165600" y="4024313"/>
          <p14:tracePt t="61573" x="4121150" y="4030663"/>
          <p14:tracePt t="61589" x="4103688" y="4041775"/>
          <p14:tracePt t="61606" x="4057650" y="4046538"/>
          <p14:tracePt t="61623" x="4035425" y="4052888"/>
          <p14:tracePt t="61639" x="3995738" y="4052888"/>
          <p14:tracePt t="61689" x="3984625" y="4052888"/>
          <p14:tracePt t="61697" x="3979863" y="4052888"/>
          <p14:tracePt t="61716" x="3973513" y="4046538"/>
          <p14:tracePt t="61768" x="3962400" y="4041775"/>
          <p14:tracePt t="61781" x="3962400" y="4035425"/>
          <p14:tracePt t="61792" x="3956050" y="4030663"/>
          <p14:tracePt t="61807" x="3956050" y="4024313"/>
          <p14:tracePt t="61823" x="3951288" y="4006850"/>
          <p14:tracePt t="61840" x="3951288" y="3979863"/>
          <p14:tracePt t="61856" x="3951288" y="3867150"/>
          <p14:tracePt t="61873" x="3951288" y="3765550"/>
          <p14:tracePt t="61891" x="3951288" y="3646488"/>
          <p14:tracePt t="61910" x="3951288" y="3544888"/>
          <p14:tracePt t="61923" x="3962400" y="3409950"/>
          <p14:tracePt t="61940" x="4035425" y="3262313"/>
          <p14:tracePt t="61956" x="4137025" y="3116263"/>
          <p14:tracePt t="61973" x="4216400" y="2990850"/>
          <p14:tracePt t="61989" x="4284663" y="2889250"/>
          <p14:tracePt t="62006" x="4335463" y="2844800"/>
          <p14:tracePt t="62024" x="4368800" y="2816225"/>
          <p14:tracePt t="62040" x="4419600" y="2787650"/>
          <p14:tracePt t="62056" x="4437063" y="2782888"/>
          <p14:tracePt t="62106" x="4437063" y="2787650"/>
          <p14:tracePt t="62113" x="4437063" y="2805113"/>
          <p14:tracePt t="62122" x="4419600" y="2862263"/>
          <p14:tracePt t="62139" x="4362450" y="2913063"/>
          <p14:tracePt t="62156" x="4194175" y="3048000"/>
          <p14:tracePt t="62173" x="4024313" y="3167063"/>
          <p14:tracePt t="62190" x="3838575" y="3313113"/>
          <p14:tracePt t="62206" x="3708400" y="3460750"/>
          <p14:tracePt t="62223" x="3640138" y="3562350"/>
          <p14:tracePt t="62239" x="3606800" y="3613150"/>
          <p14:tracePt t="62256" x="3578225" y="3640138"/>
          <p14:tracePt t="62273" x="3549650" y="3651250"/>
          <p14:tracePt t="62289" x="3538538" y="3657600"/>
          <p14:tracePt t="62306" x="3454400" y="3697288"/>
          <p14:tracePt t="62323" x="3381375" y="3748088"/>
          <p14:tracePt t="62339" x="3319463" y="3759200"/>
          <p14:tracePt t="62356" x="3240088" y="3787775"/>
          <p14:tracePt t="62373" x="3155950" y="3803650"/>
          <p14:tracePt t="62391" x="3109913" y="3816350"/>
          <p14:tracePt t="62408" x="3048000" y="3827463"/>
          <p14:tracePt t="62422" x="3036888" y="3832225"/>
          <p14:tracePt t="62439" x="3008313" y="3849688"/>
          <p14:tracePt t="62456" x="2957513" y="3867150"/>
          <p14:tracePt t="62473" x="2901950" y="3871913"/>
          <p14:tracePt t="62489" x="2844800" y="3889375"/>
          <p14:tracePt t="62506" x="2800350" y="3900488"/>
          <p14:tracePt t="62523" x="2765425" y="3905250"/>
          <p14:tracePt t="62541" x="2743200" y="3905250"/>
          <p14:tracePt t="62556" x="2709863" y="3905250"/>
          <p14:tracePt t="62573" x="2692400" y="3905250"/>
          <p14:tracePt t="62589" x="2670175" y="3905250"/>
          <p14:tracePt t="62606" x="2647950" y="3900488"/>
          <p14:tracePt t="62624" x="2608263" y="3883025"/>
          <p14:tracePt t="62640" x="2546350" y="3849688"/>
          <p14:tracePt t="62656" x="2432050" y="3816350"/>
          <p14:tracePt t="62673" x="2365375" y="3798888"/>
          <p14:tracePt t="62689" x="2336800" y="3787775"/>
          <p14:tracePt t="62706" x="2314575" y="3781425"/>
          <p14:tracePt t="62723" x="2292350" y="3776663"/>
          <p14:tracePt t="62739" x="2274888" y="3770313"/>
          <p14:tracePt t="62756" x="2263775" y="3765550"/>
          <p14:tracePt t="62826" x="2263775" y="3759200"/>
          <p14:tracePt t="62835" x="2263775" y="3752850"/>
          <p14:tracePt t="62844" x="2263775" y="3748088"/>
          <p14:tracePt t="62856" x="2263775" y="3741738"/>
          <p14:tracePt t="62872" x="2263775" y="3736975"/>
          <p14:tracePt t="62889" x="2263775" y="3730625"/>
          <p14:tracePt t="63208" x="2268538" y="3730625"/>
          <p14:tracePt t="63217" x="2274888" y="3730625"/>
          <p14:tracePt t="63226" x="2279650" y="3730625"/>
          <p14:tracePt t="63232" x="2297113" y="3736975"/>
          <p14:tracePt t="63247" x="2308225" y="3748088"/>
          <p14:tracePt t="63267" x="2325688" y="3765550"/>
          <p14:tracePt t="63282" x="2336800" y="3776663"/>
          <p14:tracePt t="63297" x="2343150" y="3781425"/>
          <p14:tracePt t="63313" x="2347913" y="3798888"/>
          <p14:tracePt t="63330" x="2370138" y="3821113"/>
          <p14:tracePt t="63347" x="2416175" y="3860800"/>
          <p14:tracePt t="63364" x="2455863" y="3900488"/>
          <p14:tracePt t="63380" x="2506663" y="3962400"/>
          <p14:tracePt t="63399" x="2533650" y="3995738"/>
          <p14:tracePt t="63414" x="2551113" y="4024313"/>
          <p14:tracePt t="63433" x="2568575" y="4064000"/>
          <p14:tracePt t="63447" x="2590800" y="4081463"/>
          <p14:tracePt t="63463" x="2608263" y="4125913"/>
          <p14:tracePt t="63480" x="2619375" y="4159250"/>
          <p14:tracePt t="63498" x="2635250" y="4171950"/>
          <p14:tracePt t="63513" x="2641600" y="4198938"/>
          <p14:tracePt t="63530" x="2652713" y="4198938"/>
          <p14:tracePt t="63569" x="2659063" y="4205288"/>
          <p14:tracePt t="63616" x="2663825" y="4210050"/>
          <p14:tracePt t="63624" x="2670175" y="4216400"/>
          <p14:tracePt t="63649" x="2674938" y="4222750"/>
          <p14:tracePt t="63657" x="2674938" y="4227513"/>
          <p14:tracePt t="63666" x="2686050" y="4233863"/>
          <p14:tracePt t="63680" x="2714625" y="4249738"/>
          <p14:tracePt t="63697" x="2771775" y="4260850"/>
          <p14:tracePt t="63715" x="2811463" y="4267200"/>
          <p14:tracePt t="63730" x="2816225" y="4267200"/>
          <p14:tracePt t="63747" x="2827338" y="4267200"/>
          <p14:tracePt t="63753" x="2833688" y="4273550"/>
          <p14:tracePt t="63763" x="2844800" y="4273550"/>
          <p14:tracePt t="63780" x="2867025" y="4284663"/>
          <p14:tracePt t="63797" x="2878138" y="4295775"/>
          <p14:tracePt t="63817" x="2889250" y="4306888"/>
          <p14:tracePt t="63830" x="2895600" y="4306888"/>
          <p14:tracePt t="63847" x="2906713" y="4306888"/>
          <p14:tracePt t="64440" x="2913063" y="4306888"/>
          <p14:tracePt t="64464" x="2917825" y="4306888"/>
          <p14:tracePt t="64473" x="2928938" y="4300538"/>
          <p14:tracePt t="64482" x="2940050" y="4295775"/>
          <p14:tracePt t="64493" x="2946400" y="4295775"/>
          <p14:tracePt t="64501" x="2957513" y="4278313"/>
          <p14:tracePt t="64518" x="2997200" y="4244975"/>
          <p14:tracePt t="64535" x="3054350" y="4187825"/>
          <p14:tracePt t="64551" x="3098800" y="4132263"/>
          <p14:tracePt t="64569" x="3160713" y="4064000"/>
          <p14:tracePt t="64585" x="3313113" y="3973513"/>
          <p14:tracePt t="64604" x="3697288" y="3810000"/>
          <p14:tracePt t="64618" x="4311650" y="3549650"/>
          <p14:tracePt t="64635" x="5159375" y="3178175"/>
          <p14:tracePt t="64652" x="6011863" y="2732088"/>
          <p14:tracePt t="64668" x="6796088" y="2330450"/>
          <p14:tracePt t="64685" x="7354888" y="2049463"/>
          <p14:tracePt t="64702" x="7664450" y="1879600"/>
          <p14:tracePt t="64718" x="7924800" y="1749425"/>
          <p14:tracePt t="64735" x="8121650" y="1676400"/>
          <p14:tracePt t="64751" x="8302625" y="1619250"/>
          <p14:tracePt t="64756" x="8353425" y="1603375"/>
          <p14:tracePt t="64768" x="8421688" y="1581150"/>
          <p14:tracePt t="64785" x="8432800" y="1574800"/>
          <p14:tracePt t="64919" x="8443913" y="1574800"/>
          <p14:tracePt t="64935" x="8466138" y="1592263"/>
          <p14:tracePt t="64951" x="8556625" y="1614488"/>
          <p14:tracePt t="64968" x="8602663" y="1619250"/>
          <p14:tracePt t="64985" x="8607425" y="1625600"/>
          <p14:tracePt t="65018" x="8618538" y="1631950"/>
          <p14:tracePt t="65035" x="8618538" y="1676400"/>
          <p14:tracePt t="65051" x="8618538" y="1738313"/>
          <p14:tracePt t="65068" x="8607425" y="1800225"/>
          <p14:tracePt t="65086" x="8596313" y="1851025"/>
          <p14:tracePt t="65102" x="8551863" y="1952625"/>
          <p14:tracePt t="65120" x="8501063" y="2043113"/>
          <p14:tracePt t="65135" x="8455025" y="2105025"/>
          <p14:tracePt t="65151" x="8432800" y="2139950"/>
          <p14:tracePt t="65168" x="8421688" y="2173288"/>
          <p14:tracePt t="65272" x="8443913" y="2173288"/>
          <p14:tracePt t="65280" x="8494713" y="2173288"/>
          <p14:tracePt t="65289" x="8562975" y="2173288"/>
          <p14:tracePt t="65301" x="8642350" y="2173288"/>
          <p14:tracePt t="65318" x="8799513" y="2173288"/>
          <p14:tracePt t="65335" x="8934450" y="2162175"/>
          <p14:tracePt t="65351" x="9031288" y="2133600"/>
          <p14:tracePt t="65368" x="9137650" y="2100263"/>
          <p14:tracePt t="65385" x="9183688" y="2089150"/>
          <p14:tracePt t="65401" x="9212263" y="2082800"/>
          <p14:tracePt t="65418" x="9256713" y="2071688"/>
          <p14:tracePt t="65434" x="9278938" y="2071688"/>
          <p14:tracePt t="65451" x="9302750" y="2060575"/>
          <p14:tracePt t="65468" x="9307513" y="2060575"/>
          <p14:tracePt t="65656" x="9307513" y="2054225"/>
          <p14:tracePt t="65768" x="9302750" y="2054225"/>
          <p14:tracePt t="65780" x="9296400" y="2054225"/>
          <p14:tracePt t="65786" x="9285288" y="2054225"/>
          <p14:tracePt t="65792" x="9278938" y="2054225"/>
          <p14:tracePt t="65816" x="9274175" y="2054225"/>
          <p14:tracePt t="65828" x="9267825" y="2054225"/>
          <p14:tracePt t="65843" x="9263063" y="2054225"/>
          <p14:tracePt t="65857" x="9251950" y="2054225"/>
          <p14:tracePt t="65873" x="9245600" y="2054225"/>
          <p14:tracePt t="65890" x="9234488" y="2060575"/>
          <p14:tracePt t="65907" x="9205913" y="2060575"/>
          <p14:tracePt t="65924" x="9177338" y="2065338"/>
          <p14:tracePt t="65940" x="9126538" y="2065338"/>
          <p14:tracePt t="65957" x="9075738" y="2065338"/>
          <p14:tracePt t="65974" x="9031288" y="2071688"/>
          <p14:tracePt t="65991" x="8974138" y="2076450"/>
          <p14:tracePt t="66008" x="8896350" y="2089150"/>
          <p14:tracePt t="66024" x="8788400" y="2105025"/>
          <p14:tracePt t="66041" x="8578850" y="2139950"/>
          <p14:tracePt t="66057" x="8443913" y="2155825"/>
          <p14:tracePt t="66073" x="8280400" y="2195513"/>
          <p14:tracePt t="66090" x="8077200" y="2212975"/>
          <p14:tracePt t="66107" x="7885113" y="2224088"/>
          <p14:tracePt t="66123" x="7670800" y="2224088"/>
          <p14:tracePt t="66140" x="7394575" y="2224088"/>
          <p14:tracePt t="66158" x="7004050" y="2224088"/>
          <p14:tracePt t="66173" x="6513513" y="2235200"/>
          <p14:tracePt t="66190" x="6045200" y="2263775"/>
          <p14:tracePt t="66207" x="5638800" y="2286000"/>
          <p14:tracePt t="66224" x="5402263" y="2286000"/>
          <p14:tracePt t="66240" x="5153025" y="2292350"/>
          <p14:tracePt t="66257" x="5097463" y="2292350"/>
          <p14:tracePt t="66274" x="4859338" y="2308225"/>
          <p14:tracePt t="66290" x="4667250" y="2336800"/>
          <p14:tracePt t="66307" x="4470400" y="2359025"/>
          <p14:tracePt t="66324" x="4324350" y="2359025"/>
          <p14:tracePt t="66340" x="4244975" y="2359025"/>
          <p14:tracePt t="66359" x="4176713" y="2359025"/>
          <p14:tracePt t="66373" x="4081463" y="2359025"/>
          <p14:tracePt t="66390" x="3979863" y="2365375"/>
          <p14:tracePt t="66408" x="3752850" y="2381250"/>
          <p14:tracePt t="66423" x="3690938" y="2398713"/>
          <p14:tracePt t="66440" x="3443288" y="2416175"/>
          <p14:tracePt t="66457" x="3341688" y="2416175"/>
          <p14:tracePt t="66473" x="3233738" y="2416175"/>
          <p14:tracePt t="66490" x="3182938" y="2416175"/>
          <p14:tracePt t="66507" x="3132138" y="2409825"/>
          <p14:tracePt t="66524" x="3081338" y="2409825"/>
          <p14:tracePt t="66540" x="3019425" y="2409825"/>
          <p14:tracePt t="66556" x="2986088" y="2409825"/>
          <p14:tracePt t="66573" x="2952750" y="2416175"/>
          <p14:tracePt t="66590" x="2946400" y="2416175"/>
          <p14:tracePt t="66607" x="2935288" y="2416175"/>
          <p14:tracePt t="66623" x="2917825" y="2416175"/>
          <p14:tracePt t="66640" x="2878138" y="2416175"/>
          <p14:tracePt t="66657" x="2867025" y="2416175"/>
          <p14:tracePt t="66690" x="2862263" y="2427288"/>
          <p14:tracePt t="66706" x="2855913" y="2438400"/>
          <p14:tracePt t="66723" x="2838450" y="2449513"/>
          <p14:tracePt t="66740" x="2816225" y="2471738"/>
          <p14:tracePt t="66757" x="2776538" y="2500313"/>
          <p14:tracePt t="66762" x="2760663" y="2500313"/>
          <p14:tracePt t="66773" x="2732088" y="2500313"/>
          <p14:tracePt t="66790" x="2681288" y="2506663"/>
          <p14:tracePt t="66806" x="2635250" y="2506663"/>
          <p14:tracePt t="66824" x="2568575" y="2506663"/>
          <p14:tracePt t="66840" x="2455863" y="2506663"/>
          <p14:tracePt t="66856" x="2376488" y="2506663"/>
          <p14:tracePt t="66873" x="2308225" y="2506663"/>
          <p14:tracePt t="66890" x="2246313" y="2506663"/>
          <p14:tracePt t="66907" x="2166938" y="2506663"/>
          <p14:tracePt t="66923" x="2144713" y="2506663"/>
          <p14:tracePt t="66942" x="2133600" y="2506663"/>
          <p14:tracePt t="66956" x="2122488" y="2506663"/>
          <p14:tracePt t="66990" x="2116138" y="2506663"/>
          <p14:tracePt t="67168" x="2116138" y="2511425"/>
          <p14:tracePt t="67176" x="2116138" y="2517775"/>
          <p14:tracePt t="67192" x="2116138" y="2522538"/>
          <p14:tracePt t="67208" x="2122488" y="2528888"/>
          <p14:tracePt t="67224" x="2127250" y="2533650"/>
          <p14:tracePt t="67234" x="2133600" y="2533650"/>
          <p14:tracePt t="67245" x="2139950" y="2540000"/>
          <p14:tracePt t="67262" x="2144713" y="2546350"/>
          <p14:tracePt t="67279" x="2151063" y="2546350"/>
          <p14:tracePt t="67297" x="2178050" y="2557463"/>
          <p14:tracePt t="67312" x="2206625" y="2562225"/>
          <p14:tracePt t="67329" x="2224088" y="2562225"/>
          <p14:tracePt t="67345" x="2246313" y="2562225"/>
          <p14:tracePt t="67362" x="2279650" y="2562225"/>
          <p14:tracePt t="67378" x="2325688" y="2562225"/>
          <p14:tracePt t="67395" x="2376488" y="2562225"/>
          <p14:tracePt t="67412" x="2420938" y="2562225"/>
          <p14:tracePt t="67429" x="2489200" y="2562225"/>
          <p14:tracePt t="67445" x="2562225" y="2546350"/>
          <p14:tracePt t="67464" x="2619375" y="2522538"/>
          <p14:tracePt t="67479" x="2674938" y="2500313"/>
          <p14:tracePt t="67495" x="2720975" y="2489200"/>
          <p14:tracePt t="67512" x="2800350" y="2471738"/>
          <p14:tracePt t="67529" x="2878138" y="2460625"/>
          <p14:tracePt t="67546" x="2968625" y="2460625"/>
          <p14:tracePt t="67563" x="3054350" y="2460625"/>
          <p14:tracePt t="67581" x="3178175" y="2460625"/>
          <p14:tracePt t="67595" x="3279775" y="2460625"/>
          <p14:tracePt t="67612" x="3381375" y="2460625"/>
          <p14:tracePt t="67628" x="3465513" y="2460625"/>
          <p14:tracePt t="67645" x="3516313" y="2460625"/>
          <p14:tracePt t="67662" x="3567113" y="2460625"/>
          <p14:tracePt t="67680" x="3613150" y="2460625"/>
          <p14:tracePt t="67696" x="3663950" y="2460625"/>
          <p14:tracePt t="67712" x="3770313" y="2478088"/>
          <p14:tracePt t="67729" x="3843338" y="2478088"/>
          <p14:tracePt t="67749" x="3894138" y="2482850"/>
          <p14:tracePt t="67759" x="3900488" y="2482850"/>
          <p14:tracePt t="67765" x="3922713" y="2482850"/>
          <p14:tracePt t="67778" x="3956050" y="2482850"/>
          <p14:tracePt t="67796" x="4019550" y="2482850"/>
          <p14:tracePt t="67812" x="4075113" y="2482850"/>
          <p14:tracePt t="67832" x="4194175" y="2482850"/>
          <p14:tracePt t="67845" x="4222750" y="2482850"/>
          <p14:tracePt t="67862" x="4295775" y="2482850"/>
          <p14:tracePt t="67879" x="4362450" y="2482850"/>
          <p14:tracePt t="67895" x="4425950" y="2482850"/>
          <p14:tracePt t="67912" x="4492625" y="2482850"/>
          <p14:tracePt t="67929" x="4503738" y="2482850"/>
          <p14:tracePt t="67945" x="4538663" y="2482850"/>
          <p14:tracePt t="68144" x="4538663" y="2489200"/>
          <p14:tracePt t="68160" x="4538663" y="2495550"/>
          <p14:tracePt t="68169" x="4538663" y="2500313"/>
          <p14:tracePt t="68186" x="4543425" y="2511425"/>
          <p14:tracePt t="68201" x="4543425" y="2522538"/>
          <p14:tracePt t="68217" x="4543425" y="2528888"/>
          <p14:tracePt t="68235" x="4549775" y="2528888"/>
          <p14:tracePt t="68251" x="4554538" y="2533650"/>
          <p14:tracePt t="68257" x="4560888" y="2540000"/>
          <p14:tracePt t="68267" x="4565650" y="2546350"/>
          <p14:tracePt t="68284" x="4572000" y="2551113"/>
          <p14:tracePt t="68300" x="4578350" y="2557463"/>
          <p14:tracePt t="68318" x="4589463" y="2562225"/>
          <p14:tracePt t="68334" x="4605338" y="2568575"/>
          <p14:tracePt t="68351" x="4616450" y="2568575"/>
          <p14:tracePt t="68368" x="4640263" y="2573338"/>
          <p14:tracePt t="68384" x="4656138" y="2573338"/>
          <p14:tracePt t="68401" x="4679950" y="2573338"/>
          <p14:tracePt t="68420" x="4695825" y="2573338"/>
          <p14:tracePt t="68434" x="4718050" y="2579688"/>
          <p14:tracePt t="68467" x="4724400" y="2579688"/>
          <p14:tracePt t="68497" x="4730750" y="2579688"/>
          <p14:tracePt t="68504" x="4735513" y="2579688"/>
          <p14:tracePt t="68517" x="4741863" y="2590800"/>
          <p14:tracePt t="68538" x="4746625" y="2597150"/>
          <p14:tracePt t="68550" x="4752975" y="2597150"/>
          <p14:tracePt t="68567" x="4764088" y="2597150"/>
          <p14:tracePt t="68585" x="4786313" y="2601913"/>
          <p14:tracePt t="68620" x="4797425" y="2601913"/>
          <p14:tracePt t="68635" x="4832350" y="2601913"/>
          <p14:tracePt t="68651" x="4876800" y="2601913"/>
          <p14:tracePt t="68667" x="4956175" y="2601913"/>
          <p14:tracePt t="68684" x="5000625" y="2601913"/>
          <p14:tracePt t="68700" x="5040313" y="2601913"/>
          <p14:tracePt t="68717" x="5091113" y="2601913"/>
          <p14:tracePt t="68734" x="5175250" y="2601913"/>
          <p14:tracePt t="68751" x="5254625" y="2601913"/>
          <p14:tracePt t="68756" x="5300663" y="2601913"/>
          <p14:tracePt t="68767" x="5327650" y="2601913"/>
          <p14:tracePt t="68784" x="5351463" y="2601913"/>
          <p14:tracePt t="68800" x="5367338" y="2597150"/>
          <p14:tracePt t="68817" x="5384800" y="2597150"/>
          <p14:tracePt t="68834" x="5435600" y="2597150"/>
          <p14:tracePt t="68851" x="5497513" y="2590800"/>
          <p14:tracePt t="68868" x="5576888" y="2590800"/>
          <p14:tracePt t="68884" x="5645150" y="2590800"/>
          <p14:tracePt t="68901" x="5718175" y="2590800"/>
          <p14:tracePt t="68918" x="5773738" y="2590800"/>
          <p14:tracePt t="68934" x="5864225" y="2590800"/>
          <p14:tracePt t="68950" x="5932488" y="2590800"/>
          <p14:tracePt t="69000" x="5943600" y="2590800"/>
          <p14:tracePt t="69009" x="5949950" y="2590800"/>
          <p14:tracePt t="69019" x="5961063" y="2584450"/>
          <p14:tracePt t="69034" x="5988050" y="2573338"/>
          <p14:tracePt t="69050" x="6005513" y="2568575"/>
          <p14:tracePt t="69067" x="6045200" y="2540000"/>
          <p14:tracePt t="69084" x="6084888" y="2540000"/>
          <p14:tracePt t="69101" x="6140450" y="2528888"/>
          <p14:tracePt t="69117" x="6175375" y="2517775"/>
          <p14:tracePt t="69134" x="6186488" y="2511425"/>
          <p14:tracePt t="69152" x="6242050" y="2500313"/>
          <p14:tracePt t="69167" x="6270625" y="2495550"/>
          <p14:tracePt t="69184" x="6389688" y="2460625"/>
          <p14:tracePt t="69200" x="6484938" y="2444750"/>
          <p14:tracePt t="69217" x="6559550" y="2420938"/>
          <p14:tracePt t="69234" x="6586538" y="2409825"/>
          <p14:tracePt t="69250" x="6604000" y="2405063"/>
          <p14:tracePt t="69273" x="6610350" y="2405063"/>
          <p14:tracePt t="69284" x="6615113" y="2405063"/>
          <p14:tracePt t="69305" x="6621463" y="2405063"/>
          <p14:tracePt t="69317" x="6632575" y="2398713"/>
          <p14:tracePt t="69344" x="6637338" y="2393950"/>
          <p14:tracePt t="69864" x="6637338" y="2387600"/>
          <p14:tracePt t="69912" x="6632575" y="2381250"/>
          <p14:tracePt t="69954" x="6626225" y="2376488"/>
          <p14:tracePt t="69962" x="6621463" y="2376488"/>
          <p14:tracePt t="69975" x="6621463" y="2370138"/>
          <p14:tracePt t="69992" x="6610350" y="2370138"/>
          <p14:tracePt t="70009" x="6473825" y="2370138"/>
          <p14:tracePt t="70025" x="6316663" y="2409825"/>
          <p14:tracePt t="70041" x="5976938" y="2495550"/>
          <p14:tracePt t="70058" x="5537200" y="2624138"/>
          <p14:tracePt t="70075" x="4960938" y="2805113"/>
          <p14:tracePt t="70091" x="4273550" y="2990850"/>
          <p14:tracePt t="70108" x="3657600" y="3155950"/>
          <p14:tracePt t="70124" x="3143250" y="3324225"/>
          <p14:tracePt t="70142" x="2895600" y="3403600"/>
          <p14:tracePt t="70158" x="2787650" y="3465513"/>
          <p14:tracePt t="70174" x="2674938" y="3527425"/>
          <p14:tracePt t="70191" x="2597150" y="3573463"/>
          <p14:tracePt t="70208" x="2506663" y="3640138"/>
          <p14:tracePt t="70225" x="2466975" y="3675063"/>
          <p14:tracePt t="70241" x="2432050" y="3714750"/>
          <p14:tracePt t="70258" x="2409825" y="3752850"/>
          <p14:tracePt t="70275" x="2376488" y="3798888"/>
          <p14:tracePt t="70293" x="2343150" y="3854450"/>
          <p14:tracePt t="70309" x="2279650" y="3922713"/>
          <p14:tracePt t="70325" x="2206625" y="3973513"/>
          <p14:tracePt t="70341" x="2144713" y="4030663"/>
          <p14:tracePt t="70358" x="2105025" y="4070350"/>
          <p14:tracePt t="70375" x="2089150" y="4092575"/>
          <p14:tracePt t="70391" x="2089150" y="4121150"/>
          <p14:tracePt t="70409" x="2076450" y="4137025"/>
          <p14:tracePt t="70424" x="2076450" y="4154488"/>
          <p14:tracePt t="70441" x="2076450" y="4183063"/>
          <p14:tracePt t="70458" x="2076450" y="4194175"/>
          <p14:tracePt t="70492" x="2082800" y="4205288"/>
          <p14:tracePt t="70508" x="2093913" y="4205288"/>
          <p14:tracePt t="70525" x="2116138" y="4205288"/>
          <p14:tracePt t="70541" x="2155825" y="4194175"/>
          <p14:tracePt t="70558" x="2178050" y="4154488"/>
          <p14:tracePt t="70574" x="2201863" y="4137025"/>
          <p14:tracePt t="70591" x="2217738" y="4108450"/>
          <p14:tracePt t="70608" x="2228850" y="4103688"/>
          <p14:tracePt t="70641" x="2241550" y="4103688"/>
          <p14:tracePt t="70696" x="2257425" y="4103688"/>
          <p14:tracePt t="70768" x="2263775" y="4108450"/>
          <p14:tracePt t="70781" x="2263775" y="4114800"/>
          <p14:tracePt t="70800" x="2268538" y="4121150"/>
          <p14:tracePt t="70816" x="2268538" y="4132263"/>
          <p14:tracePt t="70889" x="2274888" y="4137025"/>
          <p14:tracePt t="70944" x="2279650" y="4137025"/>
          <p14:tracePt t="70969" x="2279650" y="4132263"/>
          <p14:tracePt t="70977" x="2279650" y="4125913"/>
          <p14:tracePt t="70992" x="2279650" y="4121150"/>
          <p14:tracePt t="71008" x="2279650" y="4103688"/>
          <p14:tracePt t="71112" x="2286000" y="4103688"/>
          <p14:tracePt t="71240" x="2286000" y="4097338"/>
          <p14:tracePt t="71249" x="2286000" y="4092575"/>
          <p14:tracePt t="71258" x="2286000" y="4081463"/>
          <p14:tracePt t="71274" x="2286000" y="4070350"/>
          <p14:tracePt t="71294" x="2286000" y="4052888"/>
          <p14:tracePt t="71324" x="2279650" y="4035425"/>
          <p14:tracePt t="71585" x="2279650" y="4030663"/>
          <p14:tracePt t="71593" x="2279650" y="4024313"/>
          <p14:tracePt t="71648" x="2286000" y="4019550"/>
          <p14:tracePt t="71720" x="2292350" y="4019550"/>
          <p14:tracePt t="71784" x="2297113" y="4013200"/>
          <p14:tracePt t="71906" x="2303463" y="4006850"/>
          <p14:tracePt t="71921" x="2308225" y="4006850"/>
          <p14:tracePt t="71946" x="2314575" y="4006850"/>
          <p14:tracePt t="71953" x="2319338" y="4006850"/>
          <p14:tracePt t="71963" x="2325688" y="4002088"/>
          <p14:tracePt t="71976" x="2330450" y="4002088"/>
          <p14:tracePt t="72097" x="2336800" y="4002088"/>
          <p14:tracePt t="72112" x="2343150" y="4002088"/>
          <p14:tracePt t="72122" x="2347913" y="4002088"/>
          <p14:tracePt t="72132" x="2365375" y="4002088"/>
          <p14:tracePt t="72141" x="2376488" y="4002088"/>
          <p14:tracePt t="72157" x="2398713" y="4002088"/>
          <p14:tracePt t="72174" x="2405063" y="4002088"/>
          <p14:tracePt t="72208" x="2409825" y="4002088"/>
          <p14:tracePt t="72218" x="2416175" y="4002088"/>
          <p14:tracePt t="72241" x="2420938" y="4002088"/>
          <p14:tracePt t="72248" x="2427288" y="4002088"/>
          <p14:tracePt t="72257" x="2432050" y="4002088"/>
          <p14:tracePt t="72664" x="2438400" y="3995738"/>
          <p14:tracePt t="72672" x="2438400" y="3990975"/>
          <p14:tracePt t="72682" x="2427288" y="3979863"/>
          <p14:tracePt t="72696" x="2416175" y="3962400"/>
          <p14:tracePt t="72714" x="2387600" y="3944938"/>
          <p14:tracePt t="72730" x="2359025" y="3929063"/>
          <p14:tracePt t="72746" x="2330450" y="3889375"/>
          <p14:tracePt t="72763" x="2314575" y="3871913"/>
          <p14:tracePt t="72779" x="2297113" y="3832225"/>
          <p14:tracePt t="72796" x="2286000" y="3821113"/>
          <p14:tracePt t="72813" x="2279650" y="3787775"/>
          <p14:tracePt t="72856" x="2279650" y="3781425"/>
          <p14:tracePt t="72865" x="2274888" y="3776663"/>
          <p14:tracePt t="72879" x="2274888" y="3752850"/>
          <p14:tracePt t="72896" x="2263775" y="3741738"/>
          <p14:tracePt t="72913" x="2263775" y="3725863"/>
          <p14:tracePt t="72930" x="2257425" y="3702050"/>
          <p14:tracePt t="72946" x="2241550" y="3686175"/>
          <p14:tracePt t="72963" x="2224088" y="3675063"/>
          <p14:tracePt t="72996" x="2217738" y="3668713"/>
          <p14:tracePt t="73013" x="2212975" y="3657600"/>
          <p14:tracePt t="73029" x="2212975" y="3646488"/>
          <p14:tracePt t="73046" x="2206625" y="3635375"/>
          <p14:tracePt t="73067" x="2206625" y="3617913"/>
          <p14:tracePt t="73096" x="2206625" y="3613150"/>
          <p14:tracePt t="73113" x="2206625" y="3606800"/>
          <p14:tracePt t="73130" x="2206625" y="3595688"/>
          <p14:tracePt t="73146" x="2206625" y="3578225"/>
          <p14:tracePt t="73163" x="2206625" y="3573463"/>
          <p14:tracePt t="73197" x="2206625" y="3567113"/>
          <p14:tracePt t="73214" x="2212975" y="3549650"/>
          <p14:tracePt t="73229" x="2224088" y="3544888"/>
          <p14:tracePt t="73246" x="2263775" y="3538538"/>
          <p14:tracePt t="73250" x="2303463" y="3538538"/>
          <p14:tracePt t="73263" x="2381250" y="3538538"/>
          <p14:tracePt t="73279" x="2546350" y="3589338"/>
          <p14:tracePt t="73296" x="2743200" y="3679825"/>
          <p14:tracePt t="73316" x="2776538" y="3702050"/>
          <p14:tracePt t="73329" x="2782888" y="3708400"/>
          <p14:tracePt t="73360" x="2787650" y="3714750"/>
          <p14:tracePt t="73368" x="2787650" y="3719513"/>
          <p14:tracePt t="73379" x="2787650" y="3730625"/>
          <p14:tracePt t="73396" x="2754313" y="3787775"/>
          <p14:tracePt t="73414" x="2736850" y="3832225"/>
          <p14:tracePt t="73430" x="2686050" y="3894138"/>
          <p14:tracePt t="73446" x="2670175" y="3940175"/>
          <p14:tracePt t="73464" x="2652713" y="3973513"/>
          <p14:tracePt t="73479" x="2641600" y="3984625"/>
          <p14:tracePt t="73497" x="2590800" y="3984625"/>
          <p14:tracePt t="73513" x="2562225" y="3984625"/>
          <p14:tracePt t="73529" x="2522538" y="3984625"/>
          <p14:tracePt t="73546" x="2495550" y="3984625"/>
          <p14:tracePt t="73562" x="2455863" y="3940175"/>
          <p14:tracePt t="73579" x="2393950" y="3889375"/>
          <p14:tracePt t="73596" x="2359025" y="3832225"/>
          <p14:tracePt t="73613" x="2354263" y="3792538"/>
          <p14:tracePt t="73629" x="2354263" y="3759200"/>
          <p14:tracePt t="73646" x="2354263" y="3725863"/>
          <p14:tracePt t="73663" x="2354263" y="3714750"/>
          <p14:tracePt t="73841" x="2343150" y="3702050"/>
          <p14:tracePt t="73848" x="2336800" y="3697288"/>
          <p14:tracePt t="73863" x="2330450" y="3690938"/>
          <p14:tracePt t="73879" x="2319338" y="3679825"/>
          <p14:tracePt t="73896" x="2314575" y="3679825"/>
          <p14:tracePt t="73921" x="2314575" y="3668713"/>
          <p14:tracePt t="73930" x="2314575" y="3663950"/>
          <p14:tracePt t="73948" x="2314575" y="3657600"/>
          <p14:tracePt t="73977" x="2314575" y="3646488"/>
          <p14:tracePt t="73984" x="2314575" y="3640138"/>
          <p14:tracePt t="74216" x="2319338" y="3640138"/>
          <p14:tracePt t="74233" x="2330450" y="3646488"/>
          <p14:tracePt t="74245" x="2330450" y="3651250"/>
          <p14:tracePt t="74252" x="2336800" y="3663950"/>
          <p14:tracePt t="74269" x="2347913" y="3675063"/>
          <p14:tracePt t="74289" x="2354263" y="3675063"/>
          <p14:tracePt t="74302" x="2359025" y="3679825"/>
          <p14:tracePt t="74592" x="2359025" y="3686175"/>
          <p14:tracePt t="74601" x="2365375" y="3690938"/>
          <p14:tracePt t="74608" x="2365375" y="3702050"/>
          <p14:tracePt t="74617" x="2370138" y="3708400"/>
          <p14:tracePt t="74625" x="2376488" y="3708400"/>
          <p14:tracePt t="74641" x="2398713" y="3730625"/>
          <p14:tracePt t="74658" x="2416175" y="3748088"/>
          <p14:tracePt t="74675" x="2427288" y="3765550"/>
          <p14:tracePt t="74691" x="2438400" y="3781425"/>
          <p14:tracePt t="74708" x="2444750" y="3803650"/>
          <p14:tracePt t="74726" x="2455863" y="3821113"/>
          <p14:tracePt t="74758" x="2460625" y="3827463"/>
          <p14:tracePt t="74775" x="2466975" y="3832225"/>
          <p14:tracePt t="74794" x="2471738" y="3838575"/>
          <p14:tracePt t="74808" x="2471738" y="3843338"/>
          <p14:tracePt t="74825" x="2478088" y="3854450"/>
          <p14:tracePt t="74858" x="2478088" y="3860800"/>
          <p14:tracePt t="74875" x="2478088" y="3867150"/>
          <p14:tracePt t="74898" x="2478088" y="3871913"/>
          <p14:tracePt t="74908" x="2478088" y="3878263"/>
          <p14:tracePt t="74925" x="2478088" y="3889375"/>
          <p14:tracePt t="74941" x="2478088" y="3894138"/>
          <p14:tracePt t="74975" x="2478088" y="3900488"/>
          <p14:tracePt t="75185" x="2489200" y="3917950"/>
          <p14:tracePt t="75192" x="2495550" y="3917950"/>
          <p14:tracePt t="75208" x="2500313" y="3922713"/>
          <p14:tracePt t="75224" x="2506663" y="3922713"/>
          <p14:tracePt t="75233" x="2511425" y="3922713"/>
          <p14:tracePt t="75250" x="2517775" y="3929063"/>
          <p14:tracePt t="75370" x="2506663" y="3905250"/>
          <p14:tracePt t="75377" x="2495550" y="3894138"/>
          <p14:tracePt t="75390" x="2478088" y="3889375"/>
          <p14:tracePt t="75398" x="2471738" y="3878263"/>
          <p14:tracePt t="75414" x="2460625" y="3843338"/>
          <p14:tracePt t="75430" x="2449513" y="3821113"/>
          <p14:tracePt t="75448" x="2449513" y="3810000"/>
          <p14:tracePt t="75480" x="2466975" y="3792538"/>
          <p14:tracePt t="75497" x="2500313" y="3792538"/>
          <p14:tracePt t="75514" x="2511425" y="3792538"/>
          <p14:tracePt t="75530" x="2533650" y="3792538"/>
          <p14:tracePt t="75547" x="2568575" y="3792538"/>
          <p14:tracePt t="75564" x="2613025" y="3792538"/>
          <p14:tracePt t="75580" x="2635250" y="3792538"/>
          <p14:tracePt t="75597" x="2670175" y="3792538"/>
          <p14:tracePt t="75614" x="2674938" y="3798888"/>
          <p14:tracePt t="75630" x="2692400" y="3798888"/>
          <p14:tracePt t="75648" x="2703513" y="3803650"/>
          <p14:tracePt t="75664" x="2709863" y="3827463"/>
          <p14:tracePt t="75681" x="2709863" y="3832225"/>
          <p14:tracePt t="75698" x="2709863" y="3860800"/>
          <p14:tracePt t="75714" x="2709863" y="3905250"/>
          <p14:tracePt t="75731" x="2698750" y="3951288"/>
          <p14:tracePt t="75747" x="2698750" y="3973513"/>
          <p14:tracePt t="75751" x="2698750" y="3979863"/>
          <p14:tracePt t="75764" x="2698750" y="3995738"/>
          <p14:tracePt t="75782" x="2698750" y="4002088"/>
          <p14:tracePt t="75797" x="2698750" y="4006850"/>
          <p14:tracePt t="75814" x="2692400" y="4030663"/>
          <p14:tracePt t="75830" x="2692400" y="4035425"/>
          <p14:tracePt t="75847" x="2674938" y="4064000"/>
          <p14:tracePt t="75864" x="2674938" y="4086225"/>
          <p14:tracePt t="75977" x="2674938" y="4092575"/>
          <p14:tracePt t="75985" x="2674938" y="4097338"/>
          <p14:tracePt t="76449" x="2674938" y="4092575"/>
          <p14:tracePt t="76488" x="2681288" y="4086225"/>
          <p14:tracePt t="76544" x="2686050" y="4075113"/>
          <p14:tracePt t="76585" x="2686050" y="4070350"/>
          <p14:tracePt t="76656" x="2686050" y="4064000"/>
          <p14:tracePt t="76664" x="2686050" y="4052888"/>
          <p14:tracePt t="76672" x="2681288" y="4046538"/>
          <p14:tracePt t="76683" x="2670175" y="4035425"/>
          <p14:tracePt t="76700" x="2663825" y="4019550"/>
          <p14:tracePt t="76716" x="2652713" y="4006850"/>
          <p14:tracePt t="76752" x="2647950" y="3995738"/>
          <p14:tracePt t="76770" x="2647950" y="3990975"/>
          <p14:tracePt t="76784" x="2647950" y="3979863"/>
          <p14:tracePt t="76800" x="2641600" y="3968750"/>
          <p14:tracePt t="76817" x="2641600" y="3956050"/>
          <p14:tracePt t="76864" x="2641600" y="3944938"/>
          <p14:tracePt t="76880" x="2647950" y="3940175"/>
          <p14:tracePt t="76896" x="2647950" y="3933825"/>
          <p14:tracePt t="76906" x="2647950" y="3929063"/>
          <p14:tracePt t="76917" x="2652713" y="3917950"/>
          <p14:tracePt t="76984" x="2652713" y="3911600"/>
          <p14:tracePt t="77168" x="2659063" y="3905250"/>
          <p14:tracePt t="77192" x="2663825" y="3905250"/>
          <p14:tracePt t="77204" x="2663825" y="3911600"/>
          <p14:tracePt t="77232" x="2670175" y="3917950"/>
          <p14:tracePt t="77268" x="2674938" y="3917950"/>
          <p14:tracePt t="77275" x="2681288" y="3917950"/>
          <p14:tracePt t="77290" x="2692400" y="3922713"/>
          <p14:tracePt t="77649" x="2698750" y="3922713"/>
          <p14:tracePt t="77656" x="2698750" y="3917950"/>
          <p14:tracePt t="77665" x="2703513" y="3911600"/>
          <p14:tracePt t="77679" x="2720975" y="3900488"/>
          <p14:tracePt t="77696" x="2760663" y="3849688"/>
          <p14:tracePt t="77713" x="2782888" y="3810000"/>
          <p14:tracePt t="77729" x="2844800" y="3759200"/>
          <p14:tracePt t="77746" x="2986088" y="3686175"/>
          <p14:tracePt t="77763" x="3155950" y="3624263"/>
          <p14:tracePt t="77779" x="3370263" y="3516313"/>
          <p14:tracePt t="77796" x="3606800" y="3392488"/>
          <p14:tracePt t="77812" x="3776663" y="3308350"/>
          <p14:tracePt t="77829" x="3871913" y="3257550"/>
          <p14:tracePt t="77846" x="3995738" y="3206750"/>
          <p14:tracePt t="77863" x="4137025" y="3155950"/>
          <p14:tracePt t="77879" x="4278313" y="3098800"/>
          <p14:tracePt t="77896" x="4441825" y="3025775"/>
          <p14:tracePt t="77913" x="4464050" y="3008313"/>
          <p14:tracePt t="77930" x="4470400" y="3003550"/>
          <p14:tracePt t="78032" x="4476750" y="2997200"/>
          <p14:tracePt t="78192" x="4464050" y="2997200"/>
          <p14:tracePt t="78200" x="4452938" y="2997200"/>
          <p14:tracePt t="78218" x="4430713" y="2997200"/>
          <p14:tracePt t="78235" x="4425950" y="2997200"/>
          <p14:tracePt t="78268" x="4408488" y="3003550"/>
          <p14:tracePt t="78285" x="4391025" y="3014663"/>
          <p14:tracePt t="78301" x="4386263" y="3014663"/>
          <p14:tracePt t="78319" x="4375150" y="3025775"/>
          <p14:tracePt t="78335" x="4368800" y="3030538"/>
          <p14:tracePt t="78368" x="4362450" y="3048000"/>
          <p14:tracePt t="78385" x="4357688" y="3059113"/>
          <p14:tracePt t="78402" x="4351338" y="3065463"/>
          <p14:tracePt t="78418" x="4340225" y="3087688"/>
          <p14:tracePt t="78435" x="4324350" y="3121025"/>
          <p14:tracePt t="78451" x="4311650" y="3167063"/>
          <p14:tracePt t="78468" x="4295775" y="3211513"/>
          <p14:tracePt t="78485" x="4278313" y="3257550"/>
          <p14:tracePt t="78501" x="4260850" y="3302000"/>
          <p14:tracePt t="78518" x="4233863" y="3341688"/>
          <p14:tracePt t="78535" x="4210050" y="3375025"/>
          <p14:tracePt t="78552" x="4198938" y="3414713"/>
          <p14:tracePt t="78568" x="4159250" y="3465513"/>
          <p14:tracePt t="78585" x="4148138" y="3476625"/>
          <p14:tracePt t="78602" x="4132263" y="3505200"/>
          <p14:tracePt t="78618" x="4121150" y="3516313"/>
          <p14:tracePt t="78635" x="4114800" y="3522663"/>
          <p14:tracePt t="78651" x="4103688" y="3538538"/>
          <p14:tracePt t="78670" x="4092575" y="3578225"/>
          <p14:tracePt t="78685" x="4081463" y="3589338"/>
          <p14:tracePt t="78701" x="4075113" y="3624263"/>
          <p14:tracePt t="78718" x="4064000" y="3624263"/>
          <p14:tracePt t="78734" x="4052888" y="3635375"/>
          <p14:tracePt t="78751" x="4046538" y="3640138"/>
          <p14:tracePt t="78768" x="4046538" y="3657600"/>
          <p14:tracePt t="78809" x="4046538" y="3663950"/>
          <p14:tracePt t="78822" x="4041775" y="3668713"/>
          <p14:tracePt t="78834" x="4035425" y="3675063"/>
          <p14:tracePt t="79336" x="4035425" y="3679825"/>
          <p14:tracePt t="79465" x="4030663" y="3686175"/>
          <p14:tracePt t="79539" x="4030663" y="3690938"/>
          <p14:tracePt t="79553" x="4024313" y="3697288"/>
          <p14:tracePt t="79568" x="4024313" y="3702050"/>
          <p14:tracePt t="79576" x="4024313" y="3708400"/>
          <p14:tracePt t="79585" x="4019550" y="3719513"/>
          <p14:tracePt t="79601" x="4019550" y="3736975"/>
          <p14:tracePt t="79618" x="4006850" y="3765550"/>
          <p14:tracePt t="79635" x="4002088" y="3792538"/>
          <p14:tracePt t="79651" x="3973513" y="3810000"/>
          <p14:tracePt t="79668" x="3951288" y="3838575"/>
          <p14:tracePt t="79685" x="3940175" y="3843338"/>
          <p14:tracePt t="79701" x="3933825" y="3843338"/>
          <p14:tracePt t="79718" x="3929063" y="3843338"/>
          <p14:tracePt t="79735" x="3911600" y="3843338"/>
          <p14:tracePt t="79751" x="3900488" y="3843338"/>
          <p14:tracePt t="79768" x="3889375" y="3849688"/>
          <p14:tracePt t="79784" x="3878263" y="3849688"/>
          <p14:tracePt t="79801" x="3871913" y="3854450"/>
          <p14:tracePt t="79819" x="3867150" y="3867150"/>
          <p14:tracePt t="79915" x="3867150" y="3871913"/>
          <p14:tracePt t="79920" x="3867150" y="3878263"/>
          <p14:tracePt t="79934" x="3878263" y="3883025"/>
          <p14:tracePt t="79951" x="3900488" y="3889375"/>
          <p14:tracePt t="79968" x="3933825" y="3911600"/>
          <p14:tracePt t="79984" x="3962400" y="3922713"/>
          <p14:tracePt t="80001" x="4002088" y="3933825"/>
          <p14:tracePt t="80017" x="4019550" y="3944938"/>
          <p14:tracePt t="80034" x="4064000" y="3979863"/>
          <p14:tracePt t="80051" x="4097338" y="3995738"/>
          <p14:tracePt t="80067" x="4171950" y="4024313"/>
          <p14:tracePt t="80084" x="4205288" y="4030663"/>
          <p14:tracePt t="80102" x="4210050" y="4030663"/>
          <p14:tracePt t="80176" x="4216400" y="4030663"/>
          <p14:tracePt t="80200" x="4222750" y="4030663"/>
          <p14:tracePt t="80208" x="4227513" y="4030663"/>
          <p14:tracePt t="80224" x="4233863" y="4030663"/>
          <p14:tracePt t="80234" x="4238625" y="4030663"/>
          <p14:tracePt t="80251" x="4249738" y="4030663"/>
          <p14:tracePt t="80268" x="4284663" y="4006850"/>
          <p14:tracePt t="80284" x="4306888" y="4002088"/>
          <p14:tracePt t="80301" x="4318000" y="3995738"/>
          <p14:tracePt t="80318" x="4329113" y="3984625"/>
          <p14:tracePt t="80334" x="4346575" y="3973513"/>
          <p14:tracePt t="80353" x="4386263" y="3962400"/>
          <p14:tracePt t="80368" x="4425950" y="3944938"/>
          <p14:tracePt t="80384" x="4437063" y="3933825"/>
          <p14:tracePt t="80401" x="4448175" y="3929063"/>
          <p14:tracePt t="80419" x="4452938" y="3917950"/>
          <p14:tracePt t="80434" x="4464050" y="3905250"/>
          <p14:tracePt t="80704" x="4470400" y="3905250"/>
          <p14:tracePt t="80712" x="4487863" y="3905250"/>
          <p14:tracePt t="80721" x="4510088" y="3905250"/>
          <p14:tracePt t="80734" x="4521200" y="3905250"/>
          <p14:tracePt t="80751" x="4532313" y="3905250"/>
          <p14:tracePt t="81088" x="4510088" y="3905250"/>
          <p14:tracePt t="81096" x="4487863" y="3900488"/>
          <p14:tracePt t="81105" x="4464050" y="3883025"/>
          <p14:tracePt t="81112" x="4437063" y="3871913"/>
          <p14:tracePt t="81123" x="4419600" y="3867150"/>
          <p14:tracePt t="81140" x="4375150" y="3860800"/>
          <p14:tracePt t="81157" x="4284663" y="3860800"/>
          <p14:tracePt t="81173" x="4148138" y="3854450"/>
          <p14:tracePt t="81189" x="4052888" y="3843338"/>
          <p14:tracePt t="81206" x="3995738" y="3843338"/>
          <p14:tracePt t="81223" x="3917950" y="3843338"/>
          <p14:tracePt t="81239" x="3843338" y="3843338"/>
          <p14:tracePt t="81257" x="3798888" y="3843338"/>
          <p14:tracePt t="81264" x="3776663" y="3843338"/>
          <p14:tracePt t="81273" x="3765550" y="3843338"/>
          <p14:tracePt t="81290" x="3714750" y="3843338"/>
          <p14:tracePt t="81306" x="3646488" y="3843338"/>
          <p14:tracePt t="81323" x="3573463" y="3832225"/>
          <p14:tracePt t="81340" x="3527425" y="3827463"/>
          <p14:tracePt t="81356" x="3494088" y="3827463"/>
          <p14:tracePt t="81373" x="3471863" y="3827463"/>
          <p14:tracePt t="81389" x="3448050" y="3838575"/>
          <p14:tracePt t="81410" x="3425825" y="3849688"/>
          <p14:tracePt t="81423" x="3421063" y="3849688"/>
          <p14:tracePt t="81440" x="3414713" y="3871913"/>
          <p14:tracePt t="81456" x="3414713" y="3883025"/>
          <p14:tracePt t="81592" x="3414713" y="3889375"/>
          <p14:tracePt t="81608" x="3403600" y="3894138"/>
          <p14:tracePt t="81617" x="3386138" y="3894138"/>
          <p14:tracePt t="81625" x="3370263" y="3900488"/>
          <p14:tracePt t="81639" x="3346450" y="3900488"/>
          <p14:tracePt t="81656" x="3268663" y="3917950"/>
          <p14:tracePt t="81673" x="3171825" y="3922713"/>
          <p14:tracePt t="81689" x="3109913" y="3940175"/>
          <p14:tracePt t="81706" x="3054350" y="3951288"/>
          <p14:tracePt t="81723" x="3019425" y="3973513"/>
          <p14:tracePt t="81739" x="2986088" y="3984625"/>
          <p14:tracePt t="81756" x="2963863" y="4013200"/>
          <p14:tracePt t="81762" x="2952750" y="4019550"/>
          <p14:tracePt t="81773" x="2940050" y="4041775"/>
          <p14:tracePt t="81790" x="2928938" y="4046538"/>
          <p14:tracePt t="81848" x="2935288" y="4052888"/>
          <p14:tracePt t="81858" x="2940050" y="4052888"/>
          <p14:tracePt t="81864" x="2957513" y="4052888"/>
          <p14:tracePt t="81872" x="2979738" y="4052888"/>
          <p14:tracePt t="81889" x="3030538" y="4052888"/>
          <p14:tracePt t="81906" x="3070225" y="4046538"/>
          <p14:tracePt t="81923" x="3121025" y="4041775"/>
          <p14:tracePt t="81939" x="3167063" y="4035425"/>
          <p14:tracePt t="81956" x="3251200" y="4019550"/>
          <p14:tracePt t="81972" x="3346450" y="3995738"/>
          <p14:tracePt t="81989" x="3425825" y="3962400"/>
          <p14:tracePt t="82006" x="3476625" y="3944938"/>
          <p14:tracePt t="82023" x="3522663" y="3917950"/>
          <p14:tracePt t="82043" x="3567113" y="3911600"/>
          <p14:tracePt t="82058" x="3606800" y="3911600"/>
          <p14:tracePt t="82072" x="3651250" y="3911600"/>
          <p14:tracePt t="82089" x="3702050" y="3911600"/>
          <p14:tracePt t="82106" x="3741738" y="3917950"/>
          <p14:tracePt t="82122" x="3810000" y="3944938"/>
          <p14:tracePt t="82139" x="3860800" y="3962400"/>
          <p14:tracePt t="82156" x="3917950" y="3973513"/>
          <p14:tracePt t="82173" x="3944938" y="3984625"/>
          <p14:tracePt t="82189" x="3973513" y="4002088"/>
          <p14:tracePt t="82206" x="4019550" y="4002088"/>
          <p14:tracePt t="82222" x="4046538" y="4002088"/>
          <p14:tracePt t="82239" x="4092575" y="4006850"/>
          <p14:tracePt t="82256" x="4132263" y="4013200"/>
          <p14:tracePt t="82273" x="4154488" y="4019550"/>
          <p14:tracePt t="82289" x="4183063" y="4024313"/>
          <p14:tracePt t="82306" x="4227513" y="4024313"/>
          <p14:tracePt t="82323" x="4273550" y="4024313"/>
          <p14:tracePt t="82339" x="4300538" y="4024313"/>
          <p14:tracePt t="82356" x="4351338" y="4024313"/>
          <p14:tracePt t="82373" x="4402138" y="4024313"/>
          <p14:tracePt t="82391" x="4408488" y="4024313"/>
          <p14:tracePt t="82448" x="4408488" y="4030663"/>
          <p14:tracePt t="82456" x="4408488" y="4035425"/>
          <p14:tracePt t="82467" x="4397375" y="4041775"/>
          <p14:tracePt t="82476" x="4379913" y="4052888"/>
          <p14:tracePt t="82489" x="4324350" y="4081463"/>
          <p14:tracePt t="82506" x="4284663" y="4097338"/>
          <p14:tracePt t="82523" x="4256088" y="4108450"/>
          <p14:tracePt t="82539" x="4249738" y="4108450"/>
          <p14:tracePt t="82593" x="4244975" y="4108450"/>
          <p14:tracePt t="82601" x="4238625" y="4108450"/>
          <p14:tracePt t="82617" x="4227513" y="4097338"/>
          <p14:tracePt t="82625" x="4216400" y="4092575"/>
          <p14:tracePt t="82639" x="4205288" y="4086225"/>
          <p14:tracePt t="82658" x="4183063" y="4070350"/>
          <p14:tracePt t="82672" x="4176713" y="4052888"/>
          <p14:tracePt t="82689" x="4176713" y="4035425"/>
          <p14:tracePt t="82706" x="4176713" y="4019550"/>
          <p14:tracePt t="82723" x="4176713" y="4013200"/>
          <p14:tracePt t="82739" x="4176713" y="4002088"/>
          <p14:tracePt t="82756" x="4194175" y="3990975"/>
          <p14:tracePt t="82785" x="4194175" y="3984625"/>
          <p14:tracePt t="82824" x="4198938" y="3984625"/>
          <p14:tracePt t="82832" x="4205288" y="3984625"/>
          <p14:tracePt t="82841" x="4216400" y="3984625"/>
          <p14:tracePt t="82859" x="4222750" y="3984625"/>
          <p14:tracePt t="82880" x="4227513" y="3984625"/>
          <p14:tracePt t="82993" x="4227513" y="3990975"/>
          <p14:tracePt t="83009" x="4227513" y="3995738"/>
          <p14:tracePt t="83032" x="4227513" y="4002088"/>
          <p14:tracePt t="83048" x="4227513" y="4006850"/>
          <p14:tracePt t="83112" x="4227513" y="4013200"/>
          <p14:tracePt t="83120" x="4233863" y="4013200"/>
          <p14:tracePt t="83137" x="4238625" y="4013200"/>
          <p14:tracePt t="83160" x="4244975" y="4013200"/>
          <p14:tracePt t="83172" x="4249738" y="4013200"/>
          <p14:tracePt t="83182" x="4278313" y="4013200"/>
          <p14:tracePt t="83189" x="4306888" y="4013200"/>
          <p14:tracePt t="83206" x="4368800" y="4035425"/>
          <p14:tracePt t="83222" x="4448175" y="4081463"/>
          <p14:tracePt t="83239" x="4492625" y="4114800"/>
          <p14:tracePt t="83256" x="4549775" y="4187825"/>
          <p14:tracePt t="83272" x="4560888" y="4238625"/>
          <p14:tracePt t="83289" x="4560888" y="4260850"/>
          <p14:tracePt t="83309" x="4560888" y="4289425"/>
          <p14:tracePt t="83322" x="4560888" y="4300538"/>
          <p14:tracePt t="83339" x="4560888" y="4311650"/>
          <p14:tracePt t="83356" x="4554538" y="4329113"/>
          <p14:tracePt t="83372" x="4543425" y="4335463"/>
          <p14:tracePt t="83390" x="4532313" y="4340225"/>
          <p14:tracePt t="83408" x="4527550" y="4351338"/>
          <p14:tracePt t="83423" x="4521200" y="4357688"/>
          <p14:tracePt t="83439" x="4521200" y="4368800"/>
          <p14:tracePt t="83455" x="4503738" y="4375150"/>
          <p14:tracePt t="83472" x="4492625" y="4375150"/>
          <p14:tracePt t="83489" x="4459288" y="4375150"/>
          <p14:tracePt t="83505" x="4441825" y="4375150"/>
          <p14:tracePt t="83522" x="4437063" y="4375150"/>
          <p14:tracePt t="83539" x="4425950" y="4375150"/>
          <p14:tracePt t="83556" x="4419600" y="4375150"/>
          <p14:tracePt t="83572" x="4397375" y="4346575"/>
          <p14:tracePt t="83589" x="4386263" y="4306888"/>
          <p14:tracePt t="83605" x="4379913" y="4295775"/>
          <p14:tracePt t="83622" x="4379913" y="4289425"/>
          <p14:tracePt t="83639" x="4379913" y="4278313"/>
          <p14:tracePt t="83656" x="4386263" y="4260850"/>
          <p14:tracePt t="83672" x="4430713" y="4244975"/>
          <p14:tracePt t="83689" x="4476750" y="4222750"/>
          <p14:tracePt t="83705" x="4514850" y="4216400"/>
          <p14:tracePt t="83722" x="4543425" y="4216400"/>
          <p14:tracePt t="83739" x="4549775" y="4216400"/>
          <p14:tracePt t="83756" x="4565650" y="4216400"/>
          <p14:tracePt t="83760" x="4572000" y="4216400"/>
          <p14:tracePt t="83772" x="4583113" y="4216400"/>
          <p14:tracePt t="83789" x="4605338" y="4233863"/>
          <p14:tracePt t="83805" x="4616450" y="4244975"/>
          <p14:tracePt t="83984" x="4622800" y="4244975"/>
          <p14:tracePt t="84009" x="4622800" y="4227513"/>
          <p14:tracePt t="84016" x="4622800" y="4216400"/>
          <p14:tracePt t="84028" x="4622800" y="4205288"/>
          <p14:tracePt t="84040" x="4622800" y="4187825"/>
          <p14:tracePt t="84056" x="4622800" y="4176713"/>
          <p14:tracePt t="84072" x="4622800" y="4165600"/>
          <p14:tracePt t="84089" x="4622800" y="4159250"/>
          <p14:tracePt t="84105" x="4622800" y="4148138"/>
          <p14:tracePt t="84122" x="4616450" y="4137025"/>
          <p14:tracePt t="84139" x="4616450" y="4121150"/>
          <p14:tracePt t="84155" x="4616450" y="4108450"/>
          <p14:tracePt t="84172" x="4616450" y="4103688"/>
          <p14:tracePt t="84192" x="4616450" y="4097338"/>
          <p14:tracePt t="84433" x="4616450" y="4092575"/>
          <p14:tracePt t="85121" x="4605338" y="4092575"/>
          <p14:tracePt t="85128" x="4600575" y="4092575"/>
          <p14:tracePt t="85168" x="4611688" y="4092575"/>
          <p14:tracePt t="85176" x="4629150" y="4092575"/>
          <p14:tracePt t="85190" x="4651375" y="4092575"/>
          <p14:tracePt t="85199" x="4713288" y="4092575"/>
          <p14:tracePt t="85216" x="4814888" y="4092575"/>
          <p14:tracePt t="85232" x="5141913" y="4092575"/>
          <p14:tracePt t="85249" x="5367338" y="4092575"/>
          <p14:tracePt t="85265" x="5492750" y="4092575"/>
          <p14:tracePt t="85282" x="5519738" y="4086225"/>
          <p14:tracePt t="85299" x="5570538" y="4081463"/>
          <p14:tracePt t="85315" x="5656263" y="4064000"/>
          <p14:tracePt t="85332" x="5740400" y="4041775"/>
          <p14:tracePt t="85349" x="5797550" y="4030663"/>
          <p14:tracePt t="85432" x="5797550" y="4024313"/>
          <p14:tracePt t="85442" x="5797550" y="4019550"/>
          <p14:tracePt t="85452" x="5784850" y="4013200"/>
          <p14:tracePt t="85465" x="5689600" y="3995738"/>
          <p14:tracePt t="85482" x="5616575" y="3984625"/>
          <p14:tracePt t="85499" x="5537200" y="3979863"/>
          <p14:tracePt t="85516" x="5453063" y="3951288"/>
          <p14:tracePt t="85532" x="5340350" y="3922713"/>
          <p14:tracePt t="85549" x="5238750" y="3905250"/>
          <p14:tracePt t="85565" x="5130800" y="3878263"/>
          <p14:tracePt t="85582" x="5068888" y="3867150"/>
          <p14:tracePt t="85599" x="5018088" y="3867150"/>
          <p14:tracePt t="85615" x="4949825" y="3867150"/>
          <p14:tracePt t="85632" x="4865688" y="3867150"/>
          <p14:tracePt t="85650" x="4819650" y="3867150"/>
          <p14:tracePt t="85668" x="4792663" y="3878263"/>
          <p14:tracePt t="85683" x="4768850" y="3878263"/>
          <p14:tracePt t="85699" x="4764088" y="3878263"/>
          <p14:tracePt t="85752" x="4746625" y="3878263"/>
          <p14:tracePt t="85760" x="4730750" y="3878263"/>
          <p14:tracePt t="85768" x="4713288" y="3871913"/>
          <p14:tracePt t="85782" x="4691063" y="3867150"/>
          <p14:tracePt t="85799" x="4662488" y="3860800"/>
          <p14:tracePt t="85815" x="4605338" y="3860800"/>
          <p14:tracePt t="85832" x="4572000" y="3849688"/>
          <p14:tracePt t="86121" x="4572000" y="3838575"/>
          <p14:tracePt t="86136" x="4572000" y="3832225"/>
          <p14:tracePt t="86161" x="4578350" y="3827463"/>
          <p14:tracePt t="86177" x="4583113" y="3827463"/>
          <p14:tracePt t="86184" x="4583113" y="3821113"/>
          <p14:tracePt t="86208" x="4589463" y="3821113"/>
          <p14:tracePt t="86216" x="4589463" y="3816350"/>
          <p14:tracePt t="86240" x="4589463" y="3798888"/>
          <p14:tracePt t="86248" x="4589463" y="3792538"/>
          <p14:tracePt t="86264" x="4589463" y="3787775"/>
          <p14:tracePt t="86289" x="4589463" y="3776663"/>
          <p14:tracePt t="86297" x="4589463" y="3765550"/>
          <p14:tracePt t="86312" x="4589463" y="3748088"/>
          <p14:tracePt t="86969" x="4594225" y="3748088"/>
          <p14:tracePt t="87024" x="4600575" y="3748088"/>
          <p14:tracePt t="87032" x="4605338" y="3748088"/>
          <p14:tracePt t="87076" x="4611688" y="3748088"/>
          <p14:tracePt t="87088" x="4616450" y="3752850"/>
          <p14:tracePt t="87121" x="4616450" y="3759200"/>
          <p14:tracePt t="87128" x="4622800" y="3759200"/>
          <p14:tracePt t="87139" x="4629150" y="3765550"/>
          <p14:tracePt t="87149" x="4633913" y="3765550"/>
          <p14:tracePt t="87166" x="4640263" y="3776663"/>
          <p14:tracePt t="87208" x="4651375" y="3776663"/>
          <p14:tracePt t="87680" x="4656138" y="3776663"/>
          <p14:tracePt t="87688" x="4662488" y="3776663"/>
          <p14:tracePt t="87699" x="4667250" y="3787775"/>
          <p14:tracePt t="87715" x="4684713" y="3798888"/>
          <p14:tracePt t="87732" x="4691063" y="3803650"/>
          <p14:tracePt t="87749" x="4695825" y="3810000"/>
          <p14:tracePt t="87753" x="4702175" y="3810000"/>
          <p14:tracePt t="87765" x="4706938" y="3816350"/>
          <p14:tracePt t="87782" x="4718050" y="3827463"/>
          <p14:tracePt t="87799" x="4724400" y="3827463"/>
          <p14:tracePt t="87815" x="4803775" y="3832225"/>
          <p14:tracePt t="87832" x="4854575" y="3832225"/>
          <p14:tracePt t="87849" x="4894263" y="3832225"/>
          <p14:tracePt t="87866" x="4905375" y="3832225"/>
          <p14:tracePt t="87883" x="4921250" y="3832225"/>
          <p14:tracePt t="87900" x="4945063" y="3838575"/>
          <p14:tracePt t="87915" x="4972050" y="3843338"/>
          <p14:tracePt t="87934" x="5035550" y="3843338"/>
          <p14:tracePt t="87949" x="5102225" y="3849688"/>
          <p14:tracePt t="87966" x="5137150" y="3849688"/>
          <p14:tracePt t="87983" x="5192713" y="3867150"/>
          <p14:tracePt t="88000" x="5327650" y="3933825"/>
          <p14:tracePt t="88016" x="5468938" y="3979863"/>
          <p14:tracePt t="88035" x="5689600" y="4035425"/>
          <p14:tracePt t="88049" x="5780088" y="4035425"/>
          <p14:tracePt t="88066" x="5842000" y="4035425"/>
          <p14:tracePt t="88083" x="5886450" y="4006850"/>
          <p14:tracePt t="88099" x="5915025" y="3995738"/>
          <p14:tracePt t="88116" x="5926138" y="3979863"/>
          <p14:tracePt t="88152" x="5937250" y="3973513"/>
          <p14:tracePt t="88168" x="5983288" y="3956050"/>
          <p14:tracePt t="88182" x="5988050" y="3956050"/>
          <p14:tracePt t="88199" x="6000750" y="3951288"/>
          <p14:tracePt t="88219" x="6011863" y="3951288"/>
          <p14:tracePt t="88232" x="6016625" y="3944938"/>
          <p14:tracePt t="88273" x="6022975" y="3944938"/>
          <p14:tracePt t="88282" x="6022975" y="3933825"/>
          <p14:tracePt t="88299" x="6034088" y="3922713"/>
          <p14:tracePt t="88315" x="6051550" y="3917950"/>
          <p14:tracePt t="88332" x="6056313" y="3911600"/>
          <p14:tracePt t="88376" x="6056313" y="3905250"/>
          <p14:tracePt t="88387" x="6062663" y="3905250"/>
          <p14:tracePt t="88398" x="6067425" y="3905250"/>
          <p14:tracePt t="88405" x="6084888" y="3905250"/>
          <p14:tracePt t="88416" x="6113463" y="3883025"/>
          <p14:tracePt t="88432" x="6164263" y="3871913"/>
          <p14:tracePt t="88449" x="6175375" y="3860800"/>
          <p14:tracePt t="88528" x="6180138" y="3854450"/>
          <p14:tracePt t="88824" x="6186488" y="3854450"/>
          <p14:tracePt t="88832" x="6191250" y="3843338"/>
          <p14:tracePt t="88840" x="6197600" y="3838575"/>
          <p14:tracePt t="88856" x="6203950" y="3838575"/>
          <p14:tracePt t="89112" x="6197600" y="3838575"/>
          <p14:tracePt t="89121" x="6186488" y="3838575"/>
          <p14:tracePt t="89129" x="6180138" y="3838575"/>
          <p14:tracePt t="89144" x="6164263" y="3843338"/>
          <p14:tracePt t="89160" x="6146800" y="3849688"/>
          <p14:tracePt t="89194" x="6140450" y="3849688"/>
          <p14:tracePt t="89211" x="6135688" y="3854450"/>
          <p14:tracePt t="89227" x="6124575" y="3854450"/>
          <p14:tracePt t="89243" x="6118225" y="3854450"/>
          <p14:tracePt t="89307" x="6113463" y="3854450"/>
          <p14:tracePt t="89496" x="6124575" y="3843338"/>
          <p14:tracePt t="89505" x="6140450" y="3843338"/>
          <p14:tracePt t="89513" x="6153150" y="3838575"/>
          <p14:tracePt t="89527" x="6197600" y="3838575"/>
          <p14:tracePt t="89543" x="6208713" y="3838575"/>
          <p14:tracePt t="89563" x="6242050" y="3838575"/>
          <p14:tracePt t="89577" x="6254750" y="3838575"/>
          <p14:tracePt t="89594" x="6270625" y="3832225"/>
          <p14:tracePt t="89680" x="6276975" y="3821113"/>
          <p14:tracePt t="89697" x="6281738" y="3803650"/>
          <p14:tracePt t="89704" x="6281738" y="3776663"/>
          <p14:tracePt t="89712" x="6281738" y="3752850"/>
          <p14:tracePt t="89728" x="6281738" y="3725863"/>
          <p14:tracePt t="89743" x="6281738" y="3686175"/>
          <p14:tracePt t="89760" x="6281738" y="3657600"/>
          <p14:tracePt t="89777" x="6281738" y="3640138"/>
          <p14:tracePt t="89793" x="6281738" y="3629025"/>
          <p14:tracePt t="89810" x="6281738" y="3606800"/>
          <p14:tracePt t="89994" x="6281738" y="3613150"/>
          <p14:tracePt t="90000" x="6281738" y="3624263"/>
          <p14:tracePt t="90010" x="6281738" y="3629025"/>
          <p14:tracePt t="90027" x="6281738" y="3657600"/>
          <p14:tracePt t="90046" x="6281738" y="3686175"/>
          <p14:tracePt t="90061" x="6281738" y="3719513"/>
          <p14:tracePt t="90077" x="6281738" y="3736975"/>
          <p14:tracePt t="90093" x="6281738" y="3752850"/>
          <p14:tracePt t="90110" x="6281738" y="3770313"/>
          <p14:tracePt t="90127" x="6281738" y="3776663"/>
          <p14:tracePt t="90143" x="6281738" y="3787775"/>
          <p14:tracePt t="90160" x="6281738" y="3798888"/>
          <p14:tracePt t="90177" x="6281738" y="3810000"/>
          <p14:tracePt t="90194" x="6288088" y="3827463"/>
          <p14:tracePt t="90211" x="6288088" y="3843338"/>
          <p14:tracePt t="90227" x="6292850" y="3854450"/>
          <p14:tracePt t="90245" x="6292850" y="3878263"/>
          <p14:tracePt t="90260" x="6292850" y="3889375"/>
          <p14:tracePt t="90312" x="6292850" y="3894138"/>
          <p14:tracePt t="90328" x="6292850" y="3900488"/>
          <p14:tracePt t="90336" x="6288088" y="3905250"/>
          <p14:tracePt t="90345" x="6288088" y="3911600"/>
          <p14:tracePt t="90360" x="6281738" y="3917950"/>
          <p14:tracePt t="90377" x="6281738" y="3922713"/>
          <p14:tracePt t="90393" x="6242050" y="3922713"/>
          <p14:tracePt t="90410" x="6129338" y="3900488"/>
          <p14:tracePt t="90427" x="6000750" y="3849688"/>
          <p14:tracePt t="90443" x="5949950" y="3821113"/>
          <p14:tracePt t="90460" x="5937250" y="3810000"/>
          <p14:tracePt t="90477" x="5921375" y="3798888"/>
          <p14:tracePt t="90528" x="5921375" y="3787775"/>
          <p14:tracePt t="90536" x="5926138" y="3781425"/>
          <p14:tracePt t="90545" x="5932488" y="3781425"/>
          <p14:tracePt t="90560" x="5943600" y="3776663"/>
          <p14:tracePt t="90577" x="5972175" y="3770313"/>
          <p14:tracePt t="90594" x="6034088" y="3765550"/>
          <p14:tracePt t="90610" x="6078538" y="3765550"/>
          <p14:tracePt t="90627" x="6197600" y="3765550"/>
          <p14:tracePt t="90644" x="6276975" y="3765550"/>
          <p14:tracePt t="90660" x="6288088" y="3765550"/>
          <p14:tracePt t="90720" x="6292850" y="3765550"/>
          <p14:tracePt t="90732" x="6299200" y="3770313"/>
          <p14:tracePt t="90741" x="6305550" y="3787775"/>
          <p14:tracePt t="90754" x="6316663" y="3798888"/>
          <p14:tracePt t="90760" x="6316663" y="3810000"/>
          <p14:tracePt t="90777" x="6321425" y="3827463"/>
          <p14:tracePt t="90793" x="6327775" y="3849688"/>
          <p14:tracePt t="90810" x="6332538" y="3878263"/>
          <p14:tracePt t="90827" x="6338888" y="3917950"/>
          <p14:tracePt t="90843" x="6343650" y="3933825"/>
          <p14:tracePt t="90860" x="6343650" y="3944938"/>
          <p14:tracePt t="90877" x="6343650" y="3956050"/>
          <p14:tracePt t="90894" x="6343650" y="3962400"/>
          <p14:tracePt t="91000" x="6343650" y="3956050"/>
          <p14:tracePt t="91009" x="6327775" y="3944938"/>
          <p14:tracePt t="91016" x="6316663" y="3933825"/>
          <p14:tracePt t="91026" x="6310313" y="3933825"/>
          <p14:tracePt t="91043" x="6299200" y="3917950"/>
          <p14:tracePt t="91104" x="6299200" y="3911600"/>
          <p14:tracePt t="91112" x="6299200" y="3905250"/>
          <p14:tracePt t="91124" x="6299200" y="3900488"/>
          <p14:tracePt t="91130" x="6299200" y="3894138"/>
          <p14:tracePt t="91143" x="6299200" y="3889375"/>
          <p14:tracePt t="91160" x="6299200" y="3860800"/>
          <p14:tracePt t="91177" x="6299200" y="3832225"/>
          <p14:tracePt t="91194" x="6299200" y="3816350"/>
          <p14:tracePt t="91210" x="6299200" y="3781425"/>
          <p14:tracePt t="91227" x="6299200" y="3741738"/>
          <p14:tracePt t="91246" x="6292850" y="3719513"/>
          <p14:tracePt t="91252" x="6292850" y="3714750"/>
          <p14:tracePt t="91260" x="6292850" y="3697288"/>
          <p14:tracePt t="91277" x="6292850" y="3686175"/>
          <p14:tracePt t="91293" x="6292850" y="3675063"/>
          <p14:tracePt t="91310" x="6292850" y="3663950"/>
          <p14:tracePt t="91326" x="6292850" y="3651250"/>
          <p14:tracePt t="91343" x="6292850" y="3646488"/>
          <p14:tracePt t="91360" x="6292850" y="3635375"/>
          <p14:tracePt t="91377" x="6292850" y="3624263"/>
          <p14:tracePt t="91393" x="6292850" y="3617913"/>
          <p14:tracePt t="91617" x="6288088" y="3629025"/>
          <p14:tracePt t="91624" x="6281738" y="3640138"/>
          <p14:tracePt t="91633" x="6276975" y="3651250"/>
          <p14:tracePt t="91649" x="6270625" y="3697288"/>
          <p14:tracePt t="91665" x="6270625" y="3736975"/>
          <p14:tracePt t="91682" x="6270625" y="3792538"/>
          <p14:tracePt t="91698" x="6270625" y="3843338"/>
          <p14:tracePt t="91715" x="6270625" y="3905250"/>
          <p14:tracePt t="91732" x="6270625" y="3956050"/>
          <p14:tracePt t="91748" x="6270625" y="4006850"/>
          <p14:tracePt t="91754" x="6270625" y="4030663"/>
          <p14:tracePt t="91768" x="6270625" y="4041775"/>
          <p14:tracePt t="91782" x="6270625" y="4075113"/>
          <p14:tracePt t="91798" x="6270625" y="4086225"/>
          <p14:tracePt t="91815" x="6270625" y="4092575"/>
          <p14:tracePt t="91980" x="6270625" y="4097338"/>
          <p14:tracePt t="91986" x="6265863" y="4097338"/>
          <p14:tracePt t="92000" x="6265863" y="4092575"/>
          <p14:tracePt t="92015" x="6265863" y="4081463"/>
          <p14:tracePt t="92032" x="6242050" y="4046538"/>
          <p14:tracePt t="92049" x="6215063" y="4019550"/>
          <p14:tracePt t="92065" x="6175375" y="3968750"/>
          <p14:tracePt t="92082" x="6153150" y="3951288"/>
          <p14:tracePt t="92099" x="6140450" y="3929063"/>
          <p14:tracePt t="92116" x="6129338" y="3911600"/>
          <p14:tracePt t="92132" x="6124575" y="3911600"/>
          <p14:tracePt t="92224" x="6124575" y="3905250"/>
          <p14:tracePt t="92232" x="6124575" y="3900488"/>
          <p14:tracePt t="92243" x="6124575" y="3889375"/>
          <p14:tracePt t="92249" x="6124575" y="3883025"/>
          <p14:tracePt t="92265" x="6124575" y="3878263"/>
          <p14:tracePt t="92282" x="6124575" y="3860800"/>
          <p14:tracePt t="92298" x="6124575" y="3843338"/>
          <p14:tracePt t="92315" x="6140450" y="3832225"/>
          <p14:tracePt t="92332" x="6157913" y="3827463"/>
          <p14:tracePt t="92348" x="6191250" y="3827463"/>
          <p14:tracePt t="92365" x="6237288" y="3827463"/>
          <p14:tracePt t="92383" x="6316663" y="3838575"/>
          <p14:tracePt t="92399" x="6407150" y="3867150"/>
          <p14:tracePt t="92415" x="6411913" y="3878263"/>
          <p14:tracePt t="92505" x="6418263" y="3883025"/>
          <p14:tracePt t="92513" x="6418263" y="3889375"/>
          <p14:tracePt t="92529" x="6411913" y="3900488"/>
          <p14:tracePt t="92538" x="6400800" y="3911600"/>
          <p14:tracePt t="92549" x="6383338" y="3922713"/>
          <p14:tracePt t="92565" x="6372225" y="3933825"/>
          <p14:tracePt t="92582" x="6361113" y="3968750"/>
          <p14:tracePt t="92599" x="6361113" y="3995738"/>
          <p14:tracePt t="92615" x="6356350" y="4013200"/>
          <p14:tracePt t="92632" x="6356350" y="4035425"/>
          <p14:tracePt t="92681" x="6356350" y="4030663"/>
          <p14:tracePt t="92692" x="6356350" y="4013200"/>
          <p14:tracePt t="92699" x="6343650" y="3973513"/>
          <p14:tracePt t="92715" x="6327775" y="3900488"/>
          <p14:tracePt t="92732" x="6299200" y="3827463"/>
          <p14:tracePt t="92748" x="6281738" y="3781425"/>
          <p14:tracePt t="92752" x="6281738" y="3770313"/>
          <p14:tracePt t="92765" x="6276975" y="3759200"/>
          <p14:tracePt t="92783" x="6276975" y="3752850"/>
          <p14:tracePt t="92896" x="6276975" y="3748088"/>
          <p14:tracePt t="92905" x="6276975" y="3741738"/>
          <p14:tracePt t="92915" x="6276975" y="3736975"/>
          <p14:tracePt t="92934" x="6276975" y="3719513"/>
          <p14:tracePt t="92950" x="6276975" y="3714750"/>
          <p14:tracePt t="92965" x="6276975" y="3708400"/>
          <p14:tracePt t="93355" x="6276975" y="3702050"/>
          <p14:tracePt t="93505" x="6281738" y="3702050"/>
          <p14:tracePt t="93515" x="6281738" y="3708400"/>
          <p14:tracePt t="93529" x="6288088" y="3725863"/>
          <p14:tracePt t="93536" x="6288088" y="3736975"/>
          <p14:tracePt t="93544" x="6288088" y="3741738"/>
          <p14:tracePt t="93560" x="6288088" y="3759200"/>
          <p14:tracePt t="93580" x="6292850" y="3787775"/>
          <p14:tracePt t="93594" x="6292850" y="3816350"/>
          <p14:tracePt t="93610" x="6292850" y="3827463"/>
          <p14:tracePt t="93627" x="6292850" y="3838575"/>
          <p14:tracePt t="93644" x="6299200" y="3860800"/>
          <p14:tracePt t="93660" x="6299200" y="3871913"/>
          <p14:tracePt t="93677" x="6305550" y="3878263"/>
          <p14:tracePt t="93694" x="6305550" y="3889375"/>
          <p14:tracePt t="93710" x="6305550" y="3900488"/>
          <p14:tracePt t="93733" x="6305550" y="3905250"/>
          <p14:tracePt t="93896" x="6305550" y="3911600"/>
          <p14:tracePt t="94024" x="6305550" y="3917950"/>
          <p14:tracePt t="94089" x="6305550" y="3929063"/>
          <p14:tracePt t="94097" x="6305550" y="3933825"/>
          <p14:tracePt t="94112" x="6305550" y="3940175"/>
          <p14:tracePt t="94128" x="6305550" y="3944938"/>
          <p14:tracePt t="94368" x="6310313" y="3944938"/>
          <p14:tracePt t="94376" x="6310313" y="3951288"/>
          <p14:tracePt t="94456" x="6310313" y="3956050"/>
          <p14:tracePt t="94464" x="6310313" y="3962400"/>
          <p14:tracePt t="94472" x="6310313" y="3968750"/>
          <p14:tracePt t="94483" x="6310313" y="3973513"/>
          <p14:tracePt t="94499" x="6310313" y="3979863"/>
          <p14:tracePt t="94516" x="6310313" y="3984625"/>
          <p14:tracePt t="94608" x="6310313" y="3973513"/>
          <p14:tracePt t="94616" x="6310313" y="3968750"/>
          <p14:tracePt t="94625" x="6310313" y="3962400"/>
          <p14:tracePt t="94632" x="6310313" y="3956050"/>
          <p14:tracePt t="94649" x="6310313" y="3951288"/>
          <p14:tracePt t="94666" x="6310313" y="3933825"/>
          <p14:tracePt t="94683" x="6310313" y="3922713"/>
          <p14:tracePt t="94699" x="6310313" y="3917950"/>
          <p14:tracePt t="94716" x="6310313" y="3894138"/>
          <p14:tracePt t="94733" x="6310313" y="3878263"/>
          <p14:tracePt t="94766" x="6310313" y="3867150"/>
          <p14:tracePt t="94785" x="6310313" y="3854450"/>
          <p14:tracePt t="94800" x="6310313" y="3843338"/>
          <p14:tracePt t="94816" x="6310313" y="3827463"/>
          <p14:tracePt t="94832" x="6310313" y="3816350"/>
          <p14:tracePt t="94849" x="6310313" y="3810000"/>
          <p14:tracePt t="94883" x="6310313" y="3798888"/>
          <p14:tracePt t="94899" x="6310313" y="3787775"/>
          <p14:tracePt t="94916" x="6310313" y="3770313"/>
          <p14:tracePt t="94933" x="6310313" y="3759200"/>
          <p14:tracePt t="94949" x="6310313" y="3748088"/>
          <p14:tracePt t="94966" x="6310313" y="3741738"/>
          <p14:tracePt t="94982" x="6310313" y="3730625"/>
          <p14:tracePt t="94999" x="6310313" y="3725863"/>
          <p14:tracePt t="95016" x="6310313" y="3714750"/>
          <p14:tracePt t="95033" x="6310313" y="3708400"/>
          <p14:tracePt t="95369" x="6316663" y="3708400"/>
          <p14:tracePt t="95553" x="6316663" y="3714750"/>
          <p14:tracePt t="95736" x="6316663" y="3719513"/>
          <p14:tracePt t="95769" x="6316663" y="3725863"/>
          <p14:tracePt t="96144" x="6316663" y="3730625"/>
          <p14:tracePt t="96152" x="6316663" y="3736975"/>
          <p14:tracePt t="96232" x="6316663" y="3741738"/>
          <p14:tracePt t="96246" x="6316663" y="3748088"/>
          <p14:tracePt t="96280" x="6316663" y="3759200"/>
          <p14:tracePt t="96288" x="6316663" y="3765550"/>
          <p14:tracePt t="96321" x="6316663" y="3776663"/>
          <p14:tracePt t="96329" x="6310313" y="3781425"/>
          <p14:tracePt t="96342" x="6310313" y="3787775"/>
          <p14:tracePt t="96352" x="6299200" y="3798888"/>
          <p14:tracePt t="96369" x="6292850" y="3798888"/>
          <p14:tracePt t="96386" x="6281738" y="3810000"/>
          <p14:tracePt t="96403" x="6276975" y="3810000"/>
          <p14:tracePt t="96420" x="6270625" y="3816350"/>
          <p14:tracePt t="96435" x="6265863" y="3827463"/>
          <p14:tracePt t="96452" x="6259513" y="3832225"/>
          <p14:tracePt t="96469" x="6254750" y="3849688"/>
          <p14:tracePt t="96502" x="6254750" y="3860800"/>
          <p14:tracePt t="96519" x="6254750" y="3867150"/>
          <p14:tracePt t="96536" x="6254750" y="3889375"/>
          <p14:tracePt t="96552" x="6254750" y="3900488"/>
          <p14:tracePt t="96570" x="6254750" y="3911600"/>
          <p14:tracePt t="96586" x="6254750" y="3922713"/>
          <p14:tracePt t="96602" x="6254750" y="3929063"/>
          <p14:tracePt t="96619" x="6254750" y="3933825"/>
          <p14:tracePt t="96808" x="6248400" y="3933825"/>
          <p14:tracePt t="96874" x="6248400" y="3922713"/>
          <p14:tracePt t="96883" x="6248400" y="3917950"/>
          <p14:tracePt t="96892" x="6248400" y="3911600"/>
          <p14:tracePt t="96902" x="6248400" y="3905250"/>
          <p14:tracePt t="96918" x="6248400" y="3867150"/>
          <p14:tracePt t="96935" x="6248400" y="3821113"/>
          <p14:tracePt t="96952" x="6248400" y="3781425"/>
          <p14:tracePt t="96968" x="6248400" y="3752850"/>
          <p14:tracePt t="96985" x="6254750" y="3741738"/>
          <p14:tracePt t="97002" x="6254750" y="3725863"/>
          <p14:tracePt t="97018" x="6254750" y="3719513"/>
          <p14:tracePt t="97035" x="6259513" y="3714750"/>
          <p14:tracePt t="97052" x="6259513" y="3708400"/>
          <p14:tracePt t="97068" x="6265863" y="3702050"/>
          <p14:tracePt t="97161" x="6265863" y="3697288"/>
          <p14:tracePt t="97177" x="6248400" y="3702050"/>
          <p14:tracePt t="97185" x="6237288" y="3708400"/>
          <p14:tracePt t="97192" x="6203950" y="3708400"/>
          <p14:tracePt t="97202" x="6186488" y="3714750"/>
          <p14:tracePt t="97218" x="6164263" y="3725863"/>
          <p14:tracePt t="97235" x="6157913" y="3736975"/>
          <p14:tracePt t="97252" x="6146800" y="3736975"/>
          <p14:tracePt t="97256" x="6140450" y="3741738"/>
          <p14:tracePt t="97369" x="6135688" y="3741738"/>
          <p14:tracePt t="97387" x="6129338" y="3741738"/>
          <p14:tracePt t="97433" x="6124575" y="3741738"/>
          <p14:tracePt t="97442" x="6113463" y="3741738"/>
          <p14:tracePt t="97451" x="6107113" y="3748088"/>
          <p14:tracePt t="97552" x="6107113" y="3752850"/>
          <p14:tracePt t="97585" x="6113463" y="3759200"/>
          <p14:tracePt t="97595" x="6118225" y="3765550"/>
          <p14:tracePt t="97617" x="6124575" y="3765550"/>
          <p14:tracePt t="97624" x="6124575" y="3770313"/>
          <p14:tracePt t="97635" x="6135688" y="3770313"/>
          <p14:tracePt t="97651" x="6169025" y="3776663"/>
          <p14:tracePt t="97669" x="6203950" y="3776663"/>
          <p14:tracePt t="97685" x="6237288" y="3781425"/>
          <p14:tracePt t="97702" x="6270625" y="3781425"/>
          <p14:tracePt t="97719" x="6288088" y="3781425"/>
          <p14:tracePt t="97735" x="6305550" y="3781425"/>
          <p14:tracePt t="97752" x="6321425" y="3781425"/>
          <p14:tracePt t="97756" x="6332538" y="3781425"/>
          <p14:tracePt t="97768" x="6338888" y="3781425"/>
          <p14:tracePt t="97785" x="6343650" y="3781425"/>
          <p14:tracePt t="97802" x="6367463" y="3781425"/>
          <p14:tracePt t="97818" x="6383338" y="3792538"/>
          <p14:tracePt t="98024" x="6389688" y="3798888"/>
          <p14:tracePt t="98032" x="6389688" y="3803650"/>
          <p14:tracePt t="98041" x="6389688" y="3816350"/>
          <p14:tracePt t="98057" x="6389688" y="3827463"/>
          <p14:tracePt t="98068" x="6383338" y="3843338"/>
          <p14:tracePt t="98085" x="6372225" y="3871913"/>
          <p14:tracePt t="98102" x="6350000" y="3894138"/>
          <p14:tracePt t="98119" x="6332538" y="3944938"/>
          <p14:tracePt t="98135" x="6310313" y="3995738"/>
          <p14:tracePt t="98152" x="6305550" y="4013200"/>
          <p14:tracePt t="98168" x="6299200" y="4013200"/>
          <p14:tracePt t="98336" x="6292850" y="4013200"/>
          <p14:tracePt t="98344" x="6288088" y="4013200"/>
          <p14:tracePt t="98353" x="6288088" y="4002088"/>
          <p14:tracePt t="98376" x="6281738" y="3990975"/>
          <p14:tracePt t="98385" x="6276975" y="3979863"/>
          <p14:tracePt t="98402" x="6276975" y="3962400"/>
          <p14:tracePt t="98418" x="6276975" y="3956050"/>
          <p14:tracePt t="98435" x="6276975" y="3944938"/>
          <p14:tracePt t="98451" x="6276975" y="3940175"/>
          <p14:tracePt t="98468" x="6276975" y="3933825"/>
          <p14:tracePt t="98485" x="6276975" y="3929063"/>
          <p14:tracePt t="98502" x="6276975" y="3917950"/>
          <p14:tracePt t="98518" x="6276975" y="3889375"/>
          <p14:tracePt t="98535" x="6265863" y="3871913"/>
          <p14:tracePt t="98551" x="6265863" y="3849688"/>
          <p14:tracePt t="98568" x="6259513" y="3810000"/>
          <p14:tracePt t="98585" x="6254750" y="3792538"/>
          <p14:tracePt t="98601" x="6254750" y="3770313"/>
          <p14:tracePt t="98618" x="6248400" y="3752850"/>
          <p14:tracePt t="98635" x="6242050" y="3719513"/>
          <p14:tracePt t="98653" x="6237288" y="3697288"/>
          <p14:tracePt t="98670" x="6237288" y="3675063"/>
          <p14:tracePt t="98685" x="6237288" y="3668713"/>
          <p14:tracePt t="98753" x="6237288" y="3663950"/>
          <p14:tracePt t="98761" x="6237288" y="3657600"/>
          <p14:tracePt t="98952" x="6237288" y="3663950"/>
          <p14:tracePt t="98961" x="6237288" y="3668713"/>
          <p14:tracePt t="98968" x="6237288" y="3679825"/>
          <p14:tracePt t="98984" x="6230938" y="3690938"/>
          <p14:tracePt t="99001" x="6230938" y="3725863"/>
          <p14:tracePt t="99018" x="6226175" y="3725863"/>
          <p14:tracePt t="99035" x="6226175" y="3730625"/>
          <p14:tracePt t="99120" x="6226175" y="3719513"/>
          <p14:tracePt t="99128" x="6226175" y="3714750"/>
          <p14:tracePt t="99137" x="6226175" y="3697288"/>
          <p14:tracePt t="99151" x="6219825" y="3686175"/>
          <p14:tracePt t="99168" x="6215063" y="3657600"/>
          <p14:tracePt t="99184" x="6208713" y="3651250"/>
          <p14:tracePt t="99305" x="6208713" y="3657600"/>
          <p14:tracePt t="99312" x="6208713" y="3663950"/>
          <p14:tracePt t="99321" x="6215063" y="3679825"/>
          <p14:tracePt t="99335" x="6219825" y="3679825"/>
          <p14:tracePt t="99353" x="6226175" y="3725863"/>
          <p14:tracePt t="99368" x="6237288" y="3741738"/>
          <p14:tracePt t="99385" x="6242050" y="3759200"/>
          <p14:tracePt t="99401" x="6248400" y="3765550"/>
          <p14:tracePt t="99422" x="6248400" y="3770313"/>
          <p14:tracePt t="99434" x="6259513" y="3781425"/>
          <p14:tracePt t="99451" x="6259513" y="3787775"/>
          <p14:tracePt t="99944" x="6259513" y="3781425"/>
          <p14:tracePt t="100040" x="6259513" y="3776663"/>
          <p14:tracePt t="100048" x="6259513" y="3765550"/>
          <p14:tracePt t="100536" x="6254750" y="3765550"/>
          <p14:tracePt t="100634" x="6248400" y="3765550"/>
          <p14:tracePt t="100640" x="6237288" y="3765550"/>
          <p14:tracePt t="100657" x="6230938" y="3765550"/>
          <p14:tracePt t="100665" x="6226175" y="3765550"/>
          <p14:tracePt t="100680" x="6208713" y="3765550"/>
          <p14:tracePt t="100697" x="6186488" y="3765550"/>
          <p14:tracePt t="100717" x="6164263" y="3765550"/>
          <p14:tracePt t="100730" x="6153150" y="3752850"/>
          <p14:tracePt t="100747" x="6124575" y="3736975"/>
          <p14:tracePt t="100752" x="6118225" y="3730625"/>
          <p14:tracePt t="100763" x="6118225" y="3725863"/>
          <p14:tracePt t="100780" x="6089650" y="3714750"/>
          <p14:tracePt t="100797" x="6084888" y="3708400"/>
          <p14:tracePt t="100849" x="6078538" y="3708400"/>
          <p14:tracePt t="100920" x="6073775" y="3719513"/>
          <p14:tracePt t="100928" x="6067425" y="3719513"/>
          <p14:tracePt t="100936" x="6067425" y="3725863"/>
          <p14:tracePt t="100947" x="6067425" y="3730625"/>
          <p14:tracePt t="100963" x="6067425" y="3741738"/>
          <p14:tracePt t="100980" x="6067425" y="3748088"/>
          <p14:tracePt t="100997" x="6067425" y="3759200"/>
          <p14:tracePt t="101013" x="6067425" y="3770313"/>
          <p14:tracePt t="101030" x="6067425" y="3776663"/>
          <p14:tracePt t="101047" x="6067425" y="3798888"/>
          <p14:tracePt t="101063" x="6062663" y="3810000"/>
          <p14:tracePt t="101080" x="6062663" y="3821113"/>
          <p14:tracePt t="101097" x="6062663" y="3827463"/>
          <p14:tracePt t="101113" x="6062663" y="3843338"/>
          <p14:tracePt t="101184" x="6067425" y="3849688"/>
          <p14:tracePt t="101192" x="6073775" y="3854450"/>
          <p14:tracePt t="101208" x="6089650" y="3860800"/>
          <p14:tracePt t="101217" x="6107113" y="3860800"/>
          <p14:tracePt t="101231" x="6113463" y="3860800"/>
          <p14:tracePt t="101246" x="6124575" y="3860800"/>
          <p14:tracePt t="101263" x="6146800" y="3860800"/>
          <p14:tracePt t="101280" x="6169025" y="3860800"/>
          <p14:tracePt t="101296" x="6186488" y="3860800"/>
          <p14:tracePt t="101313" x="6197600" y="3860800"/>
          <p14:tracePt t="101376" x="6208713" y="3854450"/>
          <p14:tracePt t="101384" x="6215063" y="3854450"/>
          <p14:tracePt t="101394" x="6219825" y="3854450"/>
          <p14:tracePt t="101401" x="6230938" y="3854450"/>
          <p14:tracePt t="101413" x="6237288" y="3838575"/>
          <p14:tracePt t="101430" x="6259513" y="3832225"/>
          <p14:tracePt t="101449" x="6265863" y="3832225"/>
          <p14:tracePt t="101463" x="6281738" y="3821113"/>
          <p14:tracePt t="101856" x="6276975" y="3821113"/>
          <p14:tracePt t="101864" x="6254750" y="3821113"/>
          <p14:tracePt t="101872" x="6237288" y="3821113"/>
          <p14:tracePt t="101884" x="6203950" y="3821113"/>
          <p14:tracePt t="101901" x="6164263" y="3821113"/>
          <p14:tracePt t="101918" x="6129338" y="3821113"/>
          <p14:tracePt t="101934" x="6089650" y="3821113"/>
          <p14:tracePt t="101951" x="6011863" y="3821113"/>
          <p14:tracePt t="101967" x="5943600" y="3821113"/>
          <p14:tracePt t="101984" x="5921375" y="3816350"/>
          <p14:tracePt t="102152" x="5915025" y="3810000"/>
          <p14:tracePt t="102160" x="5886450" y="3798888"/>
          <p14:tracePt t="102170" x="5797550" y="3781425"/>
          <p14:tracePt t="102184" x="5621338" y="3759200"/>
          <p14:tracePt t="102200" x="5378450" y="3752850"/>
          <p14:tracePt t="102217" x="5199063" y="3730625"/>
          <p14:tracePt t="102234" x="5148263" y="3730625"/>
          <p14:tracePt t="102251" x="5119688" y="3730625"/>
          <p14:tracePt t="102275" x="5108575" y="3736975"/>
          <p14:tracePt t="102289" x="5108575" y="3741738"/>
          <p14:tracePt t="102300" x="5091113" y="3748088"/>
          <p14:tracePt t="102317" x="5051425" y="3781425"/>
          <p14:tracePt t="102335" x="4960938" y="3838575"/>
          <p14:tracePt t="102351" x="4910138" y="3860800"/>
          <p14:tracePt t="102368" x="4883150" y="3867150"/>
          <p14:tracePt t="102385" x="4870450" y="3878263"/>
          <p14:tracePt t="102401" x="4859338" y="3889375"/>
          <p14:tracePt t="102417" x="4848225" y="3889375"/>
          <p14:tracePt t="102434" x="4803775" y="3889375"/>
          <p14:tracePt t="102452" x="4757738" y="3889375"/>
          <p14:tracePt t="102467" x="4730750" y="3889375"/>
          <p14:tracePt t="102484" x="4724400" y="3889375"/>
          <p14:tracePt t="102501" x="4713288" y="3889375"/>
          <p14:tracePt t="102517" x="4667250" y="3889375"/>
          <p14:tracePt t="102534" x="4611688" y="3878263"/>
          <p14:tracePt t="102550" x="4572000" y="3867150"/>
          <p14:tracePt t="102567" x="4538663" y="3867150"/>
          <p14:tracePt t="102624" x="4527550" y="3867150"/>
          <p14:tracePt t="102632" x="4514850" y="3867150"/>
          <p14:tracePt t="102640" x="4492625" y="3867150"/>
          <p14:tracePt t="102652" x="4464050" y="3867150"/>
          <p14:tracePt t="102667" x="4425950" y="3867150"/>
          <p14:tracePt t="102684" x="4408488" y="3867150"/>
          <p14:tracePt t="102792" x="4408488" y="3860800"/>
          <p14:tracePt t="102818" x="4413250" y="3854450"/>
          <p14:tracePt t="102824" x="4419600" y="3854450"/>
          <p14:tracePt t="102834" x="4437063" y="3843338"/>
          <p14:tracePt t="102850" x="4481513" y="3838575"/>
          <p14:tracePt t="102867" x="4538663" y="3832225"/>
          <p14:tracePt t="102885" x="4605338" y="3827463"/>
          <p14:tracePt t="102901" x="4673600" y="3827463"/>
          <p14:tracePt t="102917" x="4702175" y="3827463"/>
          <p14:tracePt t="102934" x="4718050" y="3827463"/>
          <p14:tracePt t="102967" x="4724400" y="3827463"/>
          <p14:tracePt t="103009" x="4730750" y="3821113"/>
          <p14:tracePt t="103018" x="4730750" y="3798888"/>
          <p14:tracePt t="103034" x="4706938" y="3776663"/>
          <p14:tracePt t="103051" x="4684713" y="3719513"/>
          <p14:tracePt t="103067" x="4662488" y="3697288"/>
          <p14:tracePt t="103084" x="4656138" y="3679825"/>
          <p14:tracePt t="103100" x="4656138" y="3668713"/>
          <p14:tracePt t="103248" x="4656138" y="3675063"/>
          <p14:tracePt t="103256" x="4662488" y="3686175"/>
          <p14:tracePt t="103271" x="4667250" y="3697288"/>
          <p14:tracePt t="103284" x="4679950" y="3719513"/>
          <p14:tracePt t="103300" x="4718050" y="3776663"/>
          <p14:tracePt t="103317" x="4764088" y="3843338"/>
          <p14:tracePt t="103333" x="4803775" y="3940175"/>
          <p14:tracePt t="103351" x="4819650" y="3984625"/>
          <p14:tracePt t="103367" x="4854575" y="4030663"/>
          <p14:tracePt t="103384" x="4870450" y="4046538"/>
          <p14:tracePt t="103464" x="4876800" y="4052888"/>
          <p14:tracePt t="103472" x="4887913" y="4052888"/>
          <p14:tracePt t="103484" x="4899025" y="4052888"/>
          <p14:tracePt t="103500" x="4960938" y="4041775"/>
          <p14:tracePt t="103517" x="5046663" y="4019550"/>
          <p14:tracePt t="103534" x="5181600" y="4002088"/>
          <p14:tracePt t="103550" x="5356225" y="3995738"/>
          <p14:tracePt t="103567" x="5503863" y="3973513"/>
          <p14:tracePt t="103583" x="5678488" y="3933825"/>
          <p14:tracePt t="103601" x="5722938" y="3917950"/>
          <p14:tracePt t="103617" x="5734050" y="3917950"/>
          <p14:tracePt t="103635" x="5757863" y="3911600"/>
          <p14:tracePt t="103650" x="5808663" y="3911600"/>
          <p14:tracePt t="103667" x="5848350" y="3911600"/>
          <p14:tracePt t="103684" x="5910263" y="3911600"/>
          <p14:tracePt t="103700" x="5943600" y="3911600"/>
          <p14:tracePt t="103717" x="6034088" y="3911600"/>
          <p14:tracePt t="103733" x="6107113" y="3911600"/>
          <p14:tracePt t="103750" x="6129338" y="3900488"/>
          <p14:tracePt t="103788" x="6135688" y="3894138"/>
          <p14:tracePt t="103800" x="6140450" y="3889375"/>
          <p14:tracePt t="103808" x="6146800" y="3889375"/>
          <p14:tracePt t="103817" x="6153150" y="3889375"/>
          <p14:tracePt t="103833" x="6164263" y="3883025"/>
          <p14:tracePt t="103850" x="6169025" y="3878263"/>
          <p14:tracePt t="103867" x="6169025" y="3854450"/>
          <p14:tracePt t="103884" x="6169025" y="3843338"/>
          <p14:tracePt t="103900" x="6157913" y="3838575"/>
          <p14:tracePt t="104000" x="6164263" y="3832225"/>
          <p14:tracePt t="104010" x="6169025" y="3832225"/>
          <p14:tracePt t="104017" x="6175375" y="3832225"/>
          <p14:tracePt t="104033" x="6215063" y="3832225"/>
          <p14:tracePt t="104050" x="6248400" y="3827463"/>
          <p14:tracePt t="104083" x="6254750" y="3827463"/>
          <p14:tracePt t="104100" x="6259513" y="3827463"/>
          <p14:tracePt t="104117" x="6276975" y="3827463"/>
          <p14:tracePt t="104134" x="6276975" y="3838575"/>
          <p14:tracePt t="104150" x="6276975" y="3849688"/>
          <p14:tracePt t="104167" x="6276975" y="3867150"/>
          <p14:tracePt t="104184" x="6276975" y="3871913"/>
          <p14:tracePt t="104206" x="6276975" y="3878263"/>
          <p14:tracePt t="104264" x="6270625" y="3871913"/>
          <p14:tracePt t="104272" x="6265863" y="3867150"/>
          <p14:tracePt t="104283" x="6254750" y="3838575"/>
          <p14:tracePt t="104300" x="6219825" y="3725863"/>
          <p14:tracePt t="104317" x="6180138" y="3629025"/>
          <p14:tracePt t="104333" x="6140450" y="3549650"/>
          <p14:tracePt t="104350" x="6140450" y="3527425"/>
          <p14:tracePt t="104367" x="6140450" y="3522663"/>
          <p14:tracePt t="104408" x="6140450" y="3538538"/>
          <p14:tracePt t="104420" x="6153150" y="3544888"/>
          <p14:tracePt t="104426" x="6164263" y="3578225"/>
          <p14:tracePt t="104433" x="6175375" y="3617913"/>
          <p14:tracePt t="104450" x="6191250" y="3714750"/>
          <p14:tracePt t="104467" x="6197600" y="3781425"/>
          <p14:tracePt t="104483" x="6203950" y="3827463"/>
          <p14:tracePt t="104500" x="6203950" y="3849688"/>
          <p14:tracePt t="104517" x="6203950" y="3878263"/>
          <p14:tracePt t="104533" x="6208713" y="3883025"/>
          <p14:tracePt t="104550" x="6208713" y="3889375"/>
          <p14:tracePt t="104567" x="6215063" y="3889375"/>
          <p14:tracePt t="104681" x="6215063" y="3894138"/>
          <p14:tracePt t="104688" x="6208713" y="3894138"/>
          <p14:tracePt t="104700" x="6175375" y="3878263"/>
          <p14:tracePt t="104717" x="6073775" y="3810000"/>
          <p14:tracePt t="104734" x="5965825" y="3759200"/>
          <p14:tracePt t="104750" x="5932488" y="3741738"/>
          <p14:tracePt t="104816" x="5937250" y="3741738"/>
          <p14:tracePt t="104827" x="5961063" y="3741738"/>
          <p14:tracePt t="104833" x="5994400" y="3741738"/>
          <p14:tracePt t="104850" x="6073775" y="3741738"/>
          <p14:tracePt t="104867" x="6169025" y="3748088"/>
          <p14:tracePt t="104885" x="6265863" y="3765550"/>
          <p14:tracePt t="104900" x="6356350" y="3770313"/>
          <p14:tracePt t="104917" x="6394450" y="3770313"/>
          <p14:tracePt t="104935" x="6411913" y="3770313"/>
          <p14:tracePt t="105153" x="6411913" y="3781425"/>
          <p14:tracePt t="105160" x="6411913" y="3787775"/>
          <p14:tracePt t="105173" x="6411913" y="3792538"/>
          <p14:tracePt t="105190" x="6411913" y="3798888"/>
          <p14:tracePt t="105207" x="6407150" y="3821113"/>
          <p14:tracePt t="105223" x="6394450" y="3843338"/>
          <p14:tracePt t="105239" x="6383338" y="3894138"/>
          <p14:tracePt t="105256" x="6383338" y="3951288"/>
          <p14:tracePt t="105274" x="6383338" y="3973513"/>
          <p14:tracePt t="105290" x="6383338" y="3979863"/>
          <p14:tracePt t="105400" x="6383338" y="3984625"/>
          <p14:tracePt t="105409" x="6383338" y="3990975"/>
          <p14:tracePt t="105425" x="6389688" y="3995738"/>
          <p14:tracePt t="105441" x="6394450" y="3995738"/>
          <p14:tracePt t="105448" x="6407150" y="3995738"/>
          <p14:tracePt t="105456" x="6411913" y="3995738"/>
          <p14:tracePt t="105472" x="6434138" y="3995738"/>
          <p14:tracePt t="105489" x="6496050" y="3990975"/>
          <p14:tracePt t="105506" x="6592888" y="3984625"/>
          <p14:tracePt t="105523" x="6723063" y="3956050"/>
          <p14:tracePt t="105539" x="6840538" y="3917950"/>
          <p14:tracePt t="105556" x="6937375" y="3900488"/>
          <p14:tracePt t="105573" x="6992938" y="3883025"/>
          <p14:tracePt t="105589" x="7032625" y="3878263"/>
          <p14:tracePt t="105606" x="7038975" y="3867150"/>
          <p14:tracePt t="105622" x="7050088" y="3867150"/>
          <p14:tracePt t="105640" x="7061200" y="3867150"/>
          <p14:tracePt t="105656" x="7078663" y="3860800"/>
          <p14:tracePt t="105672" x="7112000" y="3860800"/>
          <p14:tracePt t="105689" x="7156450" y="3860800"/>
          <p14:tracePt t="105706" x="7213600" y="3860800"/>
          <p14:tracePt t="105723" x="7292975" y="3860800"/>
          <p14:tracePt t="105739" x="7394575" y="3860800"/>
          <p14:tracePt t="105756" x="7518400" y="3860800"/>
          <p14:tracePt t="105761" x="7580313" y="3860800"/>
          <p14:tracePt t="105772" x="7648575" y="3860800"/>
          <p14:tracePt t="105794" x="7816850" y="3860800"/>
          <p14:tracePt t="105806" x="7874000" y="3860800"/>
          <p14:tracePt t="105822" x="7953375" y="3860800"/>
          <p14:tracePt t="105840" x="8043863" y="3860800"/>
          <p14:tracePt t="105857" x="8196263" y="3867150"/>
          <p14:tracePt t="105872" x="8313738" y="3867150"/>
          <p14:tracePt t="105889" x="8359775" y="3867150"/>
          <p14:tracePt t="105947" x="8364538" y="3867150"/>
          <p14:tracePt t="105958" x="8370888" y="3867150"/>
          <p14:tracePt t="106073" x="8370888" y="3871913"/>
          <p14:tracePt t="106079" x="8370888" y="3883025"/>
          <p14:tracePt t="106096" x="8364538" y="3889375"/>
          <p14:tracePt t="106112" x="8364538" y="3894138"/>
          <p14:tracePt t="106128" x="8364538" y="3900488"/>
          <p14:tracePt t="106144" x="8364538" y="3905250"/>
          <p14:tracePt t="106194" x="8364538" y="3911600"/>
          <p14:tracePt t="106248" x="8364538" y="3922713"/>
          <p14:tracePt t="106256" x="8364538" y="3929063"/>
          <p14:tracePt t="106264" x="8370888" y="3929063"/>
          <p14:tracePt t="106272" x="8375650" y="3933825"/>
          <p14:tracePt t="106289" x="8382000" y="3940175"/>
          <p14:tracePt t="106306" x="8388350" y="3944938"/>
          <p14:tracePt t="106323" x="8388350" y="3962400"/>
          <p14:tracePt t="106339" x="8393113" y="3962400"/>
          <p14:tracePt t="106372" x="8393113" y="3973513"/>
          <p14:tracePt t="106389" x="8393113" y="3979863"/>
          <p14:tracePt t="106406" x="8393113" y="3990975"/>
          <p14:tracePt t="106422" x="8393113" y="4002088"/>
          <p14:tracePt t="106439" x="8393113" y="4030663"/>
          <p14:tracePt t="106456" x="8370888" y="4057650"/>
          <p14:tracePt t="106472" x="8364538" y="4070350"/>
          <p14:tracePt t="106489" x="8353425" y="4075113"/>
          <p14:tracePt t="106506" x="8342313" y="4086225"/>
          <p14:tracePt t="106522" x="8331200" y="4092575"/>
          <p14:tracePt t="106539" x="8324850" y="4097338"/>
          <p14:tracePt t="106556" x="8313738" y="4103688"/>
          <p14:tracePt t="106574" x="8308975" y="4103688"/>
          <p14:tracePt t="106589" x="8291513" y="4108450"/>
          <p14:tracePt t="106606" x="8291513" y="4114800"/>
          <p14:tracePt t="106622" x="8286750" y="4114800"/>
          <p14:tracePt t="106639" x="8280400" y="4114800"/>
          <p14:tracePt t="106698" x="8274050" y="4125913"/>
          <p14:tracePt t="106738" x="8258175" y="4125913"/>
          <p14:tracePt t="106754" x="8251825" y="4125913"/>
          <p14:tracePt t="106768" x="8240713" y="4125913"/>
          <p14:tracePt t="106786" x="8229600" y="4125913"/>
          <p14:tracePt t="106792" x="8218488" y="4125913"/>
          <p14:tracePt t="106806" x="8201025" y="4125913"/>
          <p14:tracePt t="106822" x="8178800" y="4125913"/>
          <p14:tracePt t="106840" x="8150225" y="4125913"/>
          <p14:tracePt t="106855" x="8094663" y="4125913"/>
          <p14:tracePt t="106872" x="8077200" y="4121150"/>
          <p14:tracePt t="106889" x="8066088" y="4114800"/>
          <p14:tracePt t="106906" x="8059738" y="4103688"/>
          <p14:tracePt t="107408" x="8059738" y="4092575"/>
          <p14:tracePt t="107506" x="8066088" y="4092575"/>
          <p14:tracePt t="107514" x="8070850" y="4092575"/>
          <p14:tracePt t="107525" x="8088313" y="4103688"/>
          <p14:tracePt t="107532" x="8110538" y="4108450"/>
          <p14:tracePt t="107548" x="8139113" y="4132263"/>
          <p14:tracePt t="107565" x="8178800" y="4159250"/>
          <p14:tracePt t="108168" x="8178800" y="4143375"/>
          <p14:tracePt t="108184" x="8178800" y="4137025"/>
          <p14:tracePt t="108196" x="8178800" y="4125913"/>
          <p14:tracePt t="108208" x="8172450" y="4114800"/>
          <p14:tracePt t="108223" x="8172450" y="4103688"/>
          <p14:tracePt t="108240" x="8172450" y="4097338"/>
          <p14:tracePt t="108257" x="8167688" y="4086225"/>
          <p14:tracePt t="108274" x="8161338" y="4081463"/>
          <p14:tracePt t="108290" x="8161338" y="4070350"/>
          <p14:tracePt t="108307" x="8156575" y="4057650"/>
          <p14:tracePt t="109241" x="8150225" y="4064000"/>
          <p14:tracePt t="109248" x="8150225" y="4070350"/>
          <p14:tracePt t="109257" x="8134350" y="4075113"/>
          <p14:tracePt t="109266" x="8105775" y="4081463"/>
          <p14:tracePt t="109279" x="8066088" y="4103688"/>
          <p14:tracePt t="109295" x="7953375" y="4171950"/>
          <p14:tracePt t="109313" x="7891463" y="4210050"/>
          <p14:tracePt t="109329" x="7834313" y="4256088"/>
          <p14:tracePt t="109346" x="7772400" y="4311650"/>
          <p14:tracePt t="109363" x="7739063" y="4346575"/>
          <p14:tracePt t="109379" x="7715250" y="4368800"/>
          <p14:tracePt t="109396" x="7677150" y="4391025"/>
          <p14:tracePt t="109413" x="7637463" y="4397375"/>
          <p14:tracePt t="109429" x="7602538" y="4397375"/>
          <p14:tracePt t="109446" x="7569200" y="4397375"/>
          <p14:tracePt t="109463" x="7535863" y="4397375"/>
          <p14:tracePt t="109481" x="7496175" y="4386263"/>
          <p14:tracePt t="109496" x="7416800" y="4324350"/>
          <p14:tracePt t="109512" x="7354888" y="4256088"/>
          <p14:tracePt t="109529" x="7297738" y="4176713"/>
          <p14:tracePt t="109545" x="7270750" y="4108450"/>
          <p14:tracePt t="109562" x="7253288" y="4019550"/>
          <p14:tracePt t="109579" x="7253288" y="3922713"/>
          <p14:tracePt t="109595" x="7270750" y="3871913"/>
          <p14:tracePt t="109612" x="7292975" y="3838575"/>
          <p14:tracePt t="109629" x="7297738" y="3832225"/>
          <p14:tracePt t="109646" x="7304088" y="3827463"/>
          <p14:tracePt t="109662" x="7337425" y="3867150"/>
          <p14:tracePt t="109679" x="7416800" y="3979863"/>
          <p14:tracePt t="109696" x="7507288" y="4216400"/>
          <p14:tracePt t="109714" x="7529513" y="4311650"/>
          <p14:tracePt t="109729" x="7546975" y="4425950"/>
          <p14:tracePt t="109815" x="7546975" y="4419600"/>
          <p14:tracePt t="109835" x="7551738" y="4419600"/>
          <p14:tracePt t="109840" x="7569200" y="4419600"/>
          <p14:tracePt t="109848" x="7586663" y="4419600"/>
          <p14:tracePt t="109862" x="7608888" y="4419600"/>
          <p14:tracePt t="109879" x="7631113" y="4419600"/>
          <p14:tracePt t="109895" x="7637463" y="4419600"/>
          <p14:tracePt t="109939" x="7648575" y="4413250"/>
          <p14:tracePt t="109945" x="7659688" y="4413250"/>
          <p14:tracePt t="109952" x="7677150" y="4413250"/>
          <p14:tracePt t="109962" x="7688263" y="4413250"/>
          <p14:tracePt t="109979" x="7710488" y="4413250"/>
          <p14:tracePt t="109998" x="7732713" y="4413250"/>
          <p14:tracePt t="110012" x="7761288" y="4419600"/>
          <p14:tracePt t="110029" x="7778750" y="4430713"/>
          <p14:tracePt t="110128" x="7789863" y="4430713"/>
          <p14:tracePt t="110138" x="7812088" y="4430713"/>
          <p14:tracePt t="110145" x="7845425" y="4437063"/>
          <p14:tracePt t="110162" x="7993063" y="4437063"/>
          <p14:tracePt t="110179" x="8150225" y="4437063"/>
          <p14:tracePt t="110196" x="8308975" y="4437063"/>
          <p14:tracePt t="110213" x="8450263" y="4425950"/>
          <p14:tracePt t="110229" x="8669338" y="4357688"/>
          <p14:tracePt t="110246" x="8963025" y="4289425"/>
          <p14:tracePt t="110249" x="9075738" y="4273550"/>
          <p14:tracePt t="110263" x="9166225" y="4249738"/>
          <p14:tracePt t="110279" x="9245600" y="4238625"/>
          <p14:tracePt t="110295" x="9274175" y="4227513"/>
          <p14:tracePt t="110312" x="9302750" y="4227513"/>
          <p14:tracePt t="110329" x="9313863" y="4222750"/>
          <p14:tracePt t="110345" x="9329738" y="4222750"/>
          <p14:tracePt t="110362" x="9353550" y="4222750"/>
          <p14:tracePt t="110379" x="9364663" y="4222750"/>
          <p14:tracePt t="110412" x="9369425" y="4222750"/>
          <p14:tracePt t="110429" x="9386888" y="4222750"/>
          <p14:tracePt t="110445" x="9404350" y="4222750"/>
          <p14:tracePt t="110462" x="9455150" y="4222750"/>
          <p14:tracePt t="110480" x="9477375" y="4222750"/>
          <p14:tracePt t="110501" x="9488488" y="4210050"/>
          <p14:tracePt t="110512" x="9493250" y="4205288"/>
          <p14:tracePt t="110529" x="9493250" y="4194175"/>
          <p14:tracePt t="110545" x="9471025" y="4183063"/>
          <p14:tracePt t="110562" x="9380538" y="4183063"/>
          <p14:tracePt t="110580" x="9278938" y="4187825"/>
          <p14:tracePt t="110595" x="9172575" y="4210050"/>
          <p14:tracePt t="110612" x="9086850" y="4222750"/>
          <p14:tracePt t="110629" x="8963025" y="4222750"/>
          <p14:tracePt t="110645" x="8816975" y="4216400"/>
          <p14:tracePt t="110662" x="8653463" y="4205288"/>
          <p14:tracePt t="110679" x="8562975" y="4198938"/>
          <p14:tracePt t="110695" x="8432800" y="4183063"/>
          <p14:tracePt t="110716" x="8364538" y="4183063"/>
          <p14:tracePt t="110728" x="8320088" y="4176713"/>
          <p14:tracePt t="110745" x="8297863" y="4176713"/>
          <p14:tracePt t="110763" x="8274050" y="4176713"/>
          <p14:tracePt t="110779" x="8247063" y="4171950"/>
          <p14:tracePt t="110795" x="8223250" y="4165600"/>
          <p14:tracePt t="110814" x="8207375" y="4154488"/>
          <p14:tracePt t="110845" x="8196263" y="4154488"/>
          <p14:tracePt t="110862" x="8189913" y="4148138"/>
          <p14:tracePt t="110900" x="8185150" y="4148138"/>
          <p14:tracePt t="110913" x="8172450" y="4148138"/>
          <p14:tracePt t="110920" x="8167688" y="4148138"/>
          <p14:tracePt t="110944" x="8161338" y="4143375"/>
          <p14:tracePt t="110952" x="8161338" y="4137025"/>
          <p14:tracePt t="110963" x="8156575" y="4132263"/>
          <p14:tracePt t="110978" x="8145463" y="4121150"/>
          <p14:tracePt t="110995" x="8139113" y="4114800"/>
          <p14:tracePt t="111072" x="8139113" y="4108450"/>
          <p14:tracePt t="111112" x="8139113" y="4103688"/>
          <p14:tracePt t="111529" x="8139113" y="4097338"/>
          <p14:tracePt t="111545" x="8145463" y="4097338"/>
          <p14:tracePt t="111554" x="8185150" y="4103688"/>
          <p14:tracePt t="111560" x="8229600" y="4114800"/>
          <p14:tracePt t="111569" x="8280400" y="4121150"/>
          <p14:tracePt t="111585" x="8461375" y="4176713"/>
          <p14:tracePt t="111602" x="8664575" y="4227513"/>
          <p14:tracePt t="111618" x="8985250" y="4306888"/>
          <p14:tracePt t="111636" x="9285288" y="4351338"/>
          <p14:tracePt t="111652" x="9426575" y="4362450"/>
          <p14:tracePt t="111668" x="9459913" y="4362450"/>
          <p14:tracePt t="111687" x="9499600" y="4346575"/>
          <p14:tracePt t="111702" x="9517063" y="4329113"/>
          <p14:tracePt t="111718" x="9528175" y="4324350"/>
          <p14:tracePt t="111735" x="9539288" y="4318000"/>
          <p14:tracePt t="111751" x="9550400" y="4311650"/>
          <p14:tracePt t="111800" x="9567863" y="4300538"/>
          <p14:tracePt t="111824" x="9572625" y="4295775"/>
          <p14:tracePt t="111832" x="9572625" y="4289425"/>
          <p14:tracePt t="111843" x="9572625" y="4284663"/>
          <p14:tracePt t="111851" x="9578975" y="4284663"/>
          <p14:tracePt t="111868" x="9590088" y="4267200"/>
          <p14:tracePt t="111886" x="9601200" y="4256088"/>
          <p14:tracePt t="111906" x="9601200" y="4249738"/>
          <p14:tracePt t="111919" x="9601200" y="4244975"/>
          <p14:tracePt t="112033" x="9601200" y="4233863"/>
          <p14:tracePt t="112048" x="9601200" y="4227513"/>
          <p14:tracePt t="112410" x="9601200" y="4222750"/>
          <p14:tracePt t="112424" x="9594850" y="4222750"/>
          <p14:tracePt t="112432" x="9590088" y="4222750"/>
          <p14:tracePt t="112446" x="9583738" y="4222750"/>
          <p14:tracePt t="112463" x="9572625" y="4222750"/>
          <p14:tracePt t="112520" x="9567863" y="4222750"/>
          <p14:tracePt t="112536" x="9561513" y="4222750"/>
          <p14:tracePt t="112585" x="9556750" y="4222750"/>
          <p14:tracePt t="112736" x="9550400" y="4227513"/>
          <p14:tracePt t="112747" x="9539288" y="4227513"/>
          <p14:tracePt t="112761" x="9528175" y="4233863"/>
          <p14:tracePt t="112775" x="9521825" y="4233863"/>
          <p14:tracePt t="112785" x="9488488" y="4233863"/>
          <p14:tracePt t="112802" x="9431338" y="4233863"/>
          <p14:tracePt t="112818" x="9329738" y="4233863"/>
          <p14:tracePt t="112835" x="9194800" y="4233863"/>
          <p14:tracePt t="112852" x="9070975" y="4233863"/>
          <p14:tracePt t="112868" x="8901113" y="4233863"/>
          <p14:tracePt t="112885" x="8850313" y="4233863"/>
          <p14:tracePt t="112902" x="8828088" y="4233863"/>
          <p14:tracePt t="112918" x="8794750" y="4233863"/>
          <p14:tracePt t="112935" x="8737600" y="4222750"/>
          <p14:tracePt t="112953" x="8585200" y="4205288"/>
          <p14:tracePt t="112968" x="8494713" y="4194175"/>
          <p14:tracePt t="112984" x="8432800" y="4187825"/>
          <p14:tracePt t="113001" x="8388350" y="4176713"/>
          <p14:tracePt t="113018" x="8370888" y="4176713"/>
          <p14:tracePt t="113035" x="8348663" y="4176713"/>
          <p14:tracePt t="113051" x="8313738" y="4171950"/>
          <p14:tracePt t="113068" x="8286750" y="4171950"/>
          <p14:tracePt t="113085" x="8274050" y="4171950"/>
          <p14:tracePt t="113102" x="8269288" y="4171950"/>
          <p14:tracePt t="113118" x="8258175" y="4171950"/>
          <p14:tracePt t="113135" x="8235950" y="4165600"/>
          <p14:tracePt t="113151" x="8212138" y="4154488"/>
          <p14:tracePt t="113168" x="8207375" y="4154488"/>
          <p14:tracePt t="113201" x="8196263" y="4154488"/>
          <p14:tracePt t="113216" x="8185150" y="4148138"/>
          <p14:tracePt t="113224" x="8178800" y="4148138"/>
          <p14:tracePt t="113234" x="8172450" y="4148138"/>
          <p14:tracePt t="113330" x="8167688" y="4143375"/>
          <p14:tracePt t="113337" x="8167688" y="4132263"/>
          <p14:tracePt t="113344" x="8161338" y="4121150"/>
          <p14:tracePt t="113360" x="8161338" y="4114800"/>
          <p14:tracePt t="113368" x="8161338" y="4108450"/>
          <p14:tracePt t="113384" x="8156575" y="4097338"/>
          <p14:tracePt t="113402" x="8156575" y="4086225"/>
          <p14:tracePt t="113561" x="8156575" y="4081463"/>
          <p14:tracePt t="113568" x="8150225" y="4081463"/>
          <p14:tracePt t="113576" x="8145463" y="4081463"/>
          <p14:tracePt t="113585" x="8134350" y="4075113"/>
          <p14:tracePt t="113601" x="8121650" y="4075113"/>
          <p14:tracePt t="113681" x="8116888" y="4075113"/>
          <p14:tracePt t="113693" x="8110538" y="4075113"/>
          <p14:tracePt t="113701" x="8099425" y="4075113"/>
          <p14:tracePt t="113718" x="8088313" y="4075113"/>
          <p14:tracePt t="113734" x="8066088" y="4075113"/>
          <p14:tracePt t="113768" x="8054975" y="4075113"/>
          <p14:tracePt t="113784" x="8048625" y="4075113"/>
          <p14:tracePt t="113801" x="8015288" y="4075113"/>
          <p14:tracePt t="113818" x="7981950" y="4075113"/>
          <p14:tracePt t="113834" x="7964488" y="4075113"/>
          <p14:tracePt t="113851" x="7953375" y="4075113"/>
          <p14:tracePt t="113869" x="7942263" y="4075113"/>
          <p14:tracePt t="113885" x="7924800" y="4075113"/>
          <p14:tracePt t="113903" x="7913688" y="4075113"/>
          <p14:tracePt t="113918" x="7902575" y="4075113"/>
          <p14:tracePt t="114056" x="7907338" y="4075113"/>
          <p14:tracePt t="114064" x="7913688" y="4075113"/>
          <p14:tracePt t="114072" x="7918450" y="4075113"/>
          <p14:tracePt t="114085" x="7924800" y="4075113"/>
          <p14:tracePt t="114105" x="7935913" y="4075113"/>
          <p14:tracePt t="114121" x="7964488" y="4075113"/>
          <p14:tracePt t="114134" x="8008938" y="4075113"/>
          <p14:tracePt t="114151" x="8032750" y="4075113"/>
          <p14:tracePt t="114167" x="8048625" y="4075113"/>
          <p14:tracePt t="114184" x="8070850" y="4075113"/>
          <p14:tracePt t="114205" x="8094663" y="4075113"/>
          <p14:tracePt t="114217" x="8116888" y="4075113"/>
          <p14:tracePt t="114272" x="8121650" y="4075113"/>
          <p14:tracePt t="114282" x="8128000" y="4075113"/>
          <p14:tracePt t="114296" x="8134350" y="4075113"/>
          <p14:tracePt t="114312" x="8145463" y="4070350"/>
          <p14:tracePt t="114321" x="8150225" y="4070350"/>
          <p14:tracePt t="114335" x="8161338" y="4070350"/>
          <p14:tracePt t="114351" x="8178800" y="4070350"/>
          <p14:tracePt t="114367" x="8207375" y="4070350"/>
          <p14:tracePt t="114736" x="8207375" y="4057650"/>
          <p14:tracePt t="114747" x="8207375" y="4046538"/>
          <p14:tracePt t="114752" x="8201025" y="4035425"/>
          <p14:tracePt t="114761" x="8196263" y="4019550"/>
          <p14:tracePt t="114775" x="8196263" y="4013200"/>
          <p14:tracePt t="114800" x="8196263" y="4002088"/>
          <p14:tracePt t="114832" x="8196263" y="3995738"/>
          <p14:tracePt t="114840" x="8196263" y="3990975"/>
          <p14:tracePt t="114848" x="8196263" y="3984625"/>
          <p14:tracePt t="114864" x="8196263" y="3979863"/>
          <p14:tracePt t="114888" x="8196263" y="3973513"/>
          <p14:tracePt t="114897" x="8196263" y="3968750"/>
          <p14:tracePt t="114945" x="8196263" y="3962400"/>
          <p14:tracePt t="114952" x="8201025" y="3951288"/>
          <p14:tracePt t="114962" x="8201025" y="3944938"/>
          <p14:tracePt t="114977" x="8201025" y="3940175"/>
          <p14:tracePt t="114992" x="8201025" y="3917950"/>
          <p14:tracePt t="115008" x="8201025" y="3911600"/>
          <p14:tracePt t="115025" x="8201025" y="3905250"/>
          <p14:tracePt t="115088" x="8201025" y="3900488"/>
          <p14:tracePt t="115096" x="8201025" y="3894138"/>
          <p14:tracePt t="115108" x="8201025" y="3883025"/>
          <p14:tracePt t="115125" x="8201025" y="3878263"/>
          <p14:tracePt t="115142" x="8201025" y="3871913"/>
          <p14:tracePt t="115208" x="8201025" y="3867150"/>
          <p14:tracePt t="115344" x="8201025" y="3871913"/>
          <p14:tracePt t="115352" x="8201025" y="3900488"/>
          <p14:tracePt t="115361" x="8201025" y="3911600"/>
          <p14:tracePt t="115375" x="8201025" y="3944938"/>
          <p14:tracePt t="115391" x="8201025" y="4024313"/>
          <p14:tracePt t="115412" x="8201025" y="4092575"/>
          <p14:tracePt t="115425" x="8207375" y="4121150"/>
          <p14:tracePt t="115442" x="8212138" y="4171950"/>
          <p14:tracePt t="115458" x="8223250" y="4198938"/>
          <p14:tracePt t="115475" x="8229600" y="4205288"/>
          <p14:tracePt t="115492" x="8229600" y="4210050"/>
          <p14:tracePt t="115552" x="8235950" y="4227513"/>
          <p14:tracePt t="115641" x="8235950" y="4238625"/>
          <p14:tracePt t="115656" x="8235950" y="4244975"/>
          <p14:tracePt t="115664" x="8235950" y="4249738"/>
          <p14:tracePt t="115675" x="8235950" y="4256088"/>
          <p14:tracePt t="115692" x="8235950" y="4267200"/>
          <p14:tracePt t="115708" x="8240713" y="4289425"/>
          <p14:tracePt t="115905" x="8207375" y="4260850"/>
          <p14:tracePt t="115917" x="8185150" y="4249738"/>
          <p14:tracePt t="115926" x="8156575" y="4238625"/>
          <p14:tracePt t="115942" x="8110538" y="4210050"/>
          <p14:tracePt t="115959" x="8088313" y="4198938"/>
          <p14:tracePt t="115976" x="8059738" y="4159250"/>
          <p14:tracePt t="115992" x="8054975" y="4154488"/>
          <p14:tracePt t="116009" x="8048625" y="4143375"/>
          <p14:tracePt t="116025" x="8037513" y="4125913"/>
          <p14:tracePt t="116105" x="8032750" y="4121150"/>
          <p14:tracePt t="116123" x="8026400" y="4121150"/>
          <p14:tracePt t="116136" x="8020050" y="4114800"/>
          <p14:tracePt t="116144" x="8020050" y="4103688"/>
          <p14:tracePt t="116158" x="8008938" y="4081463"/>
          <p14:tracePt t="116175" x="7981950" y="4064000"/>
          <p14:tracePt t="116192" x="7975600" y="4057650"/>
          <p14:tracePt t="116264" x="7981950" y="4057650"/>
          <p14:tracePt t="116280" x="8015288" y="4057650"/>
          <p14:tracePt t="116288" x="8070850" y="4057650"/>
          <p14:tracePt t="116296" x="8134350" y="4086225"/>
          <p14:tracePt t="116309" x="8201025" y="4108450"/>
          <p14:tracePt t="116325" x="8286750" y="4137025"/>
          <p14:tracePt t="116342" x="8302625" y="4143375"/>
          <p14:tracePt t="116358" x="8313738" y="4143375"/>
          <p14:tracePt t="116376" x="8320088" y="4143375"/>
          <p14:tracePt t="116397" x="8331200" y="4148138"/>
          <p14:tracePt t="116480" x="8331200" y="4143375"/>
          <p14:tracePt t="116487" x="8331200" y="4137025"/>
          <p14:tracePt t="116520" x="8331200" y="4132263"/>
          <p14:tracePt t="116528" x="8331200" y="4114800"/>
          <p14:tracePt t="116541" x="8331200" y="4103688"/>
          <p14:tracePt t="116558" x="8320088" y="4075113"/>
          <p14:tracePt t="116574" x="8313738" y="4052888"/>
          <p14:tracePt t="116591" x="8308975" y="4035425"/>
          <p14:tracePt t="116608" x="8308975" y="4030663"/>
          <p14:tracePt t="116696" x="8308975" y="4035425"/>
          <p14:tracePt t="116704" x="8302625" y="4041775"/>
          <p14:tracePt t="116712" x="8302625" y="4046538"/>
          <p14:tracePt t="116725" x="8286750" y="4052888"/>
          <p14:tracePt t="116741" x="8274050" y="4070350"/>
          <p14:tracePt t="116746" x="8269288" y="4075113"/>
          <p14:tracePt t="116758" x="8262938" y="4081463"/>
          <p14:tracePt t="116775" x="8262938" y="4092575"/>
          <p14:tracePt t="116832" x="8258175" y="4097338"/>
          <p14:tracePt t="116841" x="8240713" y="4097338"/>
          <p14:tracePt t="116848" x="8223250" y="4103688"/>
          <p14:tracePt t="116864" x="8218488" y="4103688"/>
          <p14:tracePt t="116881" x="8207375" y="4103688"/>
          <p14:tracePt t="116920" x="8201025" y="4103688"/>
          <p14:tracePt t="116928" x="8196263" y="4103688"/>
          <p14:tracePt t="116941" x="8189913" y="4103688"/>
          <p14:tracePt t="116984" x="8185150" y="4103688"/>
          <p14:tracePt t="116993" x="8178800" y="4097338"/>
          <p14:tracePt t="117000" x="8172450" y="4092575"/>
          <p14:tracePt t="117016" x="8167688" y="4081463"/>
          <p14:tracePt t="117122" x="8167688" y="4075113"/>
          <p14:tracePt t="117128" x="8167688" y="4070350"/>
          <p14:tracePt t="117216" x="8167688" y="4064000"/>
          <p14:tracePt t="117251" x="8172450" y="4064000"/>
          <p14:tracePt t="117256" x="8178800" y="4064000"/>
          <p14:tracePt t="117448" x="8172450" y="4064000"/>
          <p14:tracePt t="117456" x="8161338" y="4057650"/>
          <p14:tracePt t="117466" x="8150225" y="4052888"/>
          <p14:tracePt t="117475" x="8145463" y="4052888"/>
          <p14:tracePt t="117491" x="8121650" y="4041775"/>
          <p14:tracePt t="117508" x="8105775" y="4030663"/>
          <p14:tracePt t="117525" x="8083550" y="4013200"/>
          <p14:tracePt t="117543" x="8077200" y="4002088"/>
          <p14:tracePt t="117616" x="8083550" y="4002088"/>
          <p14:tracePt t="117624" x="8088313" y="4002088"/>
          <p14:tracePt t="117640" x="8099425" y="4002088"/>
          <p14:tracePt t="117656" x="8105775" y="4002088"/>
          <p14:tracePt t="117672" x="8110538" y="4002088"/>
          <p14:tracePt t="117680" x="8121650" y="4002088"/>
          <p14:tracePt t="117691" x="8128000" y="4002088"/>
          <p14:tracePt t="117752" x="8139113" y="4002088"/>
          <p14:tracePt t="117768" x="8139113" y="4006850"/>
          <p14:tracePt t="117776" x="8145463" y="4013200"/>
          <p14:tracePt t="117785" x="8145463" y="4024313"/>
          <p14:tracePt t="117800" x="8150225" y="4030663"/>
          <p14:tracePt t="117864" x="8145463" y="4030663"/>
          <p14:tracePt t="117872" x="8145463" y="4024313"/>
          <p14:tracePt t="117880" x="8139113" y="4019550"/>
          <p14:tracePt t="117891" x="8134350" y="4006850"/>
          <p14:tracePt t="117908" x="8134350" y="4002088"/>
          <p14:tracePt t="117924" x="8128000" y="3990975"/>
          <p14:tracePt t="117977" x="8134350" y="3995738"/>
          <p14:tracePt t="117993" x="8139113" y="4002088"/>
          <p14:tracePt t="118009" x="8139113" y="4006850"/>
          <p14:tracePt t="118018" x="8139113" y="4013200"/>
          <p14:tracePt t="118028" x="8139113" y="4024313"/>
          <p14:tracePt t="118241" x="8139113" y="4030663"/>
          <p14:tracePt t="118249" x="8145463" y="4030663"/>
          <p14:tracePt t="118336" x="8145463" y="4035425"/>
          <p14:tracePt t="118352" x="8121650" y="4046538"/>
          <p14:tracePt t="118360" x="8110538" y="4046538"/>
          <p14:tracePt t="118373" x="8099425" y="4046538"/>
          <p14:tracePt t="118380" x="8094663" y="4046538"/>
          <p14:tracePt t="118398" x="8070850" y="4046538"/>
          <p14:tracePt t="118414" x="8032750" y="4046538"/>
          <p14:tracePt t="118430" x="8008938" y="4035425"/>
          <p14:tracePt t="118447" x="7986713" y="4024313"/>
          <p14:tracePt t="118464" x="7964488" y="4019550"/>
          <p14:tracePt t="118480" x="7935913" y="4006850"/>
          <p14:tracePt t="118497" x="7931150" y="4006850"/>
          <p14:tracePt t="118649" x="7935913" y="4006850"/>
          <p14:tracePt t="118658" x="7958138" y="4006850"/>
          <p14:tracePt t="118669" x="7986713" y="4006850"/>
          <p14:tracePt t="118680" x="8066088" y="4006850"/>
          <p14:tracePt t="118697" x="8145463" y="4006850"/>
          <p14:tracePt t="118713" x="8235950" y="4006850"/>
          <p14:tracePt t="118730" x="8280400" y="4013200"/>
          <p14:tracePt t="118747" x="8291513" y="4013200"/>
          <p14:tracePt t="118754" x="8297863" y="4013200"/>
          <p14:tracePt t="118840" x="8297863" y="4002088"/>
          <p14:tracePt t="118849" x="8291513" y="3995738"/>
          <p14:tracePt t="118856" x="8291513" y="3984625"/>
          <p14:tracePt t="118867" x="8269288" y="3973513"/>
          <p14:tracePt t="118880" x="8258175" y="3962400"/>
          <p14:tracePt t="118897" x="8235950" y="3929063"/>
          <p14:tracePt t="118913" x="8223250" y="3922713"/>
          <p14:tracePt t="118930" x="8218488" y="3917950"/>
          <p14:tracePt t="119024" x="8218488" y="3911600"/>
          <p14:tracePt t="119032" x="8218488" y="3905250"/>
          <p14:tracePt t="119065" x="8218488" y="3889375"/>
          <p14:tracePt t="119104" x="8212138" y="3883025"/>
          <p14:tracePt t="119344" x="8212138" y="3889375"/>
          <p14:tracePt t="119352" x="8212138" y="3900488"/>
          <p14:tracePt t="119360" x="8212138" y="3911600"/>
          <p14:tracePt t="119370" x="8212138" y="3944938"/>
          <p14:tracePt t="119387" x="8212138" y="3990975"/>
          <p14:tracePt t="119408" x="8212138" y="4041775"/>
          <p14:tracePt t="119420" x="8212138" y="4097338"/>
          <p14:tracePt t="119436" x="8212138" y="4125913"/>
          <p14:tracePt t="119453" x="8218488" y="4148138"/>
          <p14:tracePt t="119469" x="8223250" y="4165600"/>
          <p14:tracePt t="119512" x="8223250" y="4171950"/>
          <p14:tracePt t="119520" x="8229600" y="4183063"/>
          <p14:tracePt t="119536" x="8235950" y="4194175"/>
          <p14:tracePt t="119553" x="8235950" y="4198938"/>
          <p14:tracePt t="119570" x="8235950" y="4205288"/>
          <p14:tracePt t="119656" x="8223250" y="4205288"/>
          <p14:tracePt t="119665" x="8196263" y="4198938"/>
          <p14:tracePt t="119673" x="8161338" y="4198938"/>
          <p14:tracePt t="119686" x="8134350" y="4183063"/>
          <p14:tracePt t="119707" x="8015288" y="4103688"/>
          <p14:tracePt t="119724" x="7935913" y="4057650"/>
          <p14:tracePt t="119736" x="7907338" y="4030663"/>
          <p14:tracePt t="119753" x="7902575" y="4024313"/>
          <p14:tracePt t="119769" x="7902575" y="4019550"/>
          <p14:tracePt t="119786" x="7902575" y="4006850"/>
          <p14:tracePt t="119803" x="7902575" y="4002088"/>
          <p14:tracePt t="119841" x="7913688" y="4002088"/>
          <p14:tracePt t="119853" x="7924800" y="4002088"/>
          <p14:tracePt t="119871" x="7981950" y="4019550"/>
          <p14:tracePt t="119888" x="8054975" y="4035425"/>
          <p14:tracePt t="119907" x="8207375" y="4070350"/>
          <p14:tracePt t="119919" x="8229600" y="4070350"/>
          <p14:tracePt t="119936" x="8240713" y="4070350"/>
          <p14:tracePt t="120280" x="8247063" y="4070350"/>
          <p14:tracePt t="120296" x="8247063" y="4075113"/>
          <p14:tracePt t="120305" x="8247063" y="4081463"/>
          <p14:tracePt t="120313" x="8247063" y="4086225"/>
          <p14:tracePt t="120322" x="8240713" y="4103688"/>
          <p14:tracePt t="120335" x="8240713" y="4108450"/>
          <p14:tracePt t="120353" x="8240713" y="4148138"/>
          <p14:tracePt t="120369" x="8240713" y="4159250"/>
          <p14:tracePt t="120464" x="8240713" y="4165600"/>
          <p14:tracePt t="120472" x="8247063" y="4176713"/>
          <p14:tracePt t="120485" x="8251825" y="4183063"/>
          <p14:tracePt t="120502" x="8258175" y="4187825"/>
          <p14:tracePt t="120519" x="8262938" y="4194175"/>
          <p14:tracePt t="120535" x="8269288" y="4198938"/>
          <p14:tracePt t="120552" x="8274050" y="4210050"/>
          <p14:tracePt t="120569" x="8280400" y="4227513"/>
          <p14:tracePt t="120729" x="8280400" y="4233863"/>
          <p14:tracePt t="120737" x="8280400" y="4238625"/>
          <p14:tracePt t="120752" x="8286750" y="4267200"/>
          <p14:tracePt t="120769" x="8286750" y="4278313"/>
          <p14:tracePt t="120856" x="8286750" y="4284663"/>
          <p14:tracePt t="120873" x="8286750" y="4289425"/>
          <p14:tracePt t="120945" x="8286750" y="4295775"/>
          <p14:tracePt t="120953" x="8291513" y="4306888"/>
          <p14:tracePt t="120969" x="8297863" y="4311650"/>
          <p14:tracePt t="121016" x="8302625" y="4311650"/>
          <p14:tracePt t="121024" x="8313738" y="4311650"/>
          <p14:tracePt t="121035" x="8324850" y="4311650"/>
          <p14:tracePt t="121052" x="8364538" y="4311650"/>
          <p14:tracePt t="121069" x="8439150" y="4295775"/>
          <p14:tracePt t="121085" x="8489950" y="4273550"/>
          <p14:tracePt t="121102" x="8534400" y="4233863"/>
          <p14:tracePt t="121119" x="8574088" y="4227513"/>
          <p14:tracePt t="121136" x="8624888" y="4210050"/>
          <p14:tracePt t="121156" x="8697913" y="4210050"/>
          <p14:tracePt t="121169" x="8743950" y="4210050"/>
          <p14:tracePt t="121186" x="8901113" y="4210050"/>
          <p14:tracePt t="121202" x="8980488" y="4210050"/>
          <p14:tracePt t="121219" x="9075738" y="4194175"/>
          <p14:tracePt t="121235" x="9137650" y="4183063"/>
          <p14:tracePt t="121252" x="9212263" y="4171950"/>
          <p14:tracePt t="121257" x="9256713" y="4165600"/>
          <p14:tracePt t="121268" x="9307513" y="4159250"/>
          <p14:tracePt t="121285" x="9364663" y="4148138"/>
          <p14:tracePt t="121302" x="9482138" y="4132263"/>
          <p14:tracePt t="121321" x="9634538" y="4125913"/>
          <p14:tracePt t="121336" x="9680575" y="4125913"/>
          <p14:tracePt t="121352" x="9747250" y="4121150"/>
          <p14:tracePt t="121368" x="9793288" y="4114800"/>
          <p14:tracePt t="121385" x="9826625" y="4114800"/>
          <p14:tracePt t="121402" x="9848850" y="4114800"/>
          <p14:tracePt t="121421" x="9866313" y="4114800"/>
          <p14:tracePt t="121436" x="9872663" y="4114800"/>
          <p14:tracePt t="121544" x="9872663" y="4108450"/>
          <p14:tracePt t="121561" x="9872663" y="4103688"/>
          <p14:tracePt t="121578" x="9872663" y="4097338"/>
          <p14:tracePt t="121585" x="9866313" y="4086225"/>
          <p14:tracePt t="121602" x="9855200" y="4070350"/>
          <p14:tracePt t="121618" x="9848850" y="4064000"/>
          <p14:tracePt t="121635" x="9844088" y="4057650"/>
          <p14:tracePt t="121792" x="9837738" y="4057650"/>
          <p14:tracePt t="121800" x="9832975" y="4057650"/>
          <p14:tracePt t="121929" x="9826625" y="4057650"/>
          <p14:tracePt t="122000" x="9821863" y="4057650"/>
          <p14:tracePt t="122009" x="9815513" y="4057650"/>
          <p14:tracePt t="122018" x="9810750" y="4057650"/>
          <p14:tracePt t="122035" x="9798050" y="4057650"/>
          <p14:tracePt t="122052" x="9747250" y="4057650"/>
          <p14:tracePt t="122069" x="9663113" y="4081463"/>
          <p14:tracePt t="122085" x="9517063" y="4097338"/>
          <p14:tracePt t="122102" x="9313863" y="4121150"/>
          <p14:tracePt t="122120" x="9075738" y="4125913"/>
          <p14:tracePt t="122135" x="8907463" y="4125913"/>
          <p14:tracePt t="122152" x="8766175" y="4125913"/>
          <p14:tracePt t="122168" x="8704263" y="4125913"/>
          <p14:tracePt t="122186" x="8653463" y="4121150"/>
          <p14:tracePt t="122204" x="8596313" y="4121150"/>
          <p14:tracePt t="122219" x="8545513" y="4121150"/>
          <p14:tracePt t="122235" x="8505825" y="4121150"/>
          <p14:tracePt t="122252" x="8466138" y="4121150"/>
          <p14:tracePt t="122257" x="8443913" y="4121150"/>
          <p14:tracePt t="122268" x="8410575" y="4114800"/>
          <p14:tracePt t="122285" x="8348663" y="4097338"/>
          <p14:tracePt t="122302" x="8308975" y="4086225"/>
          <p14:tracePt t="122318" x="8286750" y="4081463"/>
          <p14:tracePt t="122335" x="8262938" y="4070350"/>
          <p14:tracePt t="122352" x="8229600" y="4064000"/>
          <p14:tracePt t="122372" x="8201025" y="4057650"/>
          <p14:tracePt t="122391" x="8178800" y="4052888"/>
          <p14:tracePt t="122402" x="8172450" y="4046538"/>
          <p14:tracePt t="122432" x="8167688" y="4041775"/>
          <p14:tracePt t="122440" x="8161338" y="4035425"/>
          <p14:tracePt t="122457" x="8161338" y="4030663"/>
          <p14:tracePt t="122528" x="8161338" y="4013200"/>
          <p14:tracePt t="122544" x="8156575" y="4002088"/>
          <p14:tracePt t="122720" x="8156575" y="4013200"/>
          <p14:tracePt t="122733" x="8161338" y="4019550"/>
          <p14:tracePt t="122748" x="8167688" y="4024313"/>
          <p14:tracePt t="122758" x="8172450" y="4035425"/>
          <p14:tracePt t="122774" x="8185150" y="4070350"/>
          <p14:tracePt t="122791" x="8196263" y="4103688"/>
          <p14:tracePt t="122808" x="8196263" y="4143375"/>
          <p14:tracePt t="122827" x="8201025" y="4159250"/>
          <p14:tracePt t="122841" x="8201025" y="4171950"/>
          <p14:tracePt t="122858" x="8201025" y="4183063"/>
          <p14:tracePt t="122875" x="8201025" y="4187825"/>
          <p14:tracePt t="122891" x="8201025" y="4205288"/>
          <p14:tracePt t="122912" x="8201025" y="4216400"/>
          <p14:tracePt t="122925" x="8207375" y="4244975"/>
          <p14:tracePt t="122941" x="8207375" y="4256088"/>
          <p14:tracePt t="122958" x="8207375" y="4260850"/>
          <p14:tracePt t="122974" x="8212138" y="4273550"/>
          <p14:tracePt t="122992" x="8218488" y="4284663"/>
          <p14:tracePt t="123008" x="8223250" y="4300538"/>
          <p14:tracePt t="123026" x="8223250" y="4311650"/>
          <p14:tracePt t="123042" x="8223250" y="4318000"/>
          <p14:tracePt t="123060" x="8223250" y="4324350"/>
          <p14:tracePt t="123312" x="8229600" y="4324350"/>
          <p14:tracePt t="123320" x="8235950" y="4324350"/>
          <p14:tracePt t="123330" x="8251825" y="4324350"/>
          <p14:tracePt t="123347" x="8302625" y="4306888"/>
          <p14:tracePt t="123364" x="8388350" y="4284663"/>
          <p14:tracePt t="123382" x="8501063" y="4278313"/>
          <p14:tracePt t="123398" x="8618538" y="4233863"/>
          <p14:tracePt t="123414" x="8737600" y="4222750"/>
          <p14:tracePt t="123430" x="8845550" y="4210050"/>
          <p14:tracePt t="123447" x="8929688" y="4187825"/>
          <p14:tracePt t="123464" x="9009063" y="4176713"/>
          <p14:tracePt t="123481" x="9053513" y="4176713"/>
          <p14:tracePt t="123497" x="9086850" y="4176713"/>
          <p14:tracePt t="123545" x="9093200" y="4176713"/>
          <p14:tracePt t="123552" x="9099550" y="4176713"/>
          <p14:tracePt t="123564" x="9104313" y="4183063"/>
          <p14:tracePt t="123580" x="9121775" y="4183063"/>
          <p14:tracePt t="123597" x="9166225" y="4183063"/>
          <p14:tracePt t="123614" x="9217025" y="4183063"/>
          <p14:tracePt t="123630" x="9296400" y="4183063"/>
          <p14:tracePt t="123648" x="9358313" y="4171950"/>
          <p14:tracePt t="123664" x="9426575" y="4143375"/>
          <p14:tracePt t="123680" x="9471025" y="4132263"/>
          <p14:tracePt t="123697" x="9505950" y="4125913"/>
          <p14:tracePt t="123714" x="9532938" y="4121150"/>
          <p14:tracePt t="123730" x="9556750" y="4114800"/>
          <p14:tracePt t="123748" x="9594850" y="4114800"/>
          <p14:tracePt t="123756" x="9607550" y="4114800"/>
          <p14:tracePt t="123764" x="9623425" y="4114800"/>
          <p14:tracePt t="123780" x="9663113" y="4114800"/>
          <p14:tracePt t="123797" x="9691688" y="4103688"/>
          <p14:tracePt t="123814" x="9696450" y="4086225"/>
          <p14:tracePt t="123830" x="9725025" y="4070350"/>
          <p14:tracePt t="123847" x="9731375" y="4057650"/>
          <p14:tracePt t="123864" x="9742488" y="4041775"/>
          <p14:tracePt t="123880" x="9753600" y="4030663"/>
          <p14:tracePt t="123993" x="9759950" y="4030663"/>
          <p14:tracePt t="124001" x="9764713" y="4024313"/>
          <p14:tracePt t="124072" x="9764713" y="4046538"/>
          <p14:tracePt t="124080" x="9759950" y="4046538"/>
          <p14:tracePt t="124088" x="9747250" y="4057650"/>
          <p14:tracePt t="124097" x="9747250" y="4070350"/>
          <p14:tracePt t="124114" x="9736138" y="4103688"/>
          <p14:tracePt t="124131" x="9720263" y="4125913"/>
          <p14:tracePt t="124147" x="9720263" y="4159250"/>
          <p14:tracePt t="124168" x="9720263" y="4194175"/>
          <p14:tracePt t="124180" x="9720263" y="4222750"/>
          <p14:tracePt t="124197" x="9720263" y="4238625"/>
          <p14:tracePt t="124214" x="9720263" y="4244975"/>
          <p14:tracePt t="124231" x="9720263" y="4249738"/>
          <p14:tracePt t="124528" x="9713913" y="4256088"/>
          <p14:tracePt t="124536" x="9702800" y="4256088"/>
          <p14:tracePt t="124547" x="9691688" y="4256088"/>
          <p14:tracePt t="124564" x="9618663" y="4244975"/>
          <p14:tracePt t="124582" x="9448800" y="4244975"/>
          <p14:tracePt t="124597" x="9336088" y="4244975"/>
          <p14:tracePt t="124614" x="9256713" y="4244975"/>
          <p14:tracePt t="124631" x="9137650" y="4205288"/>
          <p14:tracePt t="124648" x="8974138" y="4159250"/>
          <p14:tracePt t="124665" x="8821738" y="4114800"/>
          <p14:tracePt t="124680" x="8618538" y="4041775"/>
          <p14:tracePt t="124697" x="8523288" y="4019550"/>
          <p14:tracePt t="124714" x="8410575" y="4002088"/>
          <p14:tracePt t="124730" x="8291513" y="3973513"/>
          <p14:tracePt t="124748" x="8185150" y="3968750"/>
          <p14:tracePt t="124756" x="8167688" y="3962400"/>
          <p14:tracePt t="124763" x="8150225" y="3962400"/>
          <p14:tracePt t="124780" x="8134350" y="3962400"/>
          <p14:tracePt t="124797" x="8099425" y="3962400"/>
          <p14:tracePt t="124814" x="8054975" y="3962400"/>
          <p14:tracePt t="124830" x="8008938" y="3962400"/>
          <p14:tracePt t="124847" x="7986713" y="3962400"/>
          <p14:tracePt t="124863" x="7975600" y="3962400"/>
          <p14:tracePt t="124897" x="7964488" y="3962400"/>
          <p14:tracePt t="124914" x="7942263" y="3973513"/>
          <p14:tracePt t="124930" x="7931150" y="3979863"/>
          <p14:tracePt t="124947" x="7924800" y="3979863"/>
          <p14:tracePt t="124993" x="7913688" y="3984625"/>
          <p14:tracePt t="125000" x="7907338" y="3984625"/>
          <p14:tracePt t="125014" x="7902575" y="3984625"/>
          <p14:tracePt t="125042" x="7902575" y="3990975"/>
          <p14:tracePt t="125064" x="7896225" y="3995738"/>
          <p14:tracePt t="125160" x="7896225" y="4006850"/>
          <p14:tracePt t="125168" x="7896225" y="4013200"/>
          <p14:tracePt t="125180" x="7896225" y="4019550"/>
          <p14:tracePt t="125197" x="7907338" y="4024313"/>
          <p14:tracePt t="125264" x="7907338" y="4030663"/>
          <p14:tracePt t="125272" x="7913688" y="4035425"/>
          <p14:tracePt t="125747" x="7918450" y="4035425"/>
          <p14:tracePt t="125752" x="7924800" y="4035425"/>
          <p14:tracePt t="125766" x="7931150" y="4035425"/>
          <p14:tracePt t="125816" x="7942263" y="4035425"/>
          <p14:tracePt t="125824" x="7947025" y="4035425"/>
          <p14:tracePt t="125833" x="7953375" y="4041775"/>
          <p14:tracePt t="125944" x="7958138" y="4041775"/>
          <p14:tracePt t="125952" x="7969250" y="4046538"/>
          <p14:tracePt t="125960" x="7975600" y="4046538"/>
          <p14:tracePt t="125969" x="7986713" y="4046538"/>
          <p14:tracePt t="125983" x="7997825" y="4046538"/>
          <p14:tracePt t="125999" x="8020050" y="4046538"/>
          <p14:tracePt t="126016" x="8048625" y="4046538"/>
          <p14:tracePt t="126033" x="8054975" y="4046538"/>
          <p14:tracePt t="126066" x="8059738" y="4046538"/>
          <p14:tracePt t="126107" x="8066088" y="4046538"/>
          <p14:tracePt t="126113" x="8070850" y="4041775"/>
          <p14:tracePt t="126120" x="8077200" y="4035425"/>
          <p14:tracePt t="126133" x="8077200" y="4024313"/>
          <p14:tracePt t="126150" x="8088313" y="4019550"/>
          <p14:tracePt t="126168" x="8128000" y="3973513"/>
          <p14:tracePt t="126183" x="8134350" y="3962400"/>
          <p14:tracePt t="126199" x="8145463" y="3929063"/>
          <p14:tracePt t="126216" x="8156575" y="3911600"/>
          <p14:tracePt t="126233" x="8156575" y="3900488"/>
          <p14:tracePt t="126250" x="8156575" y="3894138"/>
          <p14:tracePt t="126267" x="8156575" y="3883025"/>
          <p14:tracePt t="126283" x="8161338" y="3878263"/>
          <p14:tracePt t="126300" x="8167688" y="3867150"/>
          <p14:tracePt t="126393" x="8167688" y="3854450"/>
          <p14:tracePt t="126449" x="8167688" y="3849688"/>
          <p14:tracePt t="126456" x="8167688" y="3843338"/>
          <p14:tracePt t="126467" x="8167688" y="3832225"/>
          <p14:tracePt t="126483" x="8172450" y="3827463"/>
          <p14:tracePt t="126499" x="8172450" y="3810000"/>
          <p14:tracePt t="127009" x="8178800" y="3810000"/>
          <p14:tracePt t="127025" x="8185150" y="3816350"/>
          <p14:tracePt t="127041" x="8189913" y="3816350"/>
          <p14:tracePt t="127048" x="8196263" y="3821113"/>
          <p14:tracePt t="127064" x="8201025" y="3827463"/>
          <p14:tracePt t="127073" x="8207375" y="3832225"/>
          <p14:tracePt t="127089" x="8212138" y="3843338"/>
          <p14:tracePt t="127106" x="8258175" y="3889375"/>
          <p14:tracePt t="127123" x="8342313" y="3933825"/>
          <p14:tracePt t="127139" x="8477250" y="3979863"/>
          <p14:tracePt t="127156" x="8578850" y="3984625"/>
          <p14:tracePt t="127172" x="8680450" y="3984625"/>
          <p14:tracePt t="127189" x="8788400" y="3984625"/>
          <p14:tracePt t="127206" x="8872538" y="3962400"/>
          <p14:tracePt t="127222" x="8980488" y="3944938"/>
          <p14:tracePt t="127239" x="9115425" y="3944938"/>
          <p14:tracePt t="127255" x="9285288" y="3944938"/>
          <p14:tracePt t="127272" x="9329738" y="3940175"/>
          <p14:tracePt t="127289" x="9340850" y="3940175"/>
          <p14:tracePt t="127306" x="9364663" y="3940175"/>
          <p14:tracePt t="127323" x="9380538" y="3940175"/>
          <p14:tracePt t="127339" x="9398000" y="3940175"/>
          <p14:tracePt t="127355" x="9404350" y="3940175"/>
          <p14:tracePt t="127372" x="9409113" y="3940175"/>
          <p14:tracePt t="127389" x="9415463" y="3940175"/>
          <p14:tracePt t="127422" x="9437688" y="3940175"/>
          <p14:tracePt t="127440" x="9455150" y="3940175"/>
          <p14:tracePt t="127455" x="9471025" y="3940175"/>
          <p14:tracePt t="127544" x="9471025" y="3951288"/>
          <p14:tracePt t="127616" x="9466263" y="3951288"/>
          <p14:tracePt t="127624" x="9466263" y="3962400"/>
          <p14:tracePt t="127641" x="9466263" y="3973513"/>
          <p14:tracePt t="127649" x="9466263" y="3984625"/>
          <p14:tracePt t="127656" x="9466263" y="3995738"/>
          <p14:tracePt t="127672" x="9466263" y="4024313"/>
          <p14:tracePt t="127768" x="9471025" y="4024313"/>
          <p14:tracePt t="127776" x="9477375" y="4019550"/>
          <p14:tracePt t="127795" x="9482138" y="4013200"/>
          <p14:tracePt t="127806" x="9488488" y="4013200"/>
          <p14:tracePt t="127822" x="9493250" y="4006850"/>
          <p14:tracePt t="127839" x="9517063" y="4002088"/>
          <p14:tracePt t="127856" x="9528175" y="3984625"/>
          <p14:tracePt t="127872" x="9561513" y="3962400"/>
          <p14:tracePt t="127889" x="9578975" y="3944938"/>
          <p14:tracePt t="127906" x="9601200" y="3933825"/>
          <p14:tracePt t="127923" x="9612313" y="3917950"/>
          <p14:tracePt t="127939" x="9623425" y="3905250"/>
          <p14:tracePt t="127955" x="9634538" y="3894138"/>
          <p14:tracePt t="127972" x="9663113" y="3871913"/>
          <p14:tracePt t="127989" x="9685338" y="3860800"/>
          <p14:tracePt t="128005" x="9709150" y="3838575"/>
          <p14:tracePt t="128022" x="9725025" y="3821113"/>
          <p14:tracePt t="128039" x="9742488" y="3803650"/>
          <p14:tracePt t="128055" x="9759950" y="3787775"/>
          <p14:tracePt t="128072" x="9759950" y="3781425"/>
          <p14:tracePt t="128296" x="9764713" y="3787775"/>
          <p14:tracePt t="128354" x="9759950" y="3792538"/>
          <p14:tracePt t="128368" x="9753600" y="3792538"/>
          <p14:tracePt t="128376" x="9753600" y="3798888"/>
          <p14:tracePt t="128386" x="9753600" y="3803650"/>
          <p14:tracePt t="128396" x="9747250" y="3816350"/>
          <p14:tracePt t="128411" x="9736138" y="3832225"/>
          <p14:tracePt t="128427" x="9731375" y="3843338"/>
          <p14:tracePt t="128444" x="9696450" y="3883025"/>
          <p14:tracePt t="128462" x="9663113" y="3911600"/>
          <p14:tracePt t="128479" x="9640888" y="3951288"/>
          <p14:tracePt t="128495" x="9623425" y="3984625"/>
          <p14:tracePt t="128511" x="9618663" y="4002088"/>
          <p14:tracePt t="128528" x="9612313" y="4006850"/>
          <p14:tracePt t="128656" x="9612313" y="4013200"/>
          <p14:tracePt t="128672" x="9618663" y="4013200"/>
          <p14:tracePt t="128688" x="9623425" y="4013200"/>
          <p14:tracePt t="128702" x="9629775" y="4019550"/>
          <p14:tracePt t="128711" x="9645650" y="4035425"/>
          <p14:tracePt t="128728" x="9680575" y="4064000"/>
          <p14:tracePt t="128745" x="9696450" y="4081463"/>
          <p14:tracePt t="128752" x="9709150" y="4092575"/>
          <p14:tracePt t="128785" x="9713913" y="4092575"/>
          <p14:tracePt t="128832" x="9720263" y="4092575"/>
          <p14:tracePt t="128912" x="9725025" y="4092575"/>
          <p14:tracePt t="128921" x="9731375" y="4092575"/>
          <p14:tracePt t="128937" x="9742488" y="4092575"/>
          <p14:tracePt t="128952" x="9747250" y="4092575"/>
          <p14:tracePt t="128960" x="9753600" y="4092575"/>
          <p14:tracePt t="129032" x="9764713" y="4092575"/>
          <p14:tracePt t="129113" x="9771063" y="4092575"/>
          <p14:tracePt t="129136" x="9775825" y="4092575"/>
          <p14:tracePt t="129208" x="9782175" y="4092575"/>
          <p14:tracePt t="129216" x="9786938" y="4092575"/>
          <p14:tracePt t="129227" x="9793288" y="4092575"/>
          <p14:tracePt t="129244" x="9798050" y="4092575"/>
          <p14:tracePt t="129261" x="9804400" y="4103688"/>
          <p14:tracePt t="129409" x="9804400" y="4097338"/>
          <p14:tracePt t="130016" x="9804400" y="4103688"/>
          <p14:tracePt t="130024" x="9804400" y="4108450"/>
          <p14:tracePt t="130032" x="9804400" y="4114800"/>
          <p14:tracePt t="130045" x="9804400" y="4121150"/>
          <p14:tracePt t="130113" x="9798050" y="4125913"/>
          <p14:tracePt t="130193" x="9786938" y="4132263"/>
          <p14:tracePt t="130296" x="9782175" y="4132263"/>
          <p14:tracePt t="130361" x="9782175" y="4143375"/>
          <p14:tracePt t="130416" x="9775825" y="4148138"/>
          <p14:tracePt t="130424" x="9775825" y="4154488"/>
          <p14:tracePt t="130441" x="9771063" y="4159250"/>
          <p14:tracePt t="130448" x="9764713" y="4159250"/>
          <p14:tracePt t="130480" x="9759950" y="4159250"/>
          <p14:tracePt t="130488" x="9753600" y="4159250"/>
          <p14:tracePt t="130504" x="9747250" y="4159250"/>
          <p14:tracePt t="130512" x="9742488" y="4159250"/>
          <p14:tracePt t="130535" x="9736138" y="4165600"/>
          <p14:tracePt t="130544" x="9731375" y="4165600"/>
          <p14:tracePt t="130556" x="9725025" y="4171950"/>
          <p14:tracePt t="130577" x="9720263" y="4183063"/>
          <p14:tracePt t="130592" x="9713913" y="4187825"/>
          <p14:tracePt t="130624" x="9709150" y="4194175"/>
          <p14:tracePt t="130641" x="9702800" y="4194175"/>
          <p14:tracePt t="130648" x="9696450" y="4198938"/>
          <p14:tracePt t="130658" x="9691688" y="4198938"/>
          <p14:tracePt t="130672" x="9663113" y="4205288"/>
          <p14:tracePt t="130689" x="9629775" y="4244975"/>
          <p14:tracePt t="130705" x="9539288" y="4329113"/>
          <p14:tracePt t="130722" x="9398000" y="4459288"/>
          <p14:tracePt t="130738" x="9263063" y="4560888"/>
          <p14:tracePt t="130755" x="9070975" y="4684713"/>
          <p14:tracePt t="130759" x="8974138" y="4735513"/>
          <p14:tracePt t="130772" x="8890000" y="4781550"/>
          <p14:tracePt t="130789" x="8810625" y="4819650"/>
          <p14:tracePt t="130806" x="8788400" y="4843463"/>
          <p14:tracePt t="130822" x="8766175" y="4843463"/>
          <p14:tracePt t="130839" x="8715375" y="4843463"/>
          <p14:tracePt t="130855" x="8669338" y="4843463"/>
          <p14:tracePt t="130872" x="8613775" y="4843463"/>
          <p14:tracePt t="130889" x="8591550" y="4832350"/>
          <p14:tracePt t="130906" x="8578850" y="4832350"/>
          <p14:tracePt t="130922" x="8540750" y="4808538"/>
          <p14:tracePt t="130940" x="8501063" y="4792663"/>
          <p14:tracePt t="130955" x="8466138" y="4775200"/>
          <p14:tracePt t="130972" x="8432800" y="4741863"/>
          <p14:tracePt t="130989" x="8388350" y="4706938"/>
          <p14:tracePt t="131006" x="8324850" y="4651375"/>
          <p14:tracePt t="131022" x="8280400" y="4616450"/>
          <p14:tracePt t="131040" x="8258175" y="4589463"/>
          <p14:tracePt t="131055" x="8251825" y="4589463"/>
          <p14:tracePt t="131072" x="8251825" y="4572000"/>
          <p14:tracePt t="131089" x="8251825" y="4532313"/>
          <p14:tracePt t="131105" x="8247063" y="4492625"/>
          <p14:tracePt t="131124" x="8240713" y="4470400"/>
          <p14:tracePt t="131142" x="8240713" y="4452938"/>
          <p14:tracePt t="131155" x="8240713" y="4437063"/>
          <p14:tracePt t="131172" x="8240713" y="4425950"/>
          <p14:tracePt t="131189" x="8302625" y="4379913"/>
          <p14:tracePt t="131205" x="8415338" y="4260850"/>
          <p14:tracePt t="131222" x="8551863" y="4183063"/>
          <p14:tracePt t="131238" x="8653463" y="4114800"/>
          <p14:tracePt t="131255" x="8766175" y="4070350"/>
          <p14:tracePt t="131261" x="8821738" y="4064000"/>
          <p14:tracePt t="131273" x="8929688" y="4035425"/>
          <p14:tracePt t="131288" x="9042400" y="4035425"/>
          <p14:tracePt t="131306" x="9155113" y="4041775"/>
          <p14:tracePt t="131322" x="9290050" y="4103688"/>
          <p14:tracePt t="131340" x="9404350" y="4159250"/>
          <p14:tracePt t="131355" x="9442450" y="4210050"/>
          <p14:tracePt t="131373" x="9459913" y="4244975"/>
          <p14:tracePt t="131389" x="9459913" y="4300538"/>
          <p14:tracePt t="131406" x="9459913" y="4329113"/>
          <p14:tracePt t="131422" x="9459913" y="4362450"/>
          <p14:tracePt t="131438" x="9455150" y="4375150"/>
          <p14:tracePt t="131455" x="9437688" y="4397375"/>
          <p14:tracePt t="131472" x="9426575" y="4402138"/>
          <p14:tracePt t="131489" x="9420225" y="4413250"/>
          <p14:tracePt t="131568" x="9415463" y="4425950"/>
          <p14:tracePt t="131576" x="9409113" y="4430713"/>
          <p14:tracePt t="131584" x="9398000" y="4437063"/>
          <p14:tracePt t="131592" x="9391650" y="4437063"/>
          <p14:tracePt t="131608" x="9380538" y="4437063"/>
          <p14:tracePt t="131622" x="9353550" y="4441825"/>
          <p14:tracePt t="131638" x="9329738" y="4452938"/>
          <p14:tracePt t="131655" x="9296400" y="4459288"/>
          <p14:tracePt t="131672" x="9285288" y="4476750"/>
          <p14:tracePt t="131689" x="9267825" y="4476750"/>
          <p14:tracePt t="131705" x="9251950" y="4476750"/>
          <p14:tracePt t="131722" x="9188450" y="4481513"/>
          <p14:tracePt t="131739" x="9086850" y="4481513"/>
          <p14:tracePt t="131755" x="8896350" y="4481513"/>
          <p14:tracePt t="131760" x="8794750" y="4481513"/>
          <p14:tracePt t="131772" x="8680450" y="4481513"/>
          <p14:tracePt t="131789" x="8489950" y="4481513"/>
          <p14:tracePt t="131805" x="8240713" y="4481513"/>
          <p14:tracePt t="131822" x="7754938" y="4481513"/>
          <p14:tracePt t="131841" x="7067550" y="4481513"/>
          <p14:tracePt t="131855" x="6564313" y="4481513"/>
          <p14:tracePt t="131872" x="6270625" y="4402138"/>
          <p14:tracePt t="131888" x="6164263" y="4340225"/>
          <p14:tracePt t="131908" x="6084888" y="4300538"/>
          <p14:tracePt t="131922" x="6045200" y="4267200"/>
          <p14:tracePt t="131941" x="6038850" y="4260850"/>
          <p14:tracePt t="131993" x="6045200" y="4260850"/>
          <p14:tracePt t="132000" x="6062663" y="4260850"/>
          <p14:tracePt t="132009" x="6124575" y="4256088"/>
          <p14:tracePt t="132022" x="6215063" y="4256088"/>
          <p14:tracePt t="132039" x="6338888" y="4256088"/>
          <p14:tracePt t="132055" x="6553200" y="4256088"/>
          <p14:tracePt t="132072" x="7094538" y="4256088"/>
          <p14:tracePt t="132091" x="7551738" y="4300538"/>
          <p14:tracePt t="132105" x="7867650" y="4368800"/>
          <p14:tracePt t="132122" x="8054975" y="4413250"/>
          <p14:tracePt t="132138" x="8185150" y="4441825"/>
          <p14:tracePt t="132155" x="8223250" y="4441825"/>
          <p14:tracePt t="132217" x="8218488" y="4441825"/>
          <p14:tracePt t="132224" x="8212138" y="4441825"/>
          <p14:tracePt t="132238" x="8201025" y="4441825"/>
          <p14:tracePt t="132255" x="8189913" y="4441825"/>
          <p14:tracePt t="132259" x="8189913" y="4448175"/>
          <p14:tracePt t="132271" x="8172450" y="4459288"/>
          <p14:tracePt t="132289" x="8161338" y="4470400"/>
          <p14:tracePt t="132305" x="8156575" y="4476750"/>
          <p14:tracePt t="132321" x="8145463" y="4481513"/>
          <p14:tracePt t="132369" x="8145463" y="4487863"/>
          <p14:tracePt t="132392" x="8145463" y="4492625"/>
          <p14:tracePt t="132410" x="8145463" y="4503738"/>
          <p14:tracePt t="132440" x="8145463" y="4510088"/>
          <p14:tracePt t="132464" x="8145463" y="4514850"/>
          <p14:tracePt t="132480" x="8139113" y="4521200"/>
          <p14:tracePt t="132489" x="8134350" y="4521200"/>
          <p14:tracePt t="132496" x="8128000" y="4527550"/>
          <p14:tracePt t="132506" x="8121650" y="4527550"/>
          <p14:tracePt t="132521" x="8094663" y="4538663"/>
          <p14:tracePt t="132538" x="8059738" y="4543425"/>
          <p14:tracePt t="132556" x="8026400" y="4554538"/>
          <p14:tracePt t="132572" x="7997825" y="4565650"/>
          <p14:tracePt t="132589" x="7953375" y="4589463"/>
          <p14:tracePt t="132605" x="7907338" y="4594225"/>
          <p14:tracePt t="132622" x="7880350" y="4594225"/>
          <p14:tracePt t="132638" x="7834313" y="4600575"/>
          <p14:tracePt t="132655" x="7783513" y="4605338"/>
          <p14:tracePt t="132671" x="7732713" y="4611688"/>
          <p14:tracePt t="132688" x="7710488" y="4611688"/>
          <p14:tracePt t="132705" x="7710488" y="4616450"/>
          <p14:tracePt t="132721" x="7699375" y="4629150"/>
          <p14:tracePt t="132755" x="7693025" y="4633913"/>
          <p14:tracePt t="132772" x="7688263" y="4633913"/>
          <p14:tracePt t="132788" x="7677150" y="4633913"/>
          <p14:tracePt t="132808" x="7670800" y="4633913"/>
          <p14:tracePt t="132839" x="7664450" y="4633913"/>
          <p14:tracePt t="132899" x="7653338" y="4633913"/>
          <p14:tracePt t="132907" x="7648575" y="4629150"/>
          <p14:tracePt t="132921" x="7631113" y="4622800"/>
          <p14:tracePt t="132940" x="7608888" y="4616450"/>
          <p14:tracePt t="132956" x="7591425" y="4616450"/>
          <p14:tracePt t="132971" x="7551738" y="4616450"/>
          <p14:tracePt t="132988" x="7507288" y="4616450"/>
          <p14:tracePt t="133005" x="7461250" y="4629150"/>
          <p14:tracePt t="133021" x="7394575" y="4629150"/>
          <p14:tracePt t="133039" x="7315200" y="4629150"/>
          <p14:tracePt t="133055" x="7224713" y="4629150"/>
          <p14:tracePt t="133072" x="7118350" y="4629150"/>
          <p14:tracePt t="133088" x="7094538" y="4629150"/>
          <p14:tracePt t="133107" x="7043738" y="4640263"/>
          <p14:tracePt t="133121" x="6965950" y="4640263"/>
          <p14:tracePt t="133138" x="6875463" y="4640263"/>
          <p14:tracePt t="133155" x="6835775" y="4629150"/>
          <p14:tracePt t="133171" x="6824663" y="4616450"/>
          <p14:tracePt t="133251" x="6813550" y="4616450"/>
          <p14:tracePt t="133257" x="6807200" y="4616450"/>
          <p14:tracePt t="133271" x="6796088" y="4633913"/>
          <p14:tracePt t="133289" x="6784975" y="4640263"/>
          <p14:tracePt t="133306" x="6773863" y="4645025"/>
          <p14:tracePt t="133322" x="6756400" y="4645025"/>
          <p14:tracePt t="133338" x="6745288" y="4645025"/>
          <p14:tracePt t="133355" x="6723063" y="4645025"/>
          <p14:tracePt t="133371" x="6716713" y="4633913"/>
          <p14:tracePt t="133388" x="6705600" y="4629150"/>
          <p14:tracePt t="133488" x="6694488" y="4616450"/>
          <p14:tracePt t="133504" x="6688138" y="4616450"/>
          <p14:tracePt t="133520" x="6688138" y="4611688"/>
          <p14:tracePt t="133528" x="6688138" y="4605338"/>
          <p14:tracePt t="133544" x="6688138" y="4594225"/>
          <p14:tracePt t="133555" x="6683375" y="4589463"/>
          <p14:tracePt t="133768" x="6683375" y="4583113"/>
          <p14:tracePt t="133816" x="6672263" y="4578350"/>
          <p14:tracePt t="133827" x="6665913" y="4578350"/>
          <p14:tracePt t="133834" x="6661150" y="4578350"/>
          <p14:tracePt t="133844" x="6654800" y="4578350"/>
          <p14:tracePt t="133861" x="6648450" y="4572000"/>
          <p14:tracePt t="133877" x="6643688" y="4554538"/>
          <p14:tracePt t="133894" x="6621463" y="4549775"/>
          <p14:tracePt t="133912" x="6559550" y="4543425"/>
          <p14:tracePt t="133927" x="6513513" y="4538663"/>
          <p14:tracePt t="133944" x="6394450" y="4448175"/>
          <p14:tracePt t="133961" x="6254750" y="4413250"/>
          <p14:tracePt t="133977" x="5954713" y="4391025"/>
          <p14:tracePt t="133994" x="5718175" y="4386263"/>
          <p14:tracePt t="134011" x="5588000" y="4368800"/>
          <p14:tracePt t="134027" x="5486400" y="4340225"/>
          <p14:tracePt t="134044" x="5378450" y="4324350"/>
          <p14:tracePt t="134060" x="5260975" y="4306888"/>
          <p14:tracePt t="134077" x="5159375" y="4289425"/>
          <p14:tracePt t="134094" x="5051425" y="4273550"/>
          <p14:tracePt t="134111" x="4978400" y="4260850"/>
          <p14:tracePt t="134127" x="4883150" y="4249738"/>
          <p14:tracePt t="134144" x="4695825" y="4198938"/>
          <p14:tracePt t="134161" x="4543425" y="4171950"/>
          <p14:tracePt t="134177" x="4386263" y="4154488"/>
          <p14:tracePt t="134195" x="4260850" y="4143375"/>
          <p14:tracePt t="134212" x="4222750" y="4143375"/>
          <p14:tracePt t="134227" x="4205288" y="4143375"/>
          <p14:tracePt t="134244" x="4187825" y="4143375"/>
          <p14:tracePt t="134249" x="4183063" y="4143375"/>
          <p14:tracePt t="134264" x="4171950" y="4143375"/>
          <p14:tracePt t="134277" x="4159250" y="4143375"/>
          <p14:tracePt t="134320" x="4148138" y="4143375"/>
          <p14:tracePt t="134344" x="4154488" y="4143375"/>
          <p14:tracePt t="134352" x="4159250" y="4143375"/>
          <p14:tracePt t="134360" x="4165600" y="4143375"/>
          <p14:tracePt t="134378" x="4183063" y="4143375"/>
          <p14:tracePt t="134394" x="4267200" y="4143375"/>
          <p14:tracePt t="134411" x="4362450" y="4159250"/>
          <p14:tracePt t="134427" x="4498975" y="4171950"/>
          <p14:tracePt t="134444" x="4583113" y="4171950"/>
          <p14:tracePt t="134461" x="4730750" y="4171950"/>
          <p14:tracePt t="134477" x="4848225" y="4171950"/>
          <p14:tracePt t="134494" x="5006975" y="4171950"/>
          <p14:tracePt t="134511" x="5283200" y="4171950"/>
          <p14:tracePt t="134529" x="6157913" y="4171950"/>
          <p14:tracePt t="134544" x="6705600" y="4171950"/>
          <p14:tracePt t="134560" x="7123113" y="4171950"/>
          <p14:tracePt t="134577" x="7348538" y="4176713"/>
          <p14:tracePt t="134594" x="7562850" y="4176713"/>
          <p14:tracePt t="134610" x="7783513" y="4176713"/>
          <p14:tracePt t="134627" x="8008938" y="4176713"/>
          <p14:tracePt t="134644" x="8212138" y="4176713"/>
          <p14:tracePt t="134660" x="8359775" y="4176713"/>
          <p14:tracePt t="134677" x="8472488" y="4176713"/>
          <p14:tracePt t="134694" x="8578850" y="4194175"/>
          <p14:tracePt t="134711" x="8658225" y="4205288"/>
          <p14:tracePt t="134728" x="8709025" y="4222750"/>
          <p14:tracePt t="134746" x="8821738" y="4244975"/>
          <p14:tracePt t="134753" x="8878888" y="4256088"/>
          <p14:tracePt t="134760" x="8896350" y="4273550"/>
          <p14:tracePt t="134778" x="8923338" y="4278313"/>
          <p14:tracePt t="134794" x="8929688" y="4278313"/>
          <p14:tracePt t="134864" x="8929688" y="4289425"/>
          <p14:tracePt t="134872" x="8929688" y="4295775"/>
          <p14:tracePt t="134908" x="8929688" y="4300538"/>
          <p14:tracePt t="134930" x="8929688" y="4306888"/>
          <p14:tracePt t="134952" x="8929688" y="4318000"/>
          <p14:tracePt t="134976" x="8929688" y="4329113"/>
          <p14:tracePt t="134984" x="8929688" y="4335463"/>
          <p14:tracePt t="134993" x="8929688" y="4340225"/>
          <p14:tracePt t="135015" x="8923338" y="4346575"/>
          <p14:tracePt t="135027" x="8923338" y="4351338"/>
          <p14:tracePt t="135044" x="8918575" y="4351338"/>
          <p14:tracePt t="135112" x="8918575" y="4357688"/>
          <p14:tracePt t="135200" x="8912225" y="4351338"/>
          <p14:tracePt t="135208" x="8907463" y="4351338"/>
          <p14:tracePt t="135218" x="8901113" y="4351338"/>
          <p14:tracePt t="135232" x="8878888" y="4351338"/>
          <p14:tracePt t="135244" x="8861425" y="4351338"/>
          <p14:tracePt t="135261" x="8810625" y="4351338"/>
          <p14:tracePt t="135278" x="8770938" y="4351338"/>
          <p14:tracePt t="135294" x="8737600" y="4351338"/>
          <p14:tracePt t="135310" x="8680450" y="4357688"/>
          <p14:tracePt t="135327" x="8613775" y="4357688"/>
          <p14:tracePt t="135343" x="8477250" y="4368800"/>
          <p14:tracePt t="135360" x="8432800" y="4368800"/>
          <p14:tracePt t="135377" x="8388350" y="4357688"/>
          <p14:tracePt t="135394" x="8342313" y="4357688"/>
          <p14:tracePt t="135440" x="8337550" y="4357688"/>
          <p14:tracePt t="135448" x="8331200" y="4357688"/>
          <p14:tracePt t="135480" x="8331200" y="4362450"/>
          <p14:tracePt t="135488" x="8331200" y="4368800"/>
          <p14:tracePt t="135498" x="8331200" y="4375150"/>
          <p14:tracePt t="135513" x="8342313" y="4375150"/>
          <p14:tracePt t="135528" x="8342313" y="4379913"/>
          <p14:tracePt t="135544" x="8382000" y="4379913"/>
          <p14:tracePt t="135562" x="8393113" y="4386263"/>
          <p14:tracePt t="135577" x="8516938" y="4425950"/>
          <p14:tracePt t="135594" x="8618538" y="4425950"/>
          <p14:tracePt t="135610" x="8697913" y="4425950"/>
          <p14:tracePt t="135627" x="8726488" y="4425950"/>
          <p14:tracePt t="135704" x="8726488" y="4430713"/>
          <p14:tracePt t="135720" x="8715375" y="4437063"/>
          <p14:tracePt t="135736" x="8709025" y="4437063"/>
          <p14:tracePt t="135760" x="8709025" y="4448175"/>
          <p14:tracePt t="135776" x="8704263" y="4452938"/>
          <p14:tracePt t="135795" x="8697913" y="4452938"/>
          <p14:tracePt t="135808" x="8693150" y="4459288"/>
          <p14:tracePt t="135968" x="8686800" y="4459288"/>
          <p14:tracePt t="135976" x="8680450" y="4448175"/>
          <p14:tracePt t="135984" x="8680450" y="4441825"/>
          <p14:tracePt t="135994" x="8680450" y="4437063"/>
          <p14:tracePt t="136010" x="8680450" y="4425950"/>
          <p14:tracePt t="136027" x="8680450" y="4402138"/>
          <p14:tracePt t="136043" x="8680450" y="4386263"/>
          <p14:tracePt t="136060" x="8680450" y="4375150"/>
          <p14:tracePt t="136077" x="8680450" y="4368800"/>
          <p14:tracePt t="136093" x="8680450" y="4357688"/>
          <p14:tracePt t="136110" x="8680450" y="4340225"/>
          <p14:tracePt t="136127" x="8697913" y="4335463"/>
          <p14:tracePt t="136143" x="8709025" y="4329113"/>
          <p14:tracePt t="136945" x="8715375" y="4324350"/>
          <p14:tracePt t="137408" x="8715375" y="4318000"/>
          <p14:tracePt t="137424" x="8709025" y="4318000"/>
          <p14:tracePt t="137488" x="8704263" y="4318000"/>
          <p14:tracePt t="137544" x="8697913" y="4318000"/>
          <p14:tracePt t="137552" x="8693150" y="4324350"/>
          <p14:tracePt t="137800" x="8686800" y="4329113"/>
          <p14:tracePt t="137807" x="8680450" y="4329113"/>
          <p14:tracePt t="137880" x="8680450" y="4335463"/>
          <p14:tracePt t="137892" x="8675688" y="4340225"/>
          <p14:tracePt t="137900" x="8675688" y="4351338"/>
          <p14:tracePt t="137905" x="8675688" y="4357688"/>
          <p14:tracePt t="137920" x="8664575" y="4368800"/>
          <p14:tracePt t="137937" x="8658225" y="4375150"/>
          <p14:tracePt t="137954" x="8653463" y="4375150"/>
          <p14:tracePt t="137970" x="8642350" y="4379913"/>
          <p14:tracePt t="137987" x="8636000" y="4391025"/>
          <p14:tracePt t="138004" x="8629650" y="4391025"/>
          <p14:tracePt t="138021" x="8624888" y="4397375"/>
          <p14:tracePt t="138037" x="8607425" y="4402138"/>
          <p14:tracePt t="138054" x="8596313" y="4408488"/>
          <p14:tracePt t="138071" x="8591550" y="4408488"/>
          <p14:tracePt t="138088" x="8585200" y="4413250"/>
          <p14:tracePt t="138105" x="8556625" y="4413250"/>
          <p14:tracePt t="138120" x="8545513" y="4413250"/>
          <p14:tracePt t="138137" x="8516938" y="4413250"/>
          <p14:tracePt t="138154" x="8489950" y="4413250"/>
          <p14:tracePt t="138170" x="8483600" y="4413250"/>
          <p14:tracePt t="138187" x="8472488" y="4413250"/>
          <p14:tracePt t="138208" x="8455025" y="4419600"/>
          <p14:tracePt t="138220" x="8439150" y="4430713"/>
          <p14:tracePt t="138330" x="8439150" y="4437063"/>
          <p14:tracePt t="138424" x="8432800" y="4448175"/>
          <p14:tracePt t="138437" x="8426450" y="4452938"/>
          <p14:tracePt t="138448" x="8399463" y="4464050"/>
          <p14:tracePt t="138471" x="8388350" y="4464050"/>
          <p14:tracePt t="138487" x="8382000" y="4470400"/>
          <p14:tracePt t="138504" x="8370888" y="4470400"/>
          <p14:tracePt t="138880" x="8364538" y="4476750"/>
          <p14:tracePt t="138897" x="8364538" y="4487863"/>
          <p14:tracePt t="138928" x="8364538" y="4503738"/>
          <p14:tracePt t="138945" x="8359775" y="4510088"/>
          <p14:tracePt t="138968" x="8348663" y="4514850"/>
          <p14:tracePt t="138978" x="8348663" y="4521200"/>
          <p14:tracePt t="138994" x="8331200" y="4538663"/>
          <p14:tracePt t="139041" x="8320088" y="4543425"/>
          <p14:tracePt t="139050" x="8313738" y="4543425"/>
          <p14:tracePt t="139064" x="8302625" y="4549775"/>
          <p14:tracePt t="139078" x="8297863" y="4554538"/>
          <p14:tracePt t="139094" x="8274050" y="4578350"/>
          <p14:tracePt t="139111" x="8247063" y="4583113"/>
          <p14:tracePt t="139128" x="8223250" y="4583113"/>
          <p14:tracePt t="139144" x="8196263" y="4600575"/>
          <p14:tracePt t="139161" x="8161338" y="4605338"/>
          <p14:tracePt t="139178" x="8134350" y="4622800"/>
          <p14:tracePt t="139195" x="8105775" y="4629150"/>
          <p14:tracePt t="139211" x="8070850" y="4633913"/>
          <p14:tracePt t="139228" x="8048625" y="4640263"/>
          <p14:tracePt t="139247" x="8008938" y="4656138"/>
          <p14:tracePt t="139253" x="7993063" y="4667250"/>
          <p14:tracePt t="139262" x="7986713" y="4667250"/>
          <p14:tracePt t="139278" x="7969250" y="4673600"/>
          <p14:tracePt t="139296" x="7953375" y="4673600"/>
          <p14:tracePt t="139311" x="7902575" y="4679950"/>
          <p14:tracePt t="139329" x="7851775" y="4679950"/>
          <p14:tracePt t="139345" x="7816850" y="4679950"/>
          <p14:tracePt t="139362" x="7789863" y="4679950"/>
          <p14:tracePt t="139378" x="7743825" y="4679950"/>
          <p14:tracePt t="139394" x="7699375" y="4679950"/>
          <p14:tracePt t="139411" x="7677150" y="4679950"/>
          <p14:tracePt t="139428" x="7637463" y="4679950"/>
          <p14:tracePt t="139445" x="7613650" y="4679950"/>
          <p14:tracePt t="139461" x="7597775" y="4679950"/>
          <p14:tracePt t="139478" x="7586663" y="4679950"/>
          <p14:tracePt t="139872" x="7580313" y="4679950"/>
          <p14:tracePt t="139928" x="7575550" y="4679950"/>
          <p14:tracePt t="139936" x="7558088" y="4679950"/>
          <p14:tracePt t="139946" x="7546975" y="4679950"/>
          <p14:tracePt t="139953" x="7540625" y="4679950"/>
          <p14:tracePt t="139967" x="7535863" y="4679950"/>
          <p14:tracePt t="139984" x="7450138" y="4691063"/>
          <p14:tracePt t="140000" x="7416800" y="4702175"/>
          <p14:tracePt t="140017" x="7399338" y="4718050"/>
          <p14:tracePt t="140034" x="7377113" y="4718050"/>
          <p14:tracePt t="140050" x="7366000" y="4724400"/>
          <p14:tracePt t="140192" x="7354888" y="4724400"/>
          <p14:tracePt t="140208" x="7354888" y="4730750"/>
          <p14:tracePt t="140216" x="7348538" y="4730750"/>
          <p14:tracePt t="140241" x="7343775" y="4730750"/>
          <p14:tracePt t="140248" x="7337425" y="4730750"/>
          <p14:tracePt t="140416" x="7332663" y="4735513"/>
          <p14:tracePt t="140504" x="7332663" y="4741863"/>
          <p14:tracePt t="140528" x="7326313" y="4746625"/>
          <p14:tracePt t="140536" x="7326313" y="4752975"/>
          <p14:tracePt t="140561" x="7321550" y="4752975"/>
          <p14:tracePt t="140570" x="7304088" y="4757738"/>
          <p14:tracePt t="140583" x="7286625" y="4757738"/>
          <p14:tracePt t="140600" x="7270750" y="4757738"/>
          <p14:tracePt t="140617" x="7253288" y="4757738"/>
          <p14:tracePt t="140634" x="7219950" y="4757738"/>
          <p14:tracePt t="140651" x="7185025" y="4757738"/>
          <p14:tracePt t="140667" x="7169150" y="4757738"/>
          <p14:tracePt t="140684" x="7140575" y="4757738"/>
          <p14:tracePt t="140700" x="7123113" y="4757738"/>
          <p14:tracePt t="140718" x="7089775" y="4757738"/>
          <p14:tracePt t="140734" x="7032625" y="4757738"/>
          <p14:tracePt t="140750" x="6988175" y="4757738"/>
          <p14:tracePt t="140754" x="6965950" y="4757738"/>
          <p14:tracePt t="140768" x="6937375" y="4757738"/>
          <p14:tracePt t="140784" x="6824663" y="4757738"/>
          <p14:tracePt t="140801" x="6756400" y="4757738"/>
          <p14:tracePt t="140817" x="6694488" y="4757738"/>
          <p14:tracePt t="140834" x="6604000" y="4757738"/>
          <p14:tracePt t="140851" x="6480175" y="4757738"/>
          <p14:tracePt t="140867" x="6383338" y="4768850"/>
          <p14:tracePt t="140883" x="6305550" y="4768850"/>
          <p14:tracePt t="140901" x="6242050" y="4768850"/>
          <p14:tracePt t="140917" x="6186488" y="4768850"/>
          <p14:tracePt t="140936" x="6089650" y="4768850"/>
          <p14:tracePt t="140950" x="6073775" y="4768850"/>
          <p14:tracePt t="140967" x="5994400" y="4768850"/>
          <p14:tracePt t="140984" x="5864225" y="4768850"/>
          <p14:tracePt t="141000" x="5797550" y="4768850"/>
          <p14:tracePt t="141017" x="5707063" y="4768850"/>
          <p14:tracePt t="141034" x="5588000" y="4746625"/>
          <p14:tracePt t="141051" x="5446713" y="4713288"/>
          <p14:tracePt t="141067" x="5283200" y="4673600"/>
          <p14:tracePt t="141083" x="5124450" y="4640263"/>
          <p14:tracePt t="141101" x="4984750" y="4611688"/>
          <p14:tracePt t="141118" x="4876800" y="4589463"/>
          <p14:tracePt t="141136" x="4730750" y="4560888"/>
          <p14:tracePt t="141150" x="4578350" y="4532313"/>
          <p14:tracePt t="141167" x="4487863" y="4527550"/>
          <p14:tracePt t="141185" x="4375150" y="4514850"/>
          <p14:tracePt t="141200" x="4289425" y="4510088"/>
          <p14:tracePt t="141217" x="4183063" y="4492625"/>
          <p14:tracePt t="141234" x="4075113" y="4470400"/>
          <p14:tracePt t="141250" x="3944938" y="4441825"/>
          <p14:tracePt t="141267" x="3803650" y="4408488"/>
          <p14:tracePt t="141283" x="3646488" y="4379913"/>
          <p14:tracePt t="141300" x="3482975" y="4335463"/>
          <p14:tracePt t="141317" x="3324225" y="4318000"/>
          <p14:tracePt t="141334" x="3132138" y="4289425"/>
          <p14:tracePt t="141350" x="2979738" y="4267200"/>
          <p14:tracePt t="141368" x="2895600" y="4256088"/>
          <p14:tracePt t="141384" x="2805113" y="4222750"/>
          <p14:tracePt t="141401" x="2709863" y="4210050"/>
          <p14:tracePt t="141417" x="2641600" y="4176713"/>
          <p14:tracePt t="141434" x="2568575" y="4154488"/>
          <p14:tracePt t="141450" x="2482850" y="4137025"/>
          <p14:tracePt t="141467" x="2420938" y="4092575"/>
          <p14:tracePt t="141484" x="2398713" y="4057650"/>
          <p14:tracePt t="141500" x="2381250" y="4030663"/>
          <p14:tracePt t="141517" x="2376488" y="4002088"/>
          <p14:tracePt t="141533" x="2370138" y="3979863"/>
          <p14:tracePt t="141550" x="2359025" y="3956050"/>
          <p14:tracePt t="141567" x="2354263" y="3933825"/>
          <p14:tracePt t="141585" x="2343150" y="3889375"/>
          <p14:tracePt t="141601" x="2336800" y="3787775"/>
          <p14:tracePt t="141617" x="2336800" y="3697288"/>
          <p14:tracePt t="141635" x="2336800" y="3635375"/>
          <p14:tracePt t="141650" x="2365375" y="3533775"/>
          <p14:tracePt t="141667" x="2432050" y="3421063"/>
          <p14:tracePt t="141684" x="2466975" y="3324225"/>
          <p14:tracePt t="141700" x="2511425" y="3222625"/>
          <p14:tracePt t="141717" x="2568575" y="3127375"/>
          <p14:tracePt t="141733" x="2608263" y="3076575"/>
          <p14:tracePt t="141750" x="2709863" y="3008313"/>
          <p14:tracePt t="141755" x="2805113" y="2979738"/>
          <p14:tracePt t="141767" x="2878138" y="2940050"/>
          <p14:tracePt t="141785" x="3070225" y="2855913"/>
          <p14:tracePt t="141800" x="3432175" y="2692400"/>
          <p14:tracePt t="141817" x="3651250" y="2601913"/>
          <p14:tracePt t="141833" x="3968750" y="2489200"/>
          <p14:tracePt t="141850" x="4448175" y="2347913"/>
          <p14:tracePt t="141867" x="5238750" y="2190750"/>
          <p14:tracePt t="141884" x="6084888" y="2089150"/>
          <p14:tracePt t="141900" x="6818313" y="2076450"/>
          <p14:tracePt t="141917" x="7485063" y="2162175"/>
          <p14:tracePt t="141933" x="8048625" y="2370138"/>
          <p14:tracePt t="141950" x="8240713" y="2471738"/>
          <p14:tracePt t="141969" x="8247063" y="2500313"/>
          <p14:tracePt t="141984" x="8247063" y="2511425"/>
          <p14:tracePt t="142000" x="8070850" y="2601913"/>
          <p14:tracePt t="142017" x="7783513" y="2624138"/>
          <p14:tracePt t="142033" x="7089775" y="2624138"/>
          <p14:tracePt t="142050" x="6219825" y="2624138"/>
          <p14:tracePt t="142067" x="5497513" y="2584450"/>
          <p14:tracePt t="142083" x="4967288" y="2500313"/>
          <p14:tracePt t="142102" x="4521200" y="2354263"/>
          <p14:tracePt t="142118" x="4222750" y="2228850"/>
          <p14:tracePt t="142135" x="4002088" y="2105025"/>
          <p14:tracePt t="142150" x="3871913" y="2014538"/>
          <p14:tracePt t="142183" x="3871913" y="2003425"/>
          <p14:tracePt t="142200" x="4216400" y="1981200"/>
          <p14:tracePt t="142217" x="4797425" y="1970088"/>
          <p14:tracePt t="142234" x="5492750" y="2089150"/>
          <p14:tracePt t="142250" x="6034088" y="2292350"/>
          <p14:tracePt t="142267" x="6175375" y="2370138"/>
          <p14:tracePt t="142283" x="6175375" y="2427288"/>
          <p14:tracePt t="142300" x="6089650" y="2478088"/>
          <p14:tracePt t="142318" x="5848350" y="2522538"/>
          <p14:tracePt t="142336" x="5260975" y="2562225"/>
          <p14:tracePt t="142351" x="4905375" y="2562225"/>
          <p14:tracePt t="142367" x="4894263" y="2562225"/>
          <p14:tracePt t="142384" x="4938713" y="2557463"/>
          <p14:tracePt t="142401" x="5062538" y="2522538"/>
          <p14:tracePt t="142417" x="5124450" y="2517775"/>
          <p14:tracePt t="142433" x="5130800" y="2511425"/>
          <p14:tracePt t="142467" x="5137150" y="2511425"/>
          <p14:tracePt t="142483" x="5148263" y="2540000"/>
          <p14:tracePt t="142500" x="5170488" y="2579688"/>
          <p14:tracePt t="142517" x="5170488" y="2608263"/>
          <p14:tracePt t="142533" x="5170488" y="2613025"/>
          <p14:tracePt t="142601" x="5175250" y="2613025"/>
          <p14:tracePt t="142608" x="5187950" y="2619375"/>
          <p14:tracePt t="142619" x="5187950" y="2624138"/>
          <p14:tracePt t="142634" x="5214938" y="2663825"/>
          <p14:tracePt t="142650" x="5232400" y="2674938"/>
          <p14:tracePt t="142667" x="5249863" y="2709863"/>
          <p14:tracePt t="142684" x="5283200" y="2732088"/>
          <p14:tracePt t="142700" x="5294313" y="2749550"/>
          <p14:tracePt t="142717" x="5300663" y="2749550"/>
          <p14:tracePt t="142752" x="5300663" y="2754313"/>
          <p14:tracePt t="142766" x="5300663" y="2765425"/>
          <p14:tracePt t="142783" x="5305425" y="2776538"/>
          <p14:tracePt t="142800" x="5311775" y="2782888"/>
          <p14:tracePt t="142937" x="5311775" y="2787650"/>
          <p14:tracePt t="142946" x="5311775" y="2794000"/>
          <p14:tracePt t="142961" x="5311775" y="2805113"/>
          <p14:tracePt t="142974" x="5305425" y="2811463"/>
          <p14:tracePt t="142983" x="5305425" y="2816225"/>
          <p14:tracePt t="143000" x="5300663" y="2822575"/>
          <p14:tracePt t="143016" x="5300663" y="2833688"/>
          <p14:tracePt t="143034" x="5294313" y="2851150"/>
          <p14:tracePt t="143067" x="5294313" y="2855913"/>
          <p14:tracePt t="143084" x="5283200" y="2867025"/>
          <p14:tracePt t="143250" x="5283200" y="2873375"/>
          <p14:tracePt t="143256" x="5276850" y="2884488"/>
          <p14:tracePt t="143272" x="5276850" y="2889250"/>
          <p14:tracePt t="143289" x="5276850" y="2895600"/>
          <p14:tracePt t="143305" x="5272088" y="2901950"/>
          <p14:tracePt t="143316" x="5272088" y="2906713"/>
          <p14:tracePt t="143825" x="5272088" y="2913063"/>
          <p14:tracePt t="144009" x="5283200" y="2913063"/>
          <p14:tracePt t="144016" x="5289550" y="2924175"/>
          <p14:tracePt t="144024" x="5294313" y="2924175"/>
          <p14:tracePt t="144144" x="5305425" y="2928938"/>
          <p14:tracePt t="144160" x="5311775" y="2935288"/>
          <p14:tracePt t="144169" x="5316538" y="2935288"/>
          <p14:tracePt t="144176" x="5322888" y="2940050"/>
          <p14:tracePt t="144185" x="5334000" y="2952750"/>
          <p14:tracePt t="144200" x="5340350" y="2968625"/>
          <p14:tracePt t="144217" x="5378450" y="3036888"/>
          <p14:tracePt t="144234" x="5413375" y="3098800"/>
          <p14:tracePt t="144250" x="5435600" y="3167063"/>
          <p14:tracePt t="144267" x="5480050" y="3233738"/>
          <p14:tracePt t="144284" x="5508625" y="3279775"/>
          <p14:tracePt t="144300" x="5554663" y="3330575"/>
          <p14:tracePt t="144317" x="5645150" y="3403600"/>
          <p14:tracePt t="144333" x="5757863" y="3498850"/>
          <p14:tracePt t="144350" x="5835650" y="3538538"/>
          <p14:tracePt t="144367" x="5853113" y="3556000"/>
          <p14:tracePt t="144440" x="5859463" y="3567113"/>
          <p14:tracePt t="144448" x="5864225" y="3573463"/>
          <p14:tracePt t="144464" x="5864225" y="3578225"/>
          <p14:tracePt t="144472" x="5870575" y="3578225"/>
          <p14:tracePt t="144483" x="5881688" y="3600450"/>
          <p14:tracePt t="144500" x="5903913" y="3617913"/>
          <p14:tracePt t="144517" x="5949950" y="3657600"/>
          <p14:tracePt t="144533" x="5983288" y="3686175"/>
          <p14:tracePt t="144550" x="6034088" y="3736975"/>
          <p14:tracePt t="144568" x="6073775" y="3827463"/>
          <p14:tracePt t="144583" x="6146800" y="3894138"/>
          <p14:tracePt t="144600" x="6153150" y="3905250"/>
          <p14:tracePt t="144689" x="6157913" y="3917950"/>
          <p14:tracePt t="144776" x="6169025" y="3929063"/>
          <p14:tracePt t="144792" x="6169025" y="3933825"/>
          <p14:tracePt t="144800" x="6169025" y="3940175"/>
          <p14:tracePt t="144808" x="6175375" y="3940175"/>
          <p14:tracePt t="144882" x="6169025" y="3940175"/>
          <p14:tracePt t="144890" x="6164263" y="3940175"/>
          <p14:tracePt t="144902" x="6129338" y="3933825"/>
          <p14:tracePt t="144917" x="6089650" y="3933825"/>
          <p14:tracePt t="144934" x="6034088" y="3933825"/>
          <p14:tracePt t="144950" x="5961063" y="3922713"/>
          <p14:tracePt t="144967" x="5835650" y="3911600"/>
          <p14:tracePt t="144983" x="5780088" y="3911600"/>
          <p14:tracePt t="145000" x="5746750" y="3911600"/>
          <p14:tracePt t="145040" x="5740400" y="3911600"/>
          <p14:tracePt t="145050" x="5718175" y="3911600"/>
          <p14:tracePt t="145067" x="5689600" y="3917950"/>
          <p14:tracePt t="145083" x="5661025" y="3917950"/>
          <p14:tracePt t="145101" x="5621338" y="3917950"/>
          <p14:tracePt t="145178" x="5616575" y="3922713"/>
          <p14:tracePt t="145186" x="5616575" y="3929063"/>
          <p14:tracePt t="145200" x="5667375" y="3940175"/>
          <p14:tracePt t="145218" x="5746750" y="3951288"/>
          <p14:tracePt t="145233" x="5853113" y="3973513"/>
          <p14:tracePt t="145250" x="6000750" y="3984625"/>
          <p14:tracePt t="145267" x="6118225" y="3990975"/>
          <p14:tracePt t="145284" x="6175375" y="3990975"/>
          <p14:tracePt t="145300" x="6226175" y="3973513"/>
          <p14:tracePt t="145317" x="6281738" y="3956050"/>
          <p14:tracePt t="145333" x="6299200" y="3944938"/>
          <p14:tracePt t="145350" x="6316663" y="3940175"/>
          <p14:tracePt t="145376" x="6316663" y="3929063"/>
          <p14:tracePt t="145386" x="6305550" y="3929063"/>
          <p14:tracePt t="145400" x="6237288" y="3929063"/>
          <p14:tracePt t="145420" x="6135688" y="3929063"/>
          <p14:tracePt t="145433" x="5988050" y="3929063"/>
          <p14:tracePt t="145450" x="5751513" y="3929063"/>
          <p14:tracePt t="145467" x="5627688" y="3922713"/>
          <p14:tracePt t="145484" x="5621338" y="3922713"/>
          <p14:tracePt t="145500" x="5605463" y="3922713"/>
          <p14:tracePt t="145517" x="5548313" y="3917950"/>
          <p14:tracePt t="145533" x="5391150" y="3905250"/>
          <p14:tracePt t="145550" x="5249863" y="3905250"/>
          <p14:tracePt t="145571" x="5159375" y="3905250"/>
          <p14:tracePt t="145619" x="5153025" y="3905250"/>
          <p14:tracePt t="145649" x="5153025" y="3911600"/>
          <p14:tracePt t="145656" x="5153025" y="3917950"/>
          <p14:tracePt t="145729" x="5148263" y="3929063"/>
          <p14:tracePt t="145739" x="5141913" y="3917950"/>
          <p14:tracePt t="145750" x="5108575" y="3911600"/>
          <p14:tracePt t="145767" x="5035550" y="3900488"/>
          <p14:tracePt t="145783" x="4972050" y="3894138"/>
          <p14:tracePt t="145800" x="4945063" y="3894138"/>
          <p14:tracePt t="145816" x="4938713" y="3883025"/>
          <p14:tracePt t="145833" x="4899025" y="3878263"/>
          <p14:tracePt t="145850" x="4814888" y="3878263"/>
          <p14:tracePt t="145867" x="4741863" y="3867150"/>
          <p14:tracePt t="145883" x="4718050" y="3867150"/>
          <p14:tracePt t="145952" x="4713288" y="3867150"/>
          <p14:tracePt t="145969" x="4702175" y="3867150"/>
          <p14:tracePt t="145977" x="4662488" y="3860800"/>
          <p14:tracePt t="145986" x="4651375" y="3854450"/>
          <p14:tracePt t="146064" x="4645025" y="3854450"/>
          <p14:tracePt t="146072" x="4633913" y="3849688"/>
          <p14:tracePt t="146084" x="4622800" y="3832225"/>
          <p14:tracePt t="146100" x="4572000" y="3816350"/>
          <p14:tracePt t="146305" x="4583113" y="3816350"/>
          <p14:tracePt t="146313" x="4594225" y="3816350"/>
          <p14:tracePt t="146323" x="4640263" y="3810000"/>
          <p14:tracePt t="146340" x="4775200" y="3803650"/>
          <p14:tracePt t="146357" x="4910138" y="3803650"/>
          <p14:tracePt t="146373" x="5113338" y="3803650"/>
          <p14:tracePt t="146390" x="5345113" y="3803650"/>
          <p14:tracePt t="146410" x="5570538" y="3803650"/>
          <p14:tracePt t="146423" x="5621338" y="3803650"/>
          <p14:tracePt t="146440" x="5649913" y="3803650"/>
          <p14:tracePt t="146456" x="5678488" y="3803650"/>
          <p14:tracePt t="146473" x="5695950" y="3803650"/>
          <p14:tracePt t="146490" x="5740400" y="3803650"/>
          <p14:tracePt t="146507" x="5808663" y="3803650"/>
          <p14:tracePt t="146523" x="5881688" y="3803650"/>
          <p14:tracePt t="146540" x="5937250" y="3810000"/>
          <p14:tracePt t="146556" x="5983288" y="3810000"/>
          <p14:tracePt t="146574" x="6000750" y="3810000"/>
          <p14:tracePt t="146625" x="6011863" y="3810000"/>
          <p14:tracePt t="146632" x="6056313" y="3810000"/>
          <p14:tracePt t="146640" x="6073775" y="3810000"/>
          <p14:tracePt t="146657" x="6102350" y="3810000"/>
          <p14:tracePt t="146673" x="6135688" y="3810000"/>
          <p14:tracePt t="146833" x="6129338" y="3803650"/>
          <p14:tracePt t="146840" x="6124575" y="3798888"/>
          <p14:tracePt t="147089" x="6124575" y="3787775"/>
          <p14:tracePt t="147097" x="6129338" y="3787775"/>
          <p14:tracePt t="147112" x="6164263" y="3781425"/>
          <p14:tracePt t="147128" x="6175375" y="3781425"/>
          <p14:tracePt t="147145" x="6180138" y="3781425"/>
          <p14:tracePt t="147184" x="6186488" y="3781425"/>
          <p14:tracePt t="147196" x="6191250" y="3781425"/>
          <p14:tracePt t="147213" x="6208713" y="3781425"/>
          <p14:tracePt t="147229" x="6215063" y="3787775"/>
          <p14:tracePt t="147246" x="6230938" y="3803650"/>
          <p14:tracePt t="147250" x="6230938" y="3810000"/>
          <p14:tracePt t="147328" x="6230938" y="3816350"/>
          <p14:tracePt t="147344" x="6230938" y="3821113"/>
          <p14:tracePt t="147489" x="6230938" y="3816350"/>
          <p14:tracePt t="147497" x="6226175" y="3810000"/>
          <p14:tracePt t="147504" x="6226175" y="3803650"/>
          <p14:tracePt t="147513" x="6219825" y="3787775"/>
          <p14:tracePt t="147528" x="6219825" y="3770313"/>
          <p14:tracePt t="147545" x="6219825" y="3759200"/>
          <p14:tracePt t="147664" x="6208713" y="3759200"/>
          <p14:tracePt t="147672" x="6180138" y="3765550"/>
          <p14:tracePt t="147685" x="6164263" y="3770313"/>
          <p14:tracePt t="147695" x="6157913" y="3776663"/>
          <p14:tracePt t="147712" x="6118225" y="3787775"/>
          <p14:tracePt t="147800" x="6118225" y="3792538"/>
          <p14:tracePt t="147816" x="6129338" y="3792538"/>
          <p14:tracePt t="147824" x="6153150" y="3798888"/>
          <p14:tracePt t="147832" x="6180138" y="3798888"/>
          <p14:tracePt t="147845" x="6197600" y="3798888"/>
          <p14:tracePt t="147862" x="6219825" y="3798888"/>
          <p14:tracePt t="147879" x="6259513" y="3798888"/>
          <p14:tracePt t="147895" x="6270625" y="3798888"/>
          <p14:tracePt t="147954" x="6276975" y="3803650"/>
          <p14:tracePt t="147961" x="6276975" y="3810000"/>
          <p14:tracePt t="147968" x="6276975" y="3816350"/>
          <p14:tracePt t="147978" x="6276975" y="3832225"/>
          <p14:tracePt t="147997" x="6276975" y="3860800"/>
          <p14:tracePt t="148012" x="6276975" y="3905250"/>
          <p14:tracePt t="148028" x="6259513" y="3951288"/>
          <p14:tracePt t="148104" x="6270625" y="3933825"/>
          <p14:tracePt t="148112" x="6292850" y="3911600"/>
          <p14:tracePt t="148120" x="6299200" y="3900488"/>
          <p14:tracePt t="148128" x="6321425" y="3867150"/>
          <p14:tracePt t="148145" x="6327775" y="3849688"/>
          <p14:tracePt t="148161" x="6332538" y="3798888"/>
          <p14:tracePt t="148179" x="6332538" y="3787775"/>
          <p14:tracePt t="148195" x="6332538" y="3770313"/>
          <p14:tracePt t="148265" x="6332538" y="3776663"/>
          <p14:tracePt t="148274" x="6332538" y="3781425"/>
          <p14:tracePt t="148285" x="6332538" y="3787775"/>
          <p14:tracePt t="148297" x="6332538" y="3792538"/>
          <p14:tracePt t="148311" x="6332538" y="3803650"/>
          <p14:tracePt t="148328" x="6332538" y="3821113"/>
          <p14:tracePt t="148392" x="6332538" y="3810000"/>
          <p14:tracePt t="148400" x="6332538" y="3792538"/>
          <p14:tracePt t="148411" x="6321425" y="3736975"/>
          <p14:tracePt t="148428" x="6305550" y="3606800"/>
          <p14:tracePt t="148446" x="6254750" y="3487738"/>
          <p14:tracePt t="148462" x="6248400" y="3476625"/>
          <p14:tracePt t="148478" x="6226175" y="3476625"/>
          <p14:tracePt t="148495" x="6215063" y="3527425"/>
          <p14:tracePt t="148513" x="6215063" y="3600450"/>
          <p14:tracePt t="148528" x="6215063" y="3719513"/>
          <p14:tracePt t="148545" x="6215063" y="3759200"/>
          <p14:tracePt t="148561" x="6219825" y="3776663"/>
          <p14:tracePt t="148578" x="6219825" y="3781425"/>
          <p14:tracePt t="148680" x="6226175" y="3781425"/>
          <p14:tracePt t="148688" x="6226175" y="3787775"/>
          <p14:tracePt t="148698" x="6230938" y="3792538"/>
          <p14:tracePt t="148711" x="6230938" y="3803650"/>
          <p14:tracePt t="148745" x="6237288" y="3816350"/>
          <p14:tracePt t="148761" x="6237288" y="3821113"/>
          <p14:tracePt t="148778" x="6248400" y="3827463"/>
          <p14:tracePt t="148795" x="6254750" y="3832225"/>
          <p14:tracePt t="148811" x="6259513" y="3838575"/>
          <p14:tracePt t="148845" x="6265863" y="3854450"/>
          <p14:tracePt t="148862" x="6270625" y="3871913"/>
          <p14:tracePt t="148895" x="6270625" y="3883025"/>
          <p14:tracePt t="148911" x="6270625" y="3905250"/>
          <p14:tracePt t="148945" x="6270625" y="3911600"/>
          <p14:tracePt t="148961" x="6270625" y="3917950"/>
          <p14:tracePt t="148978" x="6270625" y="3922713"/>
          <p14:tracePt t="149785" x="6270625" y="3933825"/>
          <p14:tracePt t="149824" x="6270625" y="3929063"/>
          <p14:tracePt t="149832" x="6270625" y="3922713"/>
          <p14:tracePt t="149840" x="6281738" y="3911600"/>
          <p14:tracePt t="149873" x="6281738" y="3894138"/>
          <p14:tracePt t="149880" x="6281738" y="3889375"/>
          <p14:tracePt t="149888" x="6281738" y="3883025"/>
          <p14:tracePt t="149900" x="6281738" y="3878263"/>
          <p14:tracePt t="150016" x="6281738" y="3883025"/>
          <p14:tracePt t="150024" x="6281738" y="3905250"/>
          <p14:tracePt t="150032" x="6281738" y="3911600"/>
          <p14:tracePt t="150057" x="6281738" y="3922713"/>
          <p14:tracePt t="150070" x="6276975" y="3933825"/>
          <p14:tracePt t="150082" x="6276975" y="3944938"/>
          <p14:tracePt t="150098" x="6265863" y="3956050"/>
          <p14:tracePt t="150115" x="6254750" y="3962400"/>
          <p14:tracePt t="150401" x="6254750" y="3956050"/>
          <p14:tracePt t="150409" x="6254750" y="3951288"/>
          <p14:tracePt t="150423" x="6259513" y="3933825"/>
          <p14:tracePt t="150455" x="6259513" y="3929063"/>
          <p14:tracePt t="150489" x="6259513" y="3922713"/>
          <p14:tracePt t="150498" x="6259513" y="3917950"/>
          <p14:tracePt t="150505" x="6259513" y="3900488"/>
          <p14:tracePt t="150522" x="6248400" y="3871913"/>
          <p14:tracePt t="150539" x="6242050" y="3849688"/>
          <p14:tracePt t="150555" x="6237288" y="3821113"/>
          <p14:tracePt t="150572" x="6230938" y="3798888"/>
          <p14:tracePt t="150588" x="6230938" y="3787775"/>
          <p14:tracePt t="150605" x="6226175" y="3776663"/>
          <p14:tracePt t="150622" x="6219825" y="3765550"/>
          <p14:tracePt t="150638" x="6219825" y="3759200"/>
          <p14:tracePt t="150655" x="6208713" y="3748088"/>
          <p14:tracePt t="151248" x="6208713" y="3752850"/>
          <p14:tracePt t="151264" x="6208713" y="3759200"/>
          <p14:tracePt t="151312" x="6215063" y="3765550"/>
          <p14:tracePt t="151401" x="6219825" y="3765550"/>
          <p14:tracePt t="151480" x="6219825" y="3776663"/>
          <p14:tracePt t="151496" x="6219825" y="3781425"/>
          <p14:tracePt t="151568" x="6219825" y="3787775"/>
          <p14:tracePt t="151640" x="6219825" y="3792538"/>
          <p14:tracePt t="151752" x="6219825" y="3810000"/>
          <p14:tracePt t="151768" x="6219825" y="3816350"/>
          <p14:tracePt t="151872" x="6219825" y="3821113"/>
          <p14:tracePt t="151880" x="6219825" y="3827463"/>
          <p14:tracePt t="152640" x="6226175" y="3821113"/>
          <p14:tracePt t="152691" x="6230938" y="3810000"/>
          <p14:tracePt t="152698" x="6230938" y="3803650"/>
          <p14:tracePt t="152706" x="6237288" y="3798888"/>
          <p14:tracePt t="152723" x="6242050" y="3792538"/>
          <p14:tracePt t="152740" x="6248400" y="3787775"/>
          <p14:tracePt t="152756" x="6254750" y="3781425"/>
          <p14:tracePt t="152800" x="6259513" y="3781425"/>
          <p14:tracePt t="152808" x="6265863" y="3770313"/>
          <p14:tracePt t="152815" x="6265863" y="3765550"/>
          <p14:tracePt t="152856" x="6270625" y="3765550"/>
          <p14:tracePt t="152936" x="6276975" y="3765550"/>
          <p14:tracePt t="152985" x="6281738" y="3765550"/>
          <p14:tracePt t="152992" x="6288088" y="3770313"/>
          <p14:tracePt t="153009" x="6292850" y="3776663"/>
          <p14:tracePt t="153023" x="6299200" y="3776663"/>
          <p14:tracePt t="153039" x="6299200" y="3792538"/>
          <p14:tracePt t="153064" x="6299200" y="3803650"/>
          <p14:tracePt t="153073" x="6299200" y="3810000"/>
          <p14:tracePt t="153090" x="6305550" y="3832225"/>
          <p14:tracePt t="153108" x="6310313" y="3854450"/>
          <p14:tracePt t="153122" x="6310313" y="3871913"/>
          <p14:tracePt t="153139" x="6316663" y="3900488"/>
          <p14:tracePt t="153156" x="6316663" y="3911600"/>
          <p14:tracePt t="153172" x="6316663" y="3922713"/>
          <p14:tracePt t="153189" x="6316663" y="3944938"/>
          <p14:tracePt t="153207" x="6316663" y="3956050"/>
          <p14:tracePt t="153223" x="6316663" y="3979863"/>
          <p14:tracePt t="153448" x="6316663" y="3984625"/>
          <p14:tracePt t="153552" x="6310313" y="3995738"/>
          <p14:tracePt t="153568" x="6305550" y="4002088"/>
          <p14:tracePt t="153593" x="6305550" y="4006850"/>
          <p14:tracePt t="153689" x="6299200" y="4019550"/>
          <p14:tracePt t="153872" x="6292850" y="4019550"/>
          <p14:tracePt t="153906" x="6288088" y="4019550"/>
          <p14:tracePt t="153928" x="6281738" y="4019550"/>
          <p14:tracePt t="153976" x="6276975" y="4019550"/>
          <p14:tracePt t="153984" x="6270625" y="4019550"/>
          <p14:tracePt t="154009" x="6265863" y="4013200"/>
          <p14:tracePt t="154032" x="6265863" y="4006850"/>
          <p14:tracePt t="154048" x="6259513" y="4002088"/>
          <p14:tracePt t="154057" x="6259513" y="3995738"/>
          <p14:tracePt t="154068" x="6254750" y="3995738"/>
          <p14:tracePt t="154080" x="6248400" y="3984625"/>
          <p14:tracePt t="154096" x="6248400" y="3979863"/>
          <p14:tracePt t="154112" x="6248400" y="3973513"/>
          <p14:tracePt t="154128" x="6242050" y="3968750"/>
          <p14:tracePt t="154200" x="6242050" y="3951288"/>
          <p14:tracePt t="154208" x="6242050" y="3944938"/>
          <p14:tracePt t="154800" x="6242050" y="3940175"/>
          <p14:tracePt t="154824" x="6242050" y="3933825"/>
          <p14:tracePt t="154832" x="6242050" y="3929063"/>
          <p14:tracePt t="154840" x="6242050" y="3917950"/>
          <p14:tracePt t="154857" x="6237288" y="3911600"/>
          <p14:tracePt t="154880" x="6237288" y="3905250"/>
          <p14:tracePt t="154904" x="6230938" y="3905250"/>
          <p14:tracePt t="154916" x="6226175" y="3900488"/>
          <p14:tracePt t="154930" x="6219825" y="3894138"/>
          <p14:tracePt t="154940" x="6219825" y="3889375"/>
          <p14:tracePt t="154957" x="6203950" y="3878263"/>
          <p14:tracePt t="154973" x="6191250" y="3871913"/>
          <p14:tracePt t="154990" x="6180138" y="3867150"/>
          <p14:tracePt t="155008" x="6175375" y="3860800"/>
          <p14:tracePt t="155023" x="6169025" y="3860800"/>
          <p14:tracePt t="155040" x="6164263" y="3860800"/>
          <p14:tracePt t="155104" x="6157913" y="3860800"/>
          <p14:tracePt t="155112" x="6153150" y="3860800"/>
          <p14:tracePt t="155123" x="6140450" y="3854450"/>
          <p14:tracePt t="155140" x="6135688" y="3849688"/>
          <p14:tracePt t="155201" x="6118225" y="3843338"/>
          <p14:tracePt t="155210" x="6113463" y="3838575"/>
          <p14:tracePt t="155225" x="6102350" y="3838575"/>
          <p14:tracePt t="155240" x="6067425" y="3827463"/>
          <p14:tracePt t="155258" x="6062663" y="3827463"/>
          <p14:tracePt t="155376" x="6067425" y="3821113"/>
          <p14:tracePt t="155386" x="6073775" y="3821113"/>
          <p14:tracePt t="155393" x="6089650" y="3821113"/>
          <p14:tracePt t="155407" x="6107113" y="3821113"/>
          <p14:tracePt t="155424" x="6135688" y="3821113"/>
          <p14:tracePt t="155440" x="6164263" y="3821113"/>
          <p14:tracePt t="155457" x="6169025" y="3821113"/>
          <p14:tracePt t="155984" x="6169025" y="3827463"/>
          <p14:tracePt t="156009" x="6157913" y="3827463"/>
          <p14:tracePt t="156017" x="6146800" y="3827463"/>
          <p14:tracePt t="156027" x="6140450" y="3827463"/>
          <p14:tracePt t="156034" x="6135688" y="3827463"/>
          <p14:tracePt t="156107" x="6135688" y="3838575"/>
          <p14:tracePt t="156113" x="6140450" y="3843338"/>
          <p14:tracePt t="156120" x="6169025" y="3843338"/>
          <p14:tracePt t="156135" x="6186488" y="3843338"/>
          <p14:tracePt t="156151" x="6254750" y="3843338"/>
          <p14:tracePt t="156170" x="6305550" y="3843338"/>
          <p14:tracePt t="156184" x="6327775" y="3843338"/>
          <p14:tracePt t="156201" x="6332538" y="3843338"/>
          <p14:tracePt t="156250" x="6338888" y="3843338"/>
          <p14:tracePt t="156257" x="6343650" y="3843338"/>
          <p14:tracePt t="156376" x="6343650" y="3838575"/>
          <p14:tracePt t="156385" x="6332538" y="3821113"/>
          <p14:tracePt t="156399" x="6310313" y="3803650"/>
          <p14:tracePt t="156409" x="6288088" y="3759200"/>
          <p14:tracePt t="156418" x="6270625" y="3730625"/>
          <p14:tracePt t="156434" x="6259513" y="3702050"/>
          <p14:tracePt t="156451" x="6248400" y="3668713"/>
          <p14:tracePt t="156467" x="6242050" y="3663950"/>
          <p14:tracePt t="156585" x="6259513" y="3702050"/>
          <p14:tracePt t="156592" x="6265863" y="3752850"/>
          <p14:tracePt t="156601" x="6276975" y="3770313"/>
          <p14:tracePt t="156618" x="6305550" y="3843338"/>
          <p14:tracePt t="156634" x="6332538" y="3883025"/>
          <p14:tracePt t="156651" x="6343650" y="3922713"/>
          <p14:tracePt t="156776" x="6343650" y="3929063"/>
          <p14:tracePt t="156856" x="6338888" y="3922713"/>
          <p14:tracePt t="156864" x="6338888" y="3917950"/>
          <p14:tracePt t="156872" x="6327775" y="3905250"/>
          <p14:tracePt t="156884" x="6321425" y="3900488"/>
          <p14:tracePt t="157088" x="6321425" y="3894138"/>
          <p14:tracePt t="157096" x="6321425" y="3889375"/>
          <p14:tracePt t="157104" x="6321425" y="3878263"/>
          <p14:tracePt t="157113" x="6321425" y="3871913"/>
          <p14:tracePt t="157124" x="6321425" y="3860800"/>
          <p14:tracePt t="157139" x="6316663" y="3832225"/>
          <p14:tracePt t="157156" x="6305550" y="3810000"/>
          <p14:tracePt t="157191" x="6292850" y="3803650"/>
          <p14:tracePt t="157206" x="6288088" y="3787775"/>
          <p14:tracePt t="157223" x="6281738" y="3781425"/>
          <p14:tracePt t="157336" x="6276975" y="3787775"/>
          <p14:tracePt t="157344" x="6276975" y="3792538"/>
          <p14:tracePt t="157361" x="6270625" y="3792538"/>
          <p14:tracePt t="157373" x="6265863" y="3803650"/>
          <p14:tracePt t="157389" x="6242050" y="3827463"/>
          <p14:tracePt t="159961" x="6237288" y="3827463"/>
          <p14:tracePt t="159969" x="6215063" y="3827463"/>
          <p14:tracePt t="159976" x="6191250" y="3827463"/>
          <p14:tracePt t="159986" x="6129338" y="3827463"/>
          <p14:tracePt t="160000" x="6027738" y="3827463"/>
          <p14:tracePt t="160016" x="4757738" y="3487738"/>
          <p14:tracePt t="160033" x="3803650" y="2924175"/>
          <p14:tracePt t="160049" x="3070225" y="2420938"/>
          <p14:tracePt t="160066" x="2787650" y="2155825"/>
          <p14:tracePt t="160083" x="2782888" y="2116138"/>
          <p14:tracePt t="160145" x="2800350" y="2116138"/>
          <p14:tracePt t="160153" x="2816225" y="2116138"/>
          <p14:tracePt t="160166" x="2855913" y="2151063"/>
          <p14:tracePt t="160184" x="2974975" y="2184400"/>
          <p14:tracePt t="160201" x="3155950" y="2228850"/>
          <p14:tracePt t="160218" x="3708400" y="2308225"/>
          <p14:tracePt t="160233" x="3984625" y="2308225"/>
          <p14:tracePt t="160249" x="4143375" y="2308225"/>
          <p14:tracePt t="160267" x="4159250" y="2308225"/>
          <p14:tracePt t="160283" x="4159250" y="2303463"/>
          <p14:tracePt t="160299" x="4159250" y="2297113"/>
          <p14:tracePt t="160320" x="4171950" y="2308225"/>
          <p14:tracePt t="160333" x="4227513" y="2330450"/>
          <p14:tracePt t="160349" x="4413250" y="2432050"/>
          <p14:tracePt t="160366" x="4803775" y="2613025"/>
          <p14:tracePt t="160383" x="5276850" y="2794000"/>
          <p14:tracePt t="160400" x="5683250" y="2952750"/>
          <p14:tracePt t="160416" x="5976938" y="3105150"/>
          <p14:tracePt t="160433" x="6062663" y="3155950"/>
          <p14:tracePt t="160450" x="6078538" y="3171825"/>
          <p14:tracePt t="160467" x="6096000" y="3182938"/>
          <p14:tracePt t="160483" x="6118225" y="3189288"/>
          <p14:tracePt t="160499" x="6180138" y="3200400"/>
          <p14:tracePt t="160516" x="6276975" y="3200400"/>
          <p14:tracePt t="160533" x="6423025" y="3200400"/>
          <p14:tracePt t="160549" x="6559550" y="3200400"/>
          <p14:tracePt t="160567" x="6654800" y="3194050"/>
          <p14:tracePt t="160584" x="6750050" y="3167063"/>
          <p14:tracePt t="160599" x="6829425" y="3160713"/>
          <p14:tracePt t="160616" x="6999288" y="3160713"/>
          <p14:tracePt t="160633" x="7140575" y="3160713"/>
          <p14:tracePt t="160650" x="7253288" y="3160713"/>
          <p14:tracePt t="160666" x="7337425" y="3160713"/>
          <p14:tracePt t="160683" x="7372350" y="3160713"/>
          <p14:tracePt t="160699" x="7416800" y="3160713"/>
          <p14:tracePt t="160716" x="7461250" y="3160713"/>
          <p14:tracePt t="160733" x="7529513" y="3160713"/>
          <p14:tracePt t="160749" x="7602538" y="3138488"/>
          <p14:tracePt t="160754" x="7653338" y="3132138"/>
          <p14:tracePt t="160766" x="7688263" y="3116263"/>
          <p14:tracePt t="160783" x="7754938" y="3087688"/>
          <p14:tracePt t="160799" x="7778750" y="3065463"/>
          <p14:tracePt t="160816" x="7783513" y="3065463"/>
          <p14:tracePt t="161065" x="7778750" y="3065463"/>
          <p14:tracePt t="161088" x="7766050" y="3081338"/>
          <p14:tracePt t="161097" x="7761288" y="3087688"/>
          <p14:tracePt t="161107" x="7754938" y="3092450"/>
          <p14:tracePt t="161116" x="7743825" y="3098800"/>
          <p14:tracePt t="161133" x="7739063" y="3098800"/>
          <p14:tracePt t="161149" x="7727950" y="3105150"/>
          <p14:tracePt t="161166" x="7715250" y="3109913"/>
          <p14:tracePt t="161182" x="7704138" y="3109913"/>
          <p14:tracePt t="161199" x="7699375" y="3109913"/>
          <p14:tracePt t="161216" x="7688263" y="3109913"/>
          <p14:tracePt t="161233" x="7681913" y="3116263"/>
          <p14:tracePt t="161281" x="7670800" y="3116263"/>
          <p14:tracePt t="161288" x="7659688" y="3116263"/>
          <p14:tracePt t="161299" x="7648575" y="3127375"/>
          <p14:tracePt t="161403" x="7642225" y="3127375"/>
          <p14:tracePt t="161409" x="7637463" y="3127375"/>
          <p14:tracePt t="161416" x="7631113" y="3127375"/>
          <p14:tracePt t="161432" x="7613650" y="3127375"/>
          <p14:tracePt t="161449" x="7591425" y="3127375"/>
          <p14:tracePt t="161467" x="7569200" y="3127375"/>
          <p14:tracePt t="161482" x="7558088" y="3121025"/>
          <p14:tracePt t="161499" x="7540625" y="3121025"/>
          <p14:tracePt t="161516" x="7529513" y="3121025"/>
          <p14:tracePt t="161532" x="7496175" y="3121025"/>
          <p14:tracePt t="161549" x="7467600" y="3121025"/>
          <p14:tracePt t="161567" x="7450138" y="3121025"/>
          <p14:tracePt t="161583" x="7439025" y="3121025"/>
          <p14:tracePt t="161600" x="7416800" y="3121025"/>
          <p14:tracePt t="161616" x="7405688" y="3121025"/>
          <p14:tracePt t="161632" x="7399338" y="3121025"/>
          <p14:tracePt t="161649" x="7388225" y="3127375"/>
          <p14:tracePt t="161668" x="7383463" y="3127375"/>
          <p14:tracePt t="161864" x="7394575" y="3121025"/>
          <p14:tracePt t="161872" x="7405688" y="3121025"/>
          <p14:tracePt t="161883" x="7439025" y="3116263"/>
          <p14:tracePt t="161900" x="7496175" y="3098800"/>
          <p14:tracePt t="161916" x="7558088" y="3070225"/>
          <p14:tracePt t="161933" x="7631113" y="3048000"/>
          <p14:tracePt t="161949" x="7670800" y="3030538"/>
          <p14:tracePt t="161966" x="7715250" y="2997200"/>
          <p14:tracePt t="161982" x="7800975" y="2986088"/>
          <p14:tracePt t="161999" x="7880350" y="2946400"/>
          <p14:tracePt t="162015" x="7947025" y="2895600"/>
          <p14:tracePt t="162032" x="7986713" y="2889250"/>
          <p14:tracePt t="162049" x="8008938" y="2873375"/>
          <p14:tracePt t="162066" x="8026400" y="2862263"/>
          <p14:tracePt t="162099" x="8032750" y="2862263"/>
          <p14:tracePt t="162116" x="8054975" y="2862263"/>
          <p14:tracePt t="162133" x="8116888" y="2884488"/>
          <p14:tracePt t="162149" x="8161338" y="2906713"/>
          <p14:tracePt t="162167" x="8247063" y="2928938"/>
          <p14:tracePt t="162183" x="8269288" y="2928938"/>
          <p14:tracePt t="162200" x="8297863" y="2940050"/>
          <p14:tracePt t="162216" x="8320088" y="2946400"/>
          <p14:tracePt t="162232" x="8331200" y="2946400"/>
          <p14:tracePt t="162280" x="8320088" y="2952750"/>
          <p14:tracePt t="162289" x="8291513" y="2963863"/>
          <p14:tracePt t="162300" x="8212138" y="2979738"/>
          <p14:tracePt t="162316" x="7981950" y="3008313"/>
          <p14:tracePt t="162332" x="7535863" y="3087688"/>
          <p14:tracePt t="162349" x="7145338" y="3200400"/>
          <p14:tracePt t="162366" x="6937375" y="3302000"/>
          <p14:tracePt t="162382" x="6813550" y="3352800"/>
          <p14:tracePt t="162400" x="6705600" y="3386138"/>
          <p14:tracePt t="162416" x="6586538" y="3409950"/>
          <p14:tracePt t="162432" x="6327775" y="3454400"/>
          <p14:tracePt t="162449" x="6140450" y="3498850"/>
          <p14:tracePt t="162465" x="5937250" y="3527425"/>
          <p14:tracePt t="162482" x="5678488" y="3567113"/>
          <p14:tracePt t="162499" x="5345113" y="3589338"/>
          <p14:tracePt t="162515" x="5108575" y="3589338"/>
          <p14:tracePt t="162533" x="4870450" y="3589338"/>
          <p14:tracePt t="162549" x="4640263" y="3589338"/>
          <p14:tracePt t="162568" x="4233863" y="3589338"/>
          <p14:tracePt t="162582" x="4121150" y="3589338"/>
          <p14:tracePt t="162600" x="3781425" y="3578225"/>
          <p14:tracePt t="162616" x="3567113" y="3549650"/>
          <p14:tracePt t="162632" x="3392488" y="3505200"/>
          <p14:tracePt t="162649" x="3240088" y="3460750"/>
          <p14:tracePt t="162670" x="3109913" y="3425825"/>
          <p14:tracePt t="162682" x="3014663" y="3397250"/>
          <p14:tracePt t="162699" x="2952750" y="3392488"/>
          <p14:tracePt t="162715" x="2906713" y="3392488"/>
          <p14:tracePt t="162732" x="2838450" y="3392488"/>
          <p14:tracePt t="162749" x="2787650" y="3392488"/>
          <p14:tracePt t="162753" x="2771775" y="3392488"/>
          <p14:tracePt t="162849" x="2794000" y="3386138"/>
          <p14:tracePt t="162856" x="2805113" y="3386138"/>
          <p14:tracePt t="162866" x="2844800" y="3381375"/>
          <p14:tracePt t="162882" x="2968625" y="3381375"/>
          <p14:tracePt t="162900" x="3116263" y="3381375"/>
          <p14:tracePt t="162915" x="3409950" y="3397250"/>
          <p14:tracePt t="162933" x="3962400" y="3482975"/>
          <p14:tracePt t="162949" x="4430713" y="3511550"/>
          <p14:tracePt t="162966" x="4679950" y="3511550"/>
          <p14:tracePt t="162982" x="4859338" y="3511550"/>
          <p14:tracePt t="162999" x="5006975" y="3511550"/>
          <p14:tracePt t="163015" x="5300663" y="3511550"/>
          <p14:tracePt t="163032" x="5503863" y="3494088"/>
          <p14:tracePt t="163049" x="5661025" y="3460750"/>
          <p14:tracePt t="163066" x="5802313" y="3432175"/>
          <p14:tracePt t="163082" x="5915025" y="3425825"/>
          <p14:tracePt t="163099" x="5961063" y="3421063"/>
          <p14:tracePt t="163116" x="6022975" y="3421063"/>
          <p14:tracePt t="163133" x="6073775" y="3421063"/>
          <p14:tracePt t="163149" x="6146800" y="3476625"/>
          <p14:tracePt t="163166" x="6248400" y="3549650"/>
          <p14:tracePt t="163182" x="6361113" y="3640138"/>
          <p14:tracePt t="163199" x="6484938" y="3702050"/>
          <p14:tracePt t="163215" x="6592888" y="3748088"/>
          <p14:tracePt t="163232" x="6665913" y="3798888"/>
          <p14:tracePt t="163250" x="6711950" y="3832225"/>
          <p14:tracePt t="163257" x="6734175" y="3838575"/>
          <p14:tracePt t="163266" x="6745288" y="3843338"/>
          <p14:tracePt t="163283" x="6767513" y="3871913"/>
          <p14:tracePt t="163299" x="6796088" y="3894138"/>
          <p14:tracePt t="163315" x="6851650" y="3951288"/>
          <p14:tracePt t="163332" x="6897688" y="3979863"/>
          <p14:tracePt t="163348" x="6931025" y="4019550"/>
          <p14:tracePt t="163365" x="6959600" y="4046538"/>
          <p14:tracePt t="163382" x="6992938" y="4075113"/>
          <p14:tracePt t="163399" x="7016750" y="4097338"/>
          <p14:tracePt t="163416" x="7027863" y="4108450"/>
          <p14:tracePt t="163432" x="7032625" y="4125913"/>
          <p14:tracePt t="163449" x="7043738" y="4143375"/>
          <p14:tracePt t="163465" x="7043738" y="4148138"/>
          <p14:tracePt t="163482" x="7050088" y="4165600"/>
          <p14:tracePt t="163498" x="7050088" y="4171950"/>
          <p14:tracePt t="163515" x="7050088" y="4176713"/>
          <p14:tracePt t="163532" x="7054850" y="4183063"/>
          <p14:tracePt t="163549" x="7054850" y="4187825"/>
          <p14:tracePt t="163566" x="7061200" y="4205288"/>
          <p14:tracePt t="163582" x="7061200" y="4210050"/>
          <p14:tracePt t="163599" x="7072313" y="4227513"/>
          <p14:tracePt t="163616" x="7078663" y="4249738"/>
          <p14:tracePt t="163632" x="7094538" y="4267200"/>
          <p14:tracePt t="163650" x="7094538" y="4273550"/>
          <p14:tracePt t="163665" x="7100888" y="4289425"/>
          <p14:tracePt t="163682" x="7112000" y="4295775"/>
          <p14:tracePt t="163699" x="7123113" y="4295775"/>
          <p14:tracePt t="163715" x="7123113" y="4300538"/>
          <p14:tracePt t="163748" x="7129463" y="4306888"/>
          <p14:tracePt t="163753" x="7134225" y="4311650"/>
          <p14:tracePt t="163765" x="7156450" y="4324350"/>
          <p14:tracePt t="163782" x="7196138" y="4329113"/>
          <p14:tracePt t="163799" x="7224713" y="4340225"/>
          <p14:tracePt t="163815" x="7242175" y="4340225"/>
          <p14:tracePt t="163832" x="7281863" y="4357688"/>
          <p14:tracePt t="163848" x="7308850" y="4362450"/>
          <p14:tracePt t="163866" x="7332663" y="4368800"/>
          <p14:tracePt t="163884" x="7348538" y="4368800"/>
          <p14:tracePt t="163899" x="7354888" y="4368800"/>
          <p14:tracePt t="163915" x="7359650" y="4368800"/>
          <p14:tracePt t="163932" x="7359650" y="4375150"/>
          <p14:tracePt t="163948" x="7383463" y="4379913"/>
          <p14:tracePt t="163967" x="7423150" y="4397375"/>
          <p14:tracePt t="163982" x="7473950" y="4408488"/>
          <p14:tracePt t="163999" x="7535863" y="4408488"/>
          <p14:tracePt t="164015" x="7551738" y="4408488"/>
          <p14:tracePt t="164032" x="7580313" y="4419600"/>
          <p14:tracePt t="164049" x="7597775" y="4419600"/>
          <p14:tracePt t="164066" x="7620000" y="4448175"/>
          <p14:tracePt t="164082" x="7637463" y="4459288"/>
          <p14:tracePt t="164098" x="7648575" y="4464050"/>
          <p14:tracePt t="164115" x="7648575" y="4476750"/>
          <p14:tracePt t="164132" x="7653338" y="4503738"/>
          <p14:tracePt t="164148" x="7653338" y="4527550"/>
          <p14:tracePt t="164168" x="7653338" y="4565650"/>
          <p14:tracePt t="164182" x="7653338" y="4578350"/>
          <p14:tracePt t="164281" x="7653338" y="4583113"/>
          <p14:tracePt t="164296" x="7631113" y="4565650"/>
          <p14:tracePt t="164305" x="7608888" y="4532313"/>
          <p14:tracePt t="164317" x="7597775" y="4521200"/>
          <p14:tracePt t="164332" x="7575550" y="4510088"/>
          <p14:tracePt t="164348" x="7569200" y="4503738"/>
          <p14:tracePt t="164488" x="7569200" y="4498975"/>
          <p14:tracePt t="164496" x="7569200" y="4470400"/>
          <p14:tracePt t="164504" x="7562850" y="4459288"/>
          <p14:tracePt t="164515" x="7562850" y="4441825"/>
          <p14:tracePt t="164532" x="7562850" y="4430713"/>
          <p14:tracePt t="164548" x="7562850" y="4425950"/>
          <p14:tracePt t="164565" x="7562850" y="4419600"/>
          <p14:tracePt t="164582" x="7562850" y="4402138"/>
          <p14:tracePt t="164598" x="7562850" y="4391025"/>
          <p14:tracePt t="164616" x="7575550" y="4379913"/>
          <p14:tracePt t="164632" x="7591425" y="4362450"/>
          <p14:tracePt t="164649" x="7597775" y="4362450"/>
          <p14:tracePt t="164665" x="7620000" y="4357688"/>
          <p14:tracePt t="164682" x="7710488" y="4351338"/>
          <p14:tracePt t="164699" x="7829550" y="4335463"/>
          <p14:tracePt t="164715" x="7953375" y="4306888"/>
          <p14:tracePt t="164732" x="7986713" y="4289425"/>
          <p14:tracePt t="164749" x="8026400" y="4260850"/>
          <p14:tracePt t="164754" x="8048625" y="4249738"/>
          <p14:tracePt t="164766" x="8070850" y="4244975"/>
          <p14:tracePt t="164782" x="8099425" y="4227513"/>
          <p14:tracePt t="164798" x="8116888" y="4210050"/>
          <p14:tracePt t="164848" x="8121650" y="4210050"/>
          <p14:tracePt t="164856" x="8145463" y="4210050"/>
          <p14:tracePt t="164865" x="8167688" y="4210050"/>
          <p14:tracePt t="164882" x="8251825" y="4194175"/>
          <p14:tracePt t="164899" x="8320088" y="4137025"/>
          <p14:tracePt t="164915" x="8393113" y="4075113"/>
          <p14:tracePt t="164932" x="8489950" y="3990975"/>
          <p14:tracePt t="164950" x="8528050" y="3940175"/>
          <p14:tracePt t="164951" x="8540750" y="3922713"/>
          <p14:tracePt t="164965" x="8556625" y="3905250"/>
          <p14:tracePt t="164982" x="8585200" y="3867150"/>
          <p14:tracePt t="164999" x="8629650" y="3843338"/>
          <p14:tracePt t="165016" x="8686800" y="3816350"/>
          <p14:tracePt t="165031" x="8715375" y="3803650"/>
          <p14:tracePt t="165072" x="8743950" y="3810000"/>
          <p14:tracePt t="165081" x="8755063" y="3821113"/>
          <p14:tracePt t="165098" x="8839200" y="3889375"/>
          <p14:tracePt t="165115" x="8958263" y="3995738"/>
          <p14:tracePt t="165132" x="9053513" y="4143375"/>
          <p14:tracePt t="165148" x="9137650" y="4300538"/>
          <p14:tracePt t="165167" x="9155113" y="4503738"/>
          <p14:tracePt t="165183" x="9155113" y="4543425"/>
          <p14:tracePt t="165198" x="9155113" y="4565650"/>
          <p14:tracePt t="165336" x="9155113" y="4572000"/>
          <p14:tracePt t="165344" x="9137650" y="4572000"/>
          <p14:tracePt t="165360" x="9126538" y="4589463"/>
          <p14:tracePt t="165372" x="9104313" y="4594225"/>
          <p14:tracePt t="165383" x="9075738" y="4611688"/>
          <p14:tracePt t="165400" x="9053513" y="4611688"/>
          <p14:tracePt t="165416" x="8974138" y="4611688"/>
          <p14:tracePt t="165431" x="8856663" y="4611688"/>
          <p14:tracePt t="165449" x="8755063" y="4611688"/>
          <p14:tracePt t="165465" x="8675688" y="4583113"/>
          <p14:tracePt t="165481" x="8578850" y="4549775"/>
          <p14:tracePt t="165498" x="8512175" y="4503738"/>
          <p14:tracePt t="165515" x="8443913" y="4452938"/>
          <p14:tracePt t="165532" x="8353425" y="4397375"/>
          <p14:tracePt t="165548" x="8240713" y="4340225"/>
          <p14:tracePt t="165565" x="8172450" y="4284663"/>
          <p14:tracePt t="165581" x="8105775" y="4256088"/>
          <p14:tracePt t="165598" x="8043863" y="4210050"/>
          <p14:tracePt t="165615" x="7986713" y="4183063"/>
          <p14:tracePt t="165631" x="7935913" y="4171950"/>
          <p14:tracePt t="165648" x="7891463" y="4165600"/>
          <p14:tracePt t="165697" x="7885113" y="4165600"/>
          <p14:tracePt t="165706" x="7874000" y="4165600"/>
          <p14:tracePt t="165715" x="7867650" y="4165600"/>
          <p14:tracePt t="165732" x="7845425" y="4165600"/>
          <p14:tracePt t="165769" x="7840663" y="4165600"/>
          <p14:tracePt t="165840" x="7834313" y="4171950"/>
          <p14:tracePt t="165952" x="7834313" y="4176713"/>
          <p14:tracePt t="165968" x="7834313" y="4183063"/>
          <p14:tracePt t="165992" x="7834313" y="4187825"/>
          <p14:tracePt t="166009" x="7834313" y="4194175"/>
          <p14:tracePt t="166017" x="7834313" y="4198938"/>
          <p14:tracePt t="166048" x="7834313" y="4205288"/>
          <p14:tracePt t="166244" x="7823200" y="4205288"/>
          <p14:tracePt t="166249" x="7812088" y="4205288"/>
          <p14:tracePt t="166257" x="7761288" y="4205288"/>
          <p14:tracePt t="166270" x="7699375" y="4194175"/>
          <p14:tracePt t="166288" x="7518400" y="4137025"/>
          <p14:tracePt t="166304" x="7207250" y="4013200"/>
          <p14:tracePt t="166321" x="7061200" y="3951288"/>
          <p14:tracePt t="166337" x="6931025" y="3889375"/>
          <p14:tracePt t="166354" x="6813550" y="3843338"/>
          <p14:tracePt t="166370" x="6683375" y="3810000"/>
          <p14:tracePt t="166387" x="6508750" y="3776663"/>
          <p14:tracePt t="166406" x="6292850" y="3736975"/>
          <p14:tracePt t="166420" x="6078538" y="3719513"/>
          <p14:tracePt t="166437" x="5949950" y="3702050"/>
          <p14:tracePt t="166453" x="5859463" y="3702050"/>
          <p14:tracePt t="166471" x="5813425" y="3679825"/>
          <p14:tracePt t="166487" x="5773738" y="3657600"/>
          <p14:tracePt t="166503" x="5722938" y="3635375"/>
          <p14:tracePt t="166520" x="5700713" y="3613150"/>
          <p14:tracePt t="166537" x="5678488" y="3606800"/>
          <p14:tracePt t="166584" x="5672138" y="3606800"/>
          <p14:tracePt t="166592" x="5667375" y="3606800"/>
          <p14:tracePt t="166607" x="5661025" y="3617913"/>
          <p14:tracePt t="166620" x="5649913" y="3624263"/>
          <p14:tracePt t="166637" x="5649913" y="3646488"/>
          <p14:tracePt t="166653" x="5649913" y="3651250"/>
          <p14:tracePt t="166670" x="5649913" y="3663950"/>
          <p14:tracePt t="166687" x="5649913" y="3675063"/>
          <p14:tracePt t="166703" x="5649913" y="3679825"/>
          <p14:tracePt t="166720" x="5649913" y="3702050"/>
          <p14:tracePt t="166737" x="5649913" y="3714750"/>
          <p14:tracePt t="166753" x="5656263" y="3725863"/>
          <p14:tracePt t="166770" x="5661025" y="3748088"/>
          <p14:tracePt t="166788" x="5678488" y="3759200"/>
          <p14:tracePt t="166888" x="5683250" y="3759200"/>
          <p14:tracePt t="166898" x="5689600" y="3759200"/>
          <p14:tracePt t="166909" x="5700713" y="3759200"/>
          <p14:tracePt t="166920" x="5729288" y="3759200"/>
          <p14:tracePt t="166937" x="5757863" y="3759200"/>
          <p14:tracePt t="166953" x="5784850" y="3759200"/>
          <p14:tracePt t="166970" x="5864225" y="3759200"/>
          <p14:tracePt t="166987" x="5937250" y="3765550"/>
          <p14:tracePt t="167003" x="6027738" y="3770313"/>
          <p14:tracePt t="167020" x="6169025" y="3798888"/>
          <p14:tracePt t="167037" x="6305550" y="3798888"/>
          <p14:tracePt t="167053" x="6451600" y="3810000"/>
          <p14:tracePt t="167070" x="6575425" y="3816350"/>
          <p14:tracePt t="167087" x="6683375" y="3821113"/>
          <p14:tracePt t="167103" x="6762750" y="3832225"/>
          <p14:tracePt t="167122" x="6875463" y="3854450"/>
          <p14:tracePt t="167136" x="6999288" y="3860800"/>
          <p14:tracePt t="167153" x="7151688" y="3889375"/>
          <p14:tracePt t="167170" x="7377113" y="3905250"/>
          <p14:tracePt t="167188" x="7546975" y="3905250"/>
          <p14:tracePt t="167207" x="7626350" y="3905250"/>
          <p14:tracePt t="167220" x="7688263" y="3905250"/>
          <p14:tracePt t="167236" x="7851775" y="3832225"/>
          <p14:tracePt t="167253" x="8110538" y="3759200"/>
          <p14:tracePt t="167258" x="8313738" y="3708400"/>
          <p14:tracePt t="167270" x="8551863" y="3624263"/>
          <p14:tracePt t="167287" x="8839200" y="3522663"/>
          <p14:tracePt t="167305" x="9013825" y="3443288"/>
          <p14:tracePt t="167320" x="9042400" y="3397250"/>
          <p14:tracePt t="167337" x="9042400" y="3352800"/>
          <p14:tracePt t="167353" x="9042400" y="3284538"/>
          <p14:tracePt t="167370" x="9042400" y="3228975"/>
          <p14:tracePt t="167388" x="9036050" y="3167063"/>
          <p14:tracePt t="167404" x="9031288" y="3092450"/>
          <p14:tracePt t="167421" x="9024938" y="3054350"/>
          <p14:tracePt t="167436" x="9024938" y="3003550"/>
          <p14:tracePt t="167453" x="9024938" y="2963863"/>
          <p14:tracePt t="167470" x="9024938" y="2917825"/>
          <p14:tracePt t="167487" x="9024938" y="2906713"/>
          <p14:tracePt t="167503" x="9024938" y="2884488"/>
          <p14:tracePt t="167520" x="8940800" y="2811463"/>
          <p14:tracePt t="167537" x="8788400" y="2754313"/>
          <p14:tracePt t="167554" x="8602663" y="2709863"/>
          <p14:tracePt t="167571" x="8364538" y="2681288"/>
          <p14:tracePt t="167587" x="8185150" y="2681288"/>
          <p14:tracePt t="167603" x="8070850" y="2681288"/>
          <p14:tracePt t="167622" x="7986713" y="2670175"/>
          <p14:tracePt t="167636" x="7829550" y="2652713"/>
          <p14:tracePt t="167653" x="7608888" y="2624138"/>
          <p14:tracePt t="167670" x="7253288" y="2613025"/>
          <p14:tracePt t="167687" x="6542088" y="2613025"/>
          <p14:tracePt t="167703" x="5899150" y="2613025"/>
          <p14:tracePt t="167720" x="5249863" y="2686050"/>
          <p14:tracePt t="167738" x="4870450" y="2743200"/>
          <p14:tracePt t="167753" x="4375150" y="2855913"/>
          <p14:tracePt t="167770" x="3686175" y="2963863"/>
          <p14:tracePt t="167787" x="2979738" y="3121025"/>
          <p14:tracePt t="167803" x="2432050" y="3262313"/>
          <p14:tracePt t="167821" x="2155825" y="3375025"/>
          <p14:tracePt t="167837" x="2100263" y="3425825"/>
          <p14:tracePt t="167853" x="2054225" y="3460750"/>
          <p14:tracePt t="167870" x="2032000" y="3465513"/>
          <p14:tracePt t="167886" x="1992313" y="3482975"/>
          <p14:tracePt t="167903" x="1919288" y="3494088"/>
          <p14:tracePt t="167921" x="1873250" y="3505200"/>
          <p14:tracePt t="167936" x="1868488" y="3511550"/>
          <p14:tracePt t="167992" x="1868488" y="3505200"/>
          <p14:tracePt t="168009" x="1879600" y="3476625"/>
          <p14:tracePt t="168019" x="1897063" y="3460750"/>
          <p14:tracePt t="168030" x="1924050" y="3432175"/>
          <p14:tracePt t="168036" x="1963738" y="3409950"/>
          <p14:tracePt t="168053" x="2116138" y="3335338"/>
          <p14:tracePt t="168070" x="2268538" y="3279775"/>
          <p14:tracePt t="168092" x="2562225" y="3138488"/>
          <p14:tracePt t="168103" x="2659063" y="3092450"/>
          <p14:tracePt t="168120" x="2851150" y="2997200"/>
          <p14:tracePt t="168136" x="2917825" y="2957513"/>
          <p14:tracePt t="168153" x="2979738" y="2928938"/>
          <p14:tracePt t="168169" x="3065463" y="2924175"/>
          <p14:tracePt t="168187" x="3178175" y="2924175"/>
          <p14:tracePt t="168203" x="3279775" y="2924175"/>
          <p14:tracePt t="168220" x="3335338" y="2928938"/>
          <p14:tracePt t="168236" x="3341688" y="2935288"/>
          <p14:tracePt t="168282" x="3341688" y="2940050"/>
          <p14:tracePt t="168290" x="3341688" y="2946400"/>
          <p14:tracePt t="168306" x="3341688" y="2952750"/>
          <p14:tracePt t="168320" x="3341688" y="2979738"/>
          <p14:tracePt t="168337" x="3359150" y="2990850"/>
          <p14:tracePt t="168356" x="3443288" y="3003550"/>
          <p14:tracePt t="168369" x="3533775" y="3003550"/>
          <p14:tracePt t="168386" x="3651250" y="3030538"/>
          <p14:tracePt t="168404" x="3781425" y="3036888"/>
          <p14:tracePt t="168420" x="3900488" y="3109913"/>
          <p14:tracePt t="168436" x="3995738" y="3178175"/>
          <p14:tracePt t="168453" x="4030663" y="3233738"/>
          <p14:tracePt t="168469" x="4075113" y="3290888"/>
          <p14:tracePt t="168488" x="4075113" y="3308350"/>
          <p14:tracePt t="168503" x="4075113" y="3330575"/>
          <p14:tracePt t="168520" x="4035425" y="3346450"/>
          <p14:tracePt t="168536" x="3894138" y="3370263"/>
          <p14:tracePt t="168553" x="3725863" y="3370263"/>
          <p14:tracePt t="168570" x="3556000" y="3370263"/>
          <p14:tracePt t="168586" x="3505200" y="3386138"/>
          <p14:tracePt t="168603" x="3476625" y="3397250"/>
          <p14:tracePt t="168619" x="3454400" y="3421063"/>
          <p14:tracePt t="168636" x="3414713" y="3476625"/>
          <p14:tracePt t="168653" x="3381375" y="3544888"/>
          <p14:tracePt t="168670" x="3308350" y="3668713"/>
          <p14:tracePt t="168687" x="3228975" y="3832225"/>
          <p14:tracePt t="168705" x="3076575" y="4064000"/>
          <p14:tracePt t="168719" x="2986088" y="4238625"/>
          <p14:tracePt t="168736" x="2924175" y="4340225"/>
          <p14:tracePt t="168753" x="2901950" y="4368800"/>
          <p14:tracePt t="168808" x="2889250" y="4368800"/>
          <p14:tracePt t="168816" x="2844800" y="4368800"/>
          <p14:tracePt t="168824" x="2760663" y="4368800"/>
          <p14:tracePt t="168838" x="2681288" y="4368800"/>
          <p14:tracePt t="168853" x="2562225" y="4368800"/>
          <p14:tracePt t="168869" x="2506663" y="4346575"/>
          <p14:tracePt t="168886" x="2506663" y="4340225"/>
          <p14:tracePt t="168907" x="2517775" y="4278313"/>
          <p14:tracePt t="168919" x="2630488" y="4222750"/>
          <p14:tracePt t="168936" x="2794000" y="4183063"/>
          <p14:tracePt t="168953" x="2990850" y="4148138"/>
          <p14:tracePt t="168969" x="3436938" y="4070350"/>
          <p14:tracePt t="168986" x="3922713" y="3984625"/>
          <p14:tracePt t="169003" x="4437063" y="3905250"/>
          <p14:tracePt t="169019" x="4921250" y="3821113"/>
          <p14:tracePt t="169036" x="5362575" y="3770313"/>
          <p14:tracePt t="169053" x="5859463" y="3730625"/>
          <p14:tracePt t="169070" x="6310313" y="3690938"/>
          <p14:tracePt t="169087" x="6672263" y="3668713"/>
          <p14:tracePt t="169104" x="6875463" y="3657600"/>
          <p14:tracePt t="169121" x="7043738" y="3657600"/>
          <p14:tracePt t="169136" x="7235825" y="3651250"/>
          <p14:tracePt t="169153" x="7326313" y="3651250"/>
          <p14:tracePt t="169170" x="7388225" y="3651250"/>
          <p14:tracePt t="169187" x="7423150" y="3651250"/>
          <p14:tracePt t="169203" x="7445375" y="3651250"/>
          <p14:tracePt t="169221" x="7500938" y="3651250"/>
          <p14:tracePt t="169236" x="7597775" y="3668713"/>
          <p14:tracePt t="169253" x="7681913" y="3675063"/>
          <p14:tracePt t="169269" x="7766050" y="3690938"/>
          <p14:tracePt t="169286" x="7800975" y="3697288"/>
          <p14:tracePt t="169303" x="7805738" y="3702050"/>
          <p14:tracePt t="169320" x="7816850" y="3714750"/>
          <p14:tracePt t="169336" x="7823200" y="3719513"/>
          <p14:tracePt t="169357" x="7829550" y="3730625"/>
          <p14:tracePt t="169371" x="7840663" y="3741738"/>
          <p14:tracePt t="169386" x="7856538" y="3770313"/>
          <p14:tracePt t="169403" x="7867650" y="3792538"/>
          <p14:tracePt t="169419" x="7867650" y="3803650"/>
          <p14:tracePt t="169436" x="7880350" y="3816350"/>
          <p14:tracePt t="169457" x="7880350" y="3832225"/>
          <p14:tracePt t="169473" x="7880350" y="3860800"/>
          <p14:tracePt t="169486" x="7880350" y="3883025"/>
          <p14:tracePt t="169503" x="7885113" y="3900488"/>
          <p14:tracePt t="169519" x="7891463" y="3905250"/>
          <p14:tracePt t="169553" x="7891463" y="3917950"/>
          <p14:tracePt t="169570" x="7891463" y="3929063"/>
          <p14:tracePt t="169586" x="7891463" y="3933825"/>
          <p14:tracePt t="169606" x="7891463" y="3940175"/>
          <p14:tracePt t="169619" x="7891463" y="3944938"/>
          <p14:tracePt t="169760" x="7891463" y="3956050"/>
          <p14:tracePt t="169768" x="7885113" y="3962400"/>
          <p14:tracePt t="169776" x="7874000" y="3968750"/>
          <p14:tracePt t="169793" x="7862888" y="3984625"/>
          <p14:tracePt t="169804" x="7851775" y="3990975"/>
          <p14:tracePt t="169819" x="7816850" y="4024313"/>
          <p14:tracePt t="169836" x="7772400" y="4057650"/>
          <p14:tracePt t="169853" x="7693025" y="4097338"/>
          <p14:tracePt t="169872" x="7631113" y="4114800"/>
          <p14:tracePt t="169886" x="7575550" y="4137025"/>
          <p14:tracePt t="169905" x="7524750" y="4143375"/>
          <p14:tracePt t="169920" x="7496175" y="4148138"/>
          <p14:tracePt t="169936" x="7439025" y="4148138"/>
          <p14:tracePt t="169953" x="7383463" y="4148138"/>
          <p14:tracePt t="169969" x="7326313" y="4148138"/>
          <p14:tracePt t="169986" x="7253288" y="4148138"/>
          <p14:tracePt t="170002" x="7180263" y="4148138"/>
          <p14:tracePt t="170019" x="7112000" y="4148138"/>
          <p14:tracePt t="170036" x="7067550" y="4148138"/>
          <p14:tracePt t="170052" x="7021513" y="4148138"/>
          <p14:tracePt t="170069" x="6953250" y="4148138"/>
          <p14:tracePt t="170086" x="6864350" y="4148138"/>
          <p14:tracePt t="170102" x="6778625" y="4125913"/>
          <p14:tracePt t="170120" x="6745288" y="4108450"/>
          <p14:tracePt t="170136" x="6738938" y="4108450"/>
          <p14:tracePt t="170274" x="6727825" y="4108450"/>
          <p14:tracePt t="170286" x="6716713" y="4108450"/>
          <p14:tracePt t="170295" x="6665913" y="4108450"/>
          <p14:tracePt t="170320" x="6519863" y="4108450"/>
          <p14:tracePt t="170336" x="6215063" y="4108450"/>
          <p14:tracePt t="170353" x="5983288" y="4108450"/>
          <p14:tracePt t="170373" x="5813425" y="4108450"/>
          <p14:tracePt t="170386" x="5683250" y="4114800"/>
          <p14:tracePt t="170404" x="5678488" y="4114800"/>
          <p14:tracePt t="170488" x="5678488" y="4121150"/>
          <p14:tracePt t="170496" x="5678488" y="4125913"/>
          <p14:tracePt t="170505" x="5678488" y="4137025"/>
          <p14:tracePt t="170519" x="5718175" y="4143375"/>
          <p14:tracePt t="170536" x="5813425" y="4148138"/>
          <p14:tracePt t="170552" x="5932488" y="4148138"/>
          <p14:tracePt t="170570" x="6102350" y="4148138"/>
          <p14:tracePt t="170586" x="6400800" y="4148138"/>
          <p14:tracePt t="170603" x="6683375" y="4148138"/>
          <p14:tracePt t="170619" x="6926263" y="4143375"/>
          <p14:tracePt t="170637" x="7105650" y="4108450"/>
          <p14:tracePt t="170652" x="7297738" y="4092575"/>
          <p14:tracePt t="170669" x="7512050" y="4092575"/>
          <p14:tracePt t="170686" x="7727950" y="4092575"/>
          <p14:tracePt t="170703" x="7947025" y="4092575"/>
          <p14:tracePt t="170720" x="8161338" y="4092575"/>
          <p14:tracePt t="170736" x="8432800" y="4103688"/>
          <p14:tracePt t="170753" x="8574088" y="4121150"/>
          <p14:tracePt t="170769" x="8669338" y="4143375"/>
          <p14:tracePt t="170786" x="8693150" y="4143375"/>
          <p14:tracePt t="170819" x="8697913" y="4143375"/>
          <p14:tracePt t="170836" x="8704263" y="4143375"/>
          <p14:tracePt t="170852" x="8715375" y="4143375"/>
          <p14:tracePt t="170896" x="8726488" y="4143375"/>
          <p14:tracePt t="170905" x="8748713" y="4154488"/>
          <p14:tracePt t="170913" x="8766175" y="4171950"/>
          <p14:tracePt t="170921" x="8794750" y="4183063"/>
          <p14:tracePt t="170936" x="8839200" y="4194175"/>
          <p14:tracePt t="170952" x="8856663" y="4198938"/>
          <p14:tracePt t="170969" x="8929688" y="4222750"/>
          <p14:tracePt t="170986" x="8958263" y="4227513"/>
          <p14:tracePt t="171002" x="8969375" y="4233863"/>
          <p14:tracePt t="171019" x="8980488" y="4233863"/>
          <p14:tracePt t="171520" x="8985250" y="4233863"/>
          <p14:tracePt t="171754" x="8985250" y="4227513"/>
          <p14:tracePt t="171760" x="8985250" y="4222750"/>
          <p14:tracePt t="171772" x="8985250" y="4216400"/>
          <p14:tracePt t="171788" x="8985250" y="4205288"/>
          <p14:tracePt t="171805" x="8985250" y="4198938"/>
          <p14:tracePt t="171822" x="8985250" y="4187825"/>
          <p14:tracePt t="171838" x="8980488" y="4176713"/>
          <p14:tracePt t="171858" x="8980488" y="4171950"/>
          <p14:tracePt t="171873" x="8980488" y="4143375"/>
          <p14:tracePt t="171889" x="8980488" y="4137025"/>
          <p14:tracePt t="171976" x="8980488" y="4121150"/>
          <p14:tracePt t="171984" x="8980488" y="4114800"/>
          <p14:tracePt t="171993" x="8980488" y="4108450"/>
          <p14:tracePt t="175673" x="8969375" y="4103688"/>
          <p14:tracePt t="175680" x="8963025" y="4103688"/>
          <p14:tracePt t="175688" x="8918575" y="4125913"/>
          <p14:tracePt t="175704" x="8816975" y="4176713"/>
          <p14:tracePt t="175721" x="8664575" y="4233863"/>
          <p14:tracePt t="175737" x="8528050" y="4256088"/>
          <p14:tracePt t="175754" x="8410575" y="4256088"/>
          <p14:tracePt t="175771" x="8297863" y="4256088"/>
          <p14:tracePt t="175788" x="8150225" y="4256088"/>
          <p14:tracePt t="175806" x="7993063" y="4256088"/>
          <p14:tracePt t="175821" x="7845425" y="4256088"/>
          <p14:tracePt t="175838" x="7710488" y="4256088"/>
          <p14:tracePt t="175856" x="7551738" y="4267200"/>
          <p14:tracePt t="175871" x="7359650" y="4306888"/>
          <p14:tracePt t="175888" x="7105650" y="4324350"/>
          <p14:tracePt t="175905" x="6796088" y="4335463"/>
          <p14:tracePt t="175920" x="6265863" y="4335463"/>
          <p14:tracePt t="175937" x="5864225" y="4346575"/>
          <p14:tracePt t="175957" x="5581650" y="4362450"/>
          <p14:tracePt t="175971" x="5424488" y="4391025"/>
          <p14:tracePt t="175988" x="5327650" y="4419600"/>
          <p14:tracePt t="176004" x="5260975" y="4452938"/>
          <p14:tracePt t="176021" x="5181600" y="4492625"/>
          <p14:tracePt t="176037" x="5035550" y="4565650"/>
          <p14:tracePt t="176054" x="4859338" y="4629150"/>
          <p14:tracePt t="176073" x="4718050" y="4691063"/>
          <p14:tracePt t="176087" x="4543425" y="4757738"/>
          <p14:tracePt t="176104" x="4357688" y="4859338"/>
          <p14:tracePt t="176120" x="4238625" y="4933950"/>
          <p14:tracePt t="176140" x="4125913" y="5000625"/>
          <p14:tracePt t="176154" x="4024313" y="5057775"/>
          <p14:tracePt t="176171" x="3911600" y="5130800"/>
          <p14:tracePt t="176187" x="3776663" y="5221288"/>
          <p14:tracePt t="176204" x="3617913" y="5311775"/>
          <p14:tracePt t="176221" x="3494088" y="5391150"/>
          <p14:tracePt t="176237" x="3375025" y="5435600"/>
          <p14:tracePt t="176254" x="3308350" y="5480050"/>
          <p14:tracePt t="176259" x="3268663" y="5486400"/>
          <p14:tracePt t="176271" x="3233738" y="5503863"/>
          <p14:tracePt t="176289" x="3178175" y="5530850"/>
          <p14:tracePt t="176304" x="3138488" y="5554663"/>
          <p14:tracePt t="176321" x="3105150" y="5565775"/>
          <p14:tracePt t="176338" x="3059113" y="5576888"/>
          <p14:tracePt t="176354" x="2913063" y="5576888"/>
          <p14:tracePt t="176370" x="2647950" y="5559425"/>
          <p14:tracePt t="176387" x="2354263" y="5559425"/>
          <p14:tracePt t="176404" x="2195513" y="5559425"/>
          <p14:tracePt t="176420" x="2133600" y="5570538"/>
          <p14:tracePt t="176437" x="2127250" y="5570538"/>
          <p14:tracePt t="176490" x="2122488" y="5570538"/>
          <p14:tracePt t="176496" x="2116138" y="5570538"/>
          <p14:tracePt t="176504" x="2116138" y="5565775"/>
          <p14:tracePt t="176520" x="2100263" y="5559425"/>
          <p14:tracePt t="176537" x="2082800" y="5548313"/>
          <p14:tracePt t="176555" x="2049463" y="5543550"/>
          <p14:tracePt t="176572" x="2020888" y="5530850"/>
          <p14:tracePt t="176593" x="1974850" y="5519738"/>
          <p14:tracePt t="176604" x="1912938" y="5508625"/>
          <p14:tracePt t="176621" x="1828800" y="5492750"/>
          <p14:tracePt t="176637" x="1704975" y="5492750"/>
          <p14:tracePt t="176654" x="1619250" y="5475288"/>
          <p14:tracePt t="176671" x="1585913" y="5475288"/>
          <p14:tracePt t="176687" x="1581150" y="5475288"/>
          <p14:tracePt t="176728" x="1574800" y="5475288"/>
          <p14:tracePt t="176736" x="1568450" y="5475288"/>
          <p14:tracePt t="176755" x="1546225" y="5475288"/>
          <p14:tracePt t="176769" x="1512888" y="5475288"/>
          <p14:tracePt t="176776" x="1506538" y="5480050"/>
          <p14:tracePt t="176787" x="1501775" y="5480050"/>
          <p14:tracePt t="176804" x="1484313" y="5480050"/>
          <p14:tracePt t="176968" x="1479550" y="5480050"/>
          <p14:tracePt t="177001" x="1466850" y="5475288"/>
          <p14:tracePt t="177243" x="1466850" y="5480050"/>
          <p14:tracePt t="177257" x="1466850" y="5486400"/>
          <p14:tracePt t="177264" x="1473200" y="5486400"/>
          <p14:tracePt t="177274" x="1484313" y="5492750"/>
          <p14:tracePt t="177296" x="1490663" y="5497513"/>
          <p14:tracePt t="177353" x="1490663" y="5508625"/>
          <p14:tracePt t="180138" x="1490663" y="5514975"/>
          <p14:tracePt t="180256" x="1495425" y="5514975"/>
          <p14:tracePt t="180264" x="1501775" y="5526088"/>
          <p14:tracePt t="180274" x="1506538" y="5537200"/>
          <p14:tracePt t="180286" x="1552575" y="5581650"/>
          <p14:tracePt t="180303" x="1608138" y="5656263"/>
          <p14:tracePt t="180320" x="1665288" y="5722938"/>
          <p14:tracePt t="180337" x="1766888" y="5886450"/>
          <p14:tracePt t="180353" x="1828800" y="5961063"/>
          <p14:tracePt t="180370" x="1851025" y="5983288"/>
          <p14:tracePt t="180387" x="1857375" y="5994400"/>
          <p14:tracePt t="180420" x="1873250" y="5994400"/>
          <p14:tracePt t="180436" x="1901825" y="6000750"/>
          <p14:tracePt t="180480" x="1912938" y="6000750"/>
          <p14:tracePt t="180490" x="1912938" y="5988050"/>
          <p14:tracePt t="180503" x="1930400" y="5972175"/>
          <p14:tracePt t="180519" x="2060575" y="5881688"/>
          <p14:tracePt t="180536" x="2184400" y="5784850"/>
          <p14:tracePt t="180554" x="2224088" y="5746750"/>
          <p14:tracePt t="180570" x="2319338" y="5661025"/>
          <p14:tracePt t="180586" x="2455863" y="5543550"/>
          <p14:tracePt t="180604" x="2601913" y="5429250"/>
          <p14:tracePt t="180620" x="2749550" y="5356225"/>
          <p14:tracePt t="180636" x="2855913" y="5300663"/>
          <p14:tracePt t="180653" x="2878138" y="5272088"/>
          <p14:tracePt t="180670" x="2889250" y="5265738"/>
          <p14:tracePt t="180686" x="2889250" y="5254625"/>
          <p14:tracePt t="181105" x="2895600" y="5254625"/>
          <p14:tracePt t="181112" x="2940050" y="5254625"/>
          <p14:tracePt t="181121" x="2997200" y="5254625"/>
          <p14:tracePt t="181136" x="3178175" y="5254625"/>
          <p14:tracePt t="181154" x="3313113" y="5254625"/>
          <p14:tracePt t="181169" x="3352800" y="5254625"/>
          <p14:tracePt t="181186" x="3359150" y="5254625"/>
          <p14:tracePt t="181203" x="3370263" y="5254625"/>
          <p14:tracePt t="181219" x="3375025" y="5254625"/>
          <p14:tracePt t="181236" x="3421063" y="5254625"/>
          <p14:tracePt t="181253" x="3460750" y="5254625"/>
          <p14:tracePt t="181257" x="3471863" y="5254625"/>
          <p14:tracePt t="181361" x="3476625" y="5254625"/>
          <p14:tracePt t="181368" x="3482975" y="5254625"/>
          <p14:tracePt t="181386" x="3487738" y="5265738"/>
          <p14:tracePt t="181896" x="3487738" y="5260975"/>
          <p14:tracePt t="181921" x="3487738" y="5254625"/>
          <p14:tracePt t="181928" x="3487738" y="5249863"/>
          <p14:tracePt t="181936" x="3487738" y="5226050"/>
          <p14:tracePt t="181952" x="3487738" y="5192713"/>
          <p14:tracePt t="181969" x="3454400" y="5153025"/>
          <p14:tracePt t="181986" x="3425825" y="5068888"/>
          <p14:tracePt t="182002" x="3392488" y="5006975"/>
          <p14:tracePt t="182019" x="3359150" y="4945063"/>
          <p14:tracePt t="182036" x="3330575" y="4883150"/>
          <p14:tracePt t="182053" x="3251200" y="4775200"/>
          <p14:tracePt t="182069" x="3182938" y="4684713"/>
          <p14:tracePt t="182086" x="3121025" y="4611688"/>
          <p14:tracePt t="182103" x="3105150" y="4565650"/>
          <p14:tracePt t="182119" x="3070225" y="4538663"/>
          <p14:tracePt t="182136" x="3025775" y="4470400"/>
          <p14:tracePt t="182153" x="2997200" y="4413250"/>
          <p14:tracePt t="182169" x="2952750" y="4346575"/>
          <p14:tracePt t="182186" x="2906713" y="4267200"/>
          <p14:tracePt t="182202" x="2855913" y="4165600"/>
          <p14:tracePt t="182220" x="2805113" y="4070350"/>
          <p14:tracePt t="182236" x="2765425" y="3979863"/>
          <p14:tracePt t="182252" x="2732088" y="3883025"/>
          <p14:tracePt t="182257" x="2686050" y="3821113"/>
          <p14:tracePt t="182269" x="2681288" y="3759200"/>
          <p14:tracePt t="182286" x="2630488" y="3663950"/>
          <p14:tracePt t="182303" x="2619375" y="3617913"/>
          <p14:tracePt t="182319" x="2597150" y="3573463"/>
          <p14:tracePt t="182336" x="2590800" y="3522663"/>
          <p14:tracePt t="182352" x="2584450" y="3505200"/>
          <p14:tracePt t="182374" x="2579688" y="3487738"/>
          <p14:tracePt t="182385" x="2573338" y="3476625"/>
          <p14:tracePt t="182402" x="2562225" y="3454400"/>
          <p14:tracePt t="182419" x="2557463" y="3443288"/>
          <p14:tracePt t="182436" x="2551113" y="3436938"/>
          <p14:tracePt t="182453" x="2546350" y="3436938"/>
          <p14:tracePt t="182469" x="2528888" y="3436938"/>
          <p14:tracePt t="182486" x="2506663" y="3436938"/>
          <p14:tracePt t="182502" x="2471738" y="3436938"/>
          <p14:tracePt t="182519" x="2420938" y="3494088"/>
          <p14:tracePt t="182536" x="2359025" y="3657600"/>
          <p14:tracePt t="182553" x="2359025" y="3781425"/>
          <p14:tracePt t="182570" x="2359025" y="3951288"/>
          <p14:tracePt t="182586" x="2409825" y="4103688"/>
          <p14:tracePt t="182602" x="2460625" y="4233863"/>
          <p14:tracePt t="182619" x="2522538" y="4324350"/>
          <p14:tracePt t="182636" x="2597150" y="4413250"/>
          <p14:tracePt t="182658" x="2703513" y="4476750"/>
          <p14:tracePt t="182675" x="2754313" y="4498975"/>
          <p14:tracePt t="182686" x="2827338" y="4510088"/>
          <p14:tracePt t="182703" x="2946400" y="4543425"/>
          <p14:tracePt t="182720" x="3105150" y="4543425"/>
          <p14:tracePt t="182735" x="3319463" y="4543425"/>
          <p14:tracePt t="182752" x="3392488" y="4521200"/>
          <p14:tracePt t="182769" x="3425825" y="4481513"/>
          <p14:tracePt t="182786" x="3432175" y="4413250"/>
          <p14:tracePt t="182802" x="3432175" y="4278313"/>
          <p14:tracePt t="182819" x="3392488" y="4148138"/>
          <p14:tracePt t="182836" x="3341688" y="4035425"/>
          <p14:tracePt t="182852" x="3290888" y="3956050"/>
          <p14:tracePt t="182870" x="3200400" y="3889375"/>
          <p14:tracePt t="182885" x="3116263" y="3860800"/>
          <p14:tracePt t="182904" x="3087688" y="3838575"/>
          <p14:tracePt t="182919" x="3081338" y="3838575"/>
          <p14:tracePt t="183376" x="3081338" y="3843338"/>
          <p14:tracePt t="183392" x="3081338" y="3849688"/>
          <p14:tracePt t="183423" x="3092450" y="3854450"/>
          <p14:tracePt t="183439" x="3098800" y="3860800"/>
          <p14:tracePt t="183455" x="3116263" y="3871913"/>
          <p14:tracePt t="183472" x="3132138" y="3883025"/>
          <p14:tracePt t="183512" x="3138488" y="3883025"/>
          <p14:tracePt t="183529" x="3143250" y="3883025"/>
          <p14:tracePt t="183537" x="3149600" y="3889375"/>
          <p14:tracePt t="183576" x="3155950" y="3889375"/>
          <p14:tracePt t="183585" x="3160713" y="3894138"/>
          <p14:tracePt t="183600" x="3171825" y="3894138"/>
          <p14:tracePt t="183617" x="3178175" y="3894138"/>
          <p14:tracePt t="183631" x="3189288" y="3894138"/>
          <p14:tracePt t="183655" x="3194050" y="3894138"/>
          <p14:tracePt t="183672" x="3200400" y="3894138"/>
          <p14:tracePt t="183720" x="3206750" y="3894138"/>
          <p14:tracePt t="183729" x="3211513" y="3894138"/>
          <p14:tracePt t="183746" x="3222625" y="3889375"/>
          <p14:tracePt t="183755" x="3228975" y="3889375"/>
          <p14:tracePt t="183772" x="3240088" y="3889375"/>
          <p14:tracePt t="183888" x="3244850" y="3883025"/>
          <p14:tracePt t="183896" x="3244850" y="3878263"/>
          <p14:tracePt t="183912" x="3251200" y="3878263"/>
          <p14:tracePt t="183922" x="3257550" y="3878263"/>
          <p14:tracePt t="184000" x="3262313" y="3878263"/>
          <p14:tracePt t="184008" x="3268663" y="3878263"/>
          <p14:tracePt t="184022" x="3290888" y="3867150"/>
          <p14:tracePt t="184038" x="3295650" y="3867150"/>
          <p14:tracePt t="184120" x="3302000" y="3867150"/>
          <p14:tracePt t="184144" x="3308350" y="3867150"/>
          <p14:tracePt t="184160" x="3313113" y="3867150"/>
          <p14:tracePt t="184168" x="3319463" y="3867150"/>
          <p14:tracePt t="184176" x="3330575" y="3867150"/>
          <p14:tracePt t="184189" x="3341688" y="3867150"/>
          <p14:tracePt t="184205" x="3363913" y="3867150"/>
          <p14:tracePt t="184222" x="3370263" y="3867150"/>
          <p14:tracePt t="184239" x="3386138" y="3867150"/>
          <p14:tracePt t="184255" x="3414713" y="3867150"/>
          <p14:tracePt t="184304" x="3421063" y="3867150"/>
          <p14:tracePt t="184312" x="3425825" y="3867150"/>
          <p14:tracePt t="184448" x="3436938" y="3867150"/>
          <p14:tracePt t="184457" x="3448050" y="3871913"/>
          <p14:tracePt t="184464" x="3460750" y="3905250"/>
          <p14:tracePt t="184472" x="3465513" y="3917950"/>
          <p14:tracePt t="184488" x="3482975" y="3973513"/>
          <p14:tracePt t="184505" x="3505200" y="4064000"/>
          <p14:tracePt t="184522" x="3516313" y="4137025"/>
          <p14:tracePt t="184539" x="3562350" y="4260850"/>
          <p14:tracePt t="184555" x="3595688" y="4357688"/>
          <p14:tracePt t="184572" x="3624263" y="4452938"/>
          <p14:tracePt t="184588" x="3663950" y="4532313"/>
          <p14:tracePt t="184607" x="3686175" y="4594225"/>
          <p14:tracePt t="184622" x="3702050" y="4622800"/>
          <p14:tracePt t="184638" x="3708400" y="4640263"/>
          <p14:tracePt t="184655" x="3714750" y="4662488"/>
          <p14:tracePt t="184672" x="3730625" y="4684713"/>
          <p14:tracePt t="184688" x="3736975" y="4695825"/>
          <p14:tracePt t="184705" x="3752850" y="4713288"/>
          <p14:tracePt t="184722" x="3759200" y="4718050"/>
          <p14:tracePt t="184738" x="3765550" y="4730750"/>
          <p14:tracePt t="184755" x="3770313" y="4757738"/>
          <p14:tracePt t="184774" x="3781425" y="4797425"/>
          <p14:tracePt t="184789" x="3787775" y="4819650"/>
          <p14:tracePt t="184806" x="3792538" y="4848225"/>
          <p14:tracePt t="184838" x="3798888" y="4854575"/>
          <p14:tracePt t="184855" x="3803650" y="4854575"/>
          <p14:tracePt t="184872" x="3849688" y="4854575"/>
          <p14:tracePt t="184889" x="3878263" y="4848225"/>
          <p14:tracePt t="184905" x="3940175" y="4837113"/>
          <p14:tracePt t="184922" x="3973513" y="4837113"/>
          <p14:tracePt t="184938" x="3995738" y="4832350"/>
          <p14:tracePt t="184955" x="4019550" y="4814888"/>
          <p14:tracePt t="184972" x="4030663" y="4792663"/>
          <p14:tracePt t="184988" x="4046538" y="4768850"/>
          <p14:tracePt t="185005" x="4052888" y="4718050"/>
          <p14:tracePt t="185022" x="4064000" y="4673600"/>
          <p14:tracePt t="185038" x="4070350" y="4662488"/>
          <p14:tracePt t="185055" x="4092575" y="4645025"/>
          <p14:tracePt t="185072" x="4108450" y="4629150"/>
          <p14:tracePt t="185088" x="4108450" y="4616450"/>
          <p14:tracePt t="185105" x="4114800" y="4600575"/>
          <p14:tracePt t="185121" x="4121150" y="4560888"/>
          <p14:tracePt t="185138" x="4125913" y="4532313"/>
          <p14:tracePt t="185156" x="4125913" y="4492625"/>
          <p14:tracePt t="185171" x="4137025" y="4459288"/>
          <p14:tracePt t="185189" x="4148138" y="4437063"/>
          <p14:tracePt t="185205" x="4148138" y="4425950"/>
          <p14:tracePt t="185360" x="4148138" y="4419600"/>
          <p14:tracePt t="185385" x="4143375" y="4413250"/>
          <p14:tracePt t="185392" x="4137025" y="4413250"/>
          <p14:tracePt t="185405" x="4132263" y="4413250"/>
          <p14:tracePt t="185422" x="4125913" y="4413250"/>
          <p14:tracePt t="185442" x="4121150" y="4413250"/>
          <p14:tracePt t="185455" x="4103688" y="4413250"/>
          <p14:tracePt t="185471" x="4092575" y="4425950"/>
          <p14:tracePt t="185488" x="4070350" y="4448175"/>
          <p14:tracePt t="185505" x="4006850" y="4503738"/>
          <p14:tracePt t="185522" x="3944938" y="4629150"/>
          <p14:tracePt t="185538" x="3871913" y="4781550"/>
          <p14:tracePt t="185556" x="3798888" y="4949825"/>
          <p14:tracePt t="185571" x="3770313" y="5086350"/>
          <p14:tracePt t="185595" x="3741738" y="5232400"/>
          <p14:tracePt t="185609" x="3725863" y="5272088"/>
          <p14:tracePt t="185621" x="3690938" y="5356225"/>
          <p14:tracePt t="185638" x="3651250" y="5407025"/>
          <p14:tracePt t="185655" x="3606800" y="5441950"/>
          <p14:tracePt t="185672" x="3556000" y="5468938"/>
          <p14:tracePt t="185688" x="3511550" y="5492750"/>
          <p14:tracePt t="185705" x="3494088" y="5497513"/>
          <p14:tracePt t="185722" x="3465513" y="5514975"/>
          <p14:tracePt t="185738" x="3425825" y="5530850"/>
          <p14:tracePt t="185755" x="3409950" y="5537200"/>
          <p14:tracePt t="185759" x="3403600" y="5537200"/>
          <p14:tracePt t="185771" x="3392488" y="5548313"/>
          <p14:tracePt t="185789" x="3392488" y="5559425"/>
          <p14:tracePt t="185805" x="3386138" y="5559425"/>
          <p14:tracePt t="185822" x="3381375" y="5565775"/>
          <p14:tracePt t="185907" x="3381375" y="5559425"/>
          <p14:tracePt t="185914" x="3381375" y="5554663"/>
          <p14:tracePt t="185928" x="3386138" y="5548313"/>
          <p14:tracePt t="185938" x="3386138" y="5543550"/>
          <p14:tracePt t="185955" x="3403600" y="5537200"/>
          <p14:tracePt t="185971" x="3414713" y="5537200"/>
          <p14:tracePt t="185988" x="3421063" y="5537200"/>
          <p14:tracePt t="186021" x="3425825" y="5537200"/>
          <p14:tracePt t="186038" x="3448050" y="5537200"/>
          <p14:tracePt t="186088" x="3454400" y="5537200"/>
          <p14:tracePt t="186109" x="3460750" y="5519738"/>
          <p14:tracePt t="186119" x="3460750" y="5497513"/>
          <p14:tracePt t="186128" x="3460750" y="5480050"/>
          <p14:tracePt t="186138" x="3460750" y="5457825"/>
          <p14:tracePt t="186155" x="3465513" y="5424488"/>
          <p14:tracePt t="186171" x="3476625" y="5402263"/>
          <p14:tracePt t="186188" x="3498850" y="5373688"/>
          <p14:tracePt t="186205" x="3544888" y="5362575"/>
          <p14:tracePt t="186221" x="3613150" y="5362575"/>
          <p14:tracePt t="186238" x="3697288" y="5362575"/>
          <p14:tracePt t="186255" x="3765550" y="5362575"/>
          <p14:tracePt t="186259" x="3781425" y="5378450"/>
          <p14:tracePt t="186271" x="3838575" y="5384800"/>
          <p14:tracePt t="186288" x="3889375" y="5384800"/>
          <p14:tracePt t="186305" x="3984625" y="5384800"/>
          <p14:tracePt t="186322" x="4024313" y="5384800"/>
          <p14:tracePt t="186338" x="4024313" y="5373688"/>
          <p14:tracePt t="186354" x="4030663" y="5356225"/>
          <p14:tracePt t="186373" x="4052888" y="5351463"/>
          <p14:tracePt t="186389" x="4086225" y="5351463"/>
          <p14:tracePt t="186408" x="4176713" y="5351463"/>
          <p14:tracePt t="186421" x="4222750" y="5334000"/>
          <p14:tracePt t="186438" x="4244975" y="5300663"/>
          <p14:tracePt t="186454" x="4244975" y="5283200"/>
          <p14:tracePt t="186471" x="4244975" y="5238750"/>
          <p14:tracePt t="186489" x="4244975" y="5175250"/>
          <p14:tracePt t="186504" x="4260850" y="5108575"/>
          <p14:tracePt t="186521" x="4260850" y="5057775"/>
          <p14:tracePt t="186538" x="4260850" y="4984750"/>
          <p14:tracePt t="186555" x="4260850" y="4967288"/>
          <p14:tracePt t="186571" x="4260850" y="4933950"/>
          <p14:tracePt t="186588" x="4267200" y="4927600"/>
          <p14:tracePt t="186604" x="4273550" y="4927600"/>
          <p14:tracePt t="186625" x="4273550" y="4945063"/>
          <p14:tracePt t="186638" x="4295775" y="4989513"/>
          <p14:tracePt t="186655" x="4437063" y="5046663"/>
          <p14:tracePt t="186671" x="4549775" y="5046663"/>
          <p14:tracePt t="186688" x="4605338" y="5046663"/>
          <p14:tracePt t="186800" x="4589463" y="5046663"/>
          <p14:tracePt t="186808" x="4560888" y="5046663"/>
          <p14:tracePt t="186821" x="4514850" y="5035550"/>
          <p14:tracePt t="186838" x="4375150" y="4978400"/>
          <p14:tracePt t="186855" x="4340225" y="4933950"/>
          <p14:tracePt t="186871" x="4278313" y="4921250"/>
          <p14:tracePt t="186888" x="4198938" y="4905375"/>
          <p14:tracePt t="186905" x="4148138" y="4927600"/>
          <p14:tracePt t="186921" x="4125913" y="4960938"/>
          <p14:tracePt t="186938" x="4103688" y="5164138"/>
          <p14:tracePt t="186954" x="4103688" y="5276850"/>
          <p14:tracePt t="186971" x="4103688" y="5327650"/>
          <p14:tracePt t="187057" x="4097338" y="5340350"/>
          <p14:tracePt t="187064" x="4092575" y="5340350"/>
          <p14:tracePt t="187078" x="4075113" y="5340350"/>
          <p14:tracePt t="187088" x="4006850" y="5334000"/>
          <p14:tracePt t="187105" x="3940175" y="5294313"/>
          <p14:tracePt t="187121" x="3933825" y="5294313"/>
          <p14:tracePt t="187257" x="3933825" y="5300663"/>
          <p14:tracePt t="187265" x="3940175" y="5316538"/>
          <p14:tracePt t="187274" x="3956050" y="5367338"/>
          <p14:tracePt t="187289" x="4035425" y="5543550"/>
          <p14:tracePt t="187305" x="4600575" y="6350000"/>
          <p14:tracePt t="187321" x="4792663" y="6592888"/>
          <p14:tracePt t="187338" x="4792663" y="6604000"/>
          <p14:tracePt t="187354" x="4808538" y="6604000"/>
          <p14:tracePt t="187372" x="4887913" y="6570663"/>
          <p14:tracePt t="187388" x="4972050" y="6407150"/>
          <p14:tracePt t="187406" x="5006975" y="6237288"/>
          <p14:tracePt t="187422" x="4995863" y="6051550"/>
          <p14:tracePt t="187443" x="4899025" y="5859463"/>
          <p14:tracePt t="187460" x="4859338" y="5780088"/>
          <p14:tracePt t="187472" x="4848225" y="5762625"/>
          <p14:tracePt t="187488" x="4814888" y="5734050"/>
          <p14:tracePt t="187505" x="4814888" y="5729288"/>
          <p14:tracePt t="187522" x="4808538" y="5718175"/>
          <p14:tracePt t="187539" x="4803775" y="5711825"/>
          <p14:tracePt t="187555" x="4803775" y="5707063"/>
          <p14:tracePt t="187572" x="4797425" y="5700713"/>
          <p14:tracePt t="187588" x="4797425" y="5683250"/>
          <p14:tracePt t="187606" x="4797425" y="5672138"/>
          <p14:tracePt t="187622" x="4797425" y="5661025"/>
          <p14:tracePt t="187688" x="4803775" y="5667375"/>
          <p14:tracePt t="187833" x="4803775" y="5661025"/>
          <p14:tracePt t="187841" x="4803775" y="5649913"/>
          <p14:tracePt t="187848" x="4803775" y="5638800"/>
          <p14:tracePt t="187874" x="4803775" y="5621338"/>
          <p14:tracePt t="187881" x="4797425" y="5616575"/>
          <p14:tracePt t="187902" x="4792663" y="5610225"/>
          <p14:tracePt t="187911" x="4792663" y="5605463"/>
          <p14:tracePt t="187925" x="4781550" y="5594350"/>
          <p14:tracePt t="187942" x="4775200" y="5581650"/>
          <p14:tracePt t="187957" x="4768850" y="5565775"/>
          <p14:tracePt t="187973" x="4735513" y="5554663"/>
          <p14:tracePt t="188369" x="4730750" y="5537200"/>
          <p14:tracePt t="188377" x="4735513" y="5537200"/>
          <p14:tracePt t="188386" x="4764088" y="5537200"/>
          <p14:tracePt t="188399" x="4792663" y="5514975"/>
          <p14:tracePt t="188410" x="4832350" y="5480050"/>
          <p14:tracePt t="188425" x="4837113" y="5475288"/>
          <p14:tracePt t="188442" x="4848225" y="5468938"/>
          <p14:tracePt t="188459" x="4887913" y="5424488"/>
          <p14:tracePt t="188476" x="4972050" y="5311775"/>
          <p14:tracePt t="188492" x="4989513" y="5283200"/>
          <p14:tracePt t="188509" x="4995863" y="5276850"/>
          <p14:tracePt t="188525" x="5000625" y="5265738"/>
          <p14:tracePt t="188542" x="5006975" y="5243513"/>
          <p14:tracePt t="188559" x="5018088" y="5214938"/>
          <p14:tracePt t="188575" x="5057775" y="5170488"/>
          <p14:tracePt t="188592" x="5062538" y="5164138"/>
          <p14:tracePt t="188906" x="5062538" y="5159375"/>
          <p14:tracePt t="188912" x="5022850" y="5159375"/>
          <p14:tracePt t="188925" x="4995863" y="5159375"/>
          <p14:tracePt t="188942" x="4972050" y="5159375"/>
          <p14:tracePt t="188959" x="4967288" y="5159375"/>
          <p14:tracePt t="189000" x="4960938" y="5159375"/>
          <p14:tracePt t="189008" x="4956175" y="5164138"/>
          <p14:tracePt t="189016" x="4927600" y="5181600"/>
          <p14:tracePt t="189026" x="4899025" y="5187950"/>
          <p14:tracePt t="189042" x="4865688" y="5199063"/>
          <p14:tracePt t="189059" x="4859338" y="5203825"/>
          <p14:tracePt t="189092" x="4848225" y="5221288"/>
          <p14:tracePt t="189109" x="4837113" y="5226050"/>
          <p14:tracePt t="189125" x="4832350" y="5226050"/>
          <p14:tracePt t="189225" x="4826000" y="5232400"/>
          <p14:tracePt t="189232" x="4819650" y="5238750"/>
          <p14:tracePt t="189384" x="4819650" y="5243513"/>
          <p14:tracePt t="189392" x="4826000" y="5243513"/>
          <p14:tracePt t="189402" x="4848225" y="5260975"/>
          <p14:tracePt t="189414" x="4883150" y="5265738"/>
          <p14:tracePt t="189425" x="4916488" y="5265738"/>
          <p14:tracePt t="189442" x="4989513" y="5276850"/>
          <p14:tracePt t="189458" x="5073650" y="5294313"/>
          <p14:tracePt t="189475" x="5159375" y="5300663"/>
          <p14:tracePt t="189492" x="5260975" y="5300663"/>
          <p14:tracePt t="189508" x="5327650" y="5300663"/>
          <p14:tracePt t="189525" x="5367338" y="5300663"/>
          <p14:tracePt t="189542" x="5373688" y="5300663"/>
          <p14:tracePt t="189568" x="5367338" y="5300663"/>
          <p14:tracePt t="189577" x="5362575" y="5300663"/>
          <p14:tracePt t="189592" x="5289550" y="5294313"/>
          <p14:tracePt t="189608" x="5265738" y="5294313"/>
          <p14:tracePt t="189625" x="5210175" y="5283200"/>
          <p14:tracePt t="189642" x="5091113" y="5254625"/>
          <p14:tracePt t="189658" x="4938713" y="5210175"/>
          <p14:tracePt t="189675" x="4786313" y="5192713"/>
          <p14:tracePt t="189692" x="4684713" y="5164138"/>
          <p14:tracePt t="189708" x="4673600" y="5159375"/>
          <p14:tracePt t="189752" x="4673600" y="5148263"/>
          <p14:tracePt t="189765" x="4679950" y="5148263"/>
          <p14:tracePt t="189778" x="4691063" y="5148263"/>
          <p14:tracePt t="189792" x="4746625" y="5148263"/>
          <p14:tracePt t="189808" x="4786313" y="5148263"/>
          <p14:tracePt t="189826" x="4797425" y="5148263"/>
          <p14:tracePt t="189842" x="4797425" y="5153025"/>
          <p14:tracePt t="189859" x="4757738" y="5175250"/>
          <p14:tracePt t="189875" x="4600575" y="5203825"/>
          <p14:tracePt t="189892" x="4470400" y="5214938"/>
          <p14:tracePt t="189909" x="4397375" y="5214938"/>
          <p14:tracePt t="189925" x="4379913" y="5214938"/>
          <p14:tracePt t="189941" x="4379913" y="5210175"/>
          <p14:tracePt t="189958" x="4379913" y="5199063"/>
          <p14:tracePt t="189975" x="4437063" y="5192713"/>
          <p14:tracePt t="189992" x="4633913" y="5192713"/>
          <p14:tracePt t="190009" x="4757738" y="5192713"/>
          <p14:tracePt t="190025" x="4826000" y="5214938"/>
          <p14:tracePt t="190059" x="4797425" y="5214938"/>
          <p14:tracePt t="190077" x="4691063" y="5214938"/>
          <p14:tracePt t="190092" x="4543425" y="5214938"/>
          <p14:tracePt t="190108" x="4538663" y="5214938"/>
          <p14:tracePt t="190143" x="4543425" y="5214938"/>
          <p14:tracePt t="190158" x="4589463" y="5214938"/>
          <p14:tracePt t="190175" x="4645025" y="5226050"/>
          <p14:tracePt t="190192" x="4695825" y="5226050"/>
          <p14:tracePt t="190208" x="4702175" y="5226050"/>
          <p14:tracePt t="190242" x="4679950" y="5226050"/>
          <p14:tracePt t="190258" x="4633913" y="5226050"/>
          <p14:tracePt t="190275" x="4600575" y="5226050"/>
          <p14:tracePt t="190337" x="4616450" y="5226050"/>
          <p14:tracePt t="190344" x="4651375" y="5226050"/>
          <p14:tracePt t="190365" x="4684713" y="5226050"/>
          <p14:tracePt t="190375" x="4724400" y="5221288"/>
          <p14:tracePt t="190392" x="4792663" y="5221288"/>
          <p14:tracePt t="190408" x="4797425" y="5214938"/>
          <p14:tracePt t="190445" x="4775200" y="5210175"/>
          <p14:tracePt t="190459" x="4730750" y="5192713"/>
          <p14:tracePt t="190537" x="4735513" y="5192713"/>
          <p14:tracePt t="190544" x="4757738" y="5192713"/>
          <p14:tracePt t="190558" x="4781550" y="5192713"/>
          <p14:tracePt t="190576" x="4826000" y="5192713"/>
          <p14:tracePt t="190591" x="4837113" y="5192713"/>
          <p14:tracePt t="190608" x="4808538" y="5199063"/>
          <p14:tracePt t="190625" x="4713288" y="5210175"/>
          <p14:tracePt t="190641" x="4565650" y="5210175"/>
          <p14:tracePt t="190658" x="4538663" y="5210175"/>
          <p14:tracePt t="190736" x="4538663" y="5214938"/>
          <p14:tracePt t="190744" x="4543425" y="5214938"/>
          <p14:tracePt t="190752" x="4565650" y="5214938"/>
          <p14:tracePt t="190761" x="4572000" y="5214938"/>
          <p14:tracePt t="190785" x="4589463" y="5214938"/>
          <p14:tracePt t="190840" x="4583113" y="5214938"/>
          <p14:tracePt t="190896" x="4583113" y="5210175"/>
          <p14:tracePt t="190904" x="4589463" y="5199063"/>
          <p14:tracePt t="190916" x="4616450" y="5181600"/>
          <p14:tracePt t="190925" x="4645025" y="5170488"/>
          <p14:tracePt t="190942" x="4718050" y="5148263"/>
          <p14:tracePt t="190958" x="4792663" y="5141913"/>
          <p14:tracePt t="190975" x="4883150" y="5141913"/>
          <p14:tracePt t="190992" x="4949825" y="5141913"/>
          <p14:tracePt t="191009" x="5035550" y="5175250"/>
          <p14:tracePt t="191025" x="5046663" y="5187950"/>
          <p14:tracePt t="191041" x="5046663" y="5214938"/>
          <p14:tracePt t="191058" x="5040313" y="5260975"/>
          <p14:tracePt t="191075" x="4960938" y="5305425"/>
          <p14:tracePt t="191091" x="4945063" y="5311775"/>
          <p14:tracePt t="191160" x="4938713" y="5311775"/>
          <p14:tracePt t="191168" x="4938713" y="5294313"/>
          <p14:tracePt t="191179" x="4945063" y="5283200"/>
          <p14:tracePt t="191192" x="4984750" y="5243513"/>
          <p14:tracePt t="191208" x="5035550" y="5226050"/>
          <p14:tracePt t="191224" x="5068888" y="5226050"/>
          <p14:tracePt t="191243" x="5086350" y="5226050"/>
          <p14:tracePt t="191249" x="5097463" y="5226050"/>
          <p14:tracePt t="191258" x="5108575" y="5226050"/>
          <p14:tracePt t="191275" x="5130800" y="5254625"/>
          <p14:tracePt t="191291" x="5159375" y="5283200"/>
          <p14:tracePt t="191309" x="5159375" y="5294313"/>
          <p14:tracePt t="191456" x="5164138" y="5294313"/>
          <p14:tracePt t="191466" x="5170488" y="5294313"/>
          <p14:tracePt t="191475" x="5175250" y="5294313"/>
          <p14:tracePt t="191492" x="5181600" y="5294313"/>
          <p14:tracePt t="191509" x="5192713" y="5294313"/>
          <p14:tracePt t="191528" x="5232400" y="5294313"/>
          <p14:tracePt t="191541" x="5243513" y="5294313"/>
          <p14:tracePt t="191558" x="5265738" y="5294313"/>
          <p14:tracePt t="191575" x="5283200" y="5294313"/>
          <p14:tracePt t="191592" x="5289550" y="5294313"/>
          <p14:tracePt t="191608" x="5305425" y="5294313"/>
          <p14:tracePt t="191656" x="5300663" y="5294313"/>
          <p14:tracePt t="191664" x="5283200" y="5294313"/>
          <p14:tracePt t="191674" x="5249863" y="5294313"/>
          <p14:tracePt t="191691" x="5170488" y="5294313"/>
          <p14:tracePt t="191708" x="5040313" y="5294313"/>
          <p14:tracePt t="191724" x="4883150" y="5294313"/>
          <p14:tracePt t="191742" x="4651375" y="5294313"/>
          <p14:tracePt t="191746" x="4538663" y="5294313"/>
          <p14:tracePt t="191758" x="4448175" y="5289550"/>
          <p14:tracePt t="191774" x="4357688" y="5260975"/>
          <p14:tracePt t="191816" x="4375150" y="5260975"/>
          <p14:tracePt t="191824" x="4441825" y="5260975"/>
          <p14:tracePt t="191841" x="4538663" y="5260975"/>
          <p14:tracePt t="191858" x="4684713" y="5260975"/>
          <p14:tracePt t="191875" x="4832350" y="5260975"/>
          <p14:tracePt t="191891" x="4910138" y="5260975"/>
          <p14:tracePt t="191924" x="4899025" y="5260975"/>
          <p14:tracePt t="191941" x="4854575" y="5260975"/>
          <p14:tracePt t="191958" x="4735513" y="5276850"/>
          <p14:tracePt t="191976" x="4706938" y="5283200"/>
          <p14:tracePt t="192017" x="4713288" y="5289550"/>
          <p14:tracePt t="192024" x="4752975" y="5289550"/>
          <p14:tracePt t="192042" x="4826000" y="5289550"/>
          <p14:tracePt t="192059" x="4905375" y="5289550"/>
          <p14:tracePt t="192074" x="4956175" y="5289550"/>
          <p14:tracePt t="192091" x="4995863" y="5300663"/>
          <p14:tracePt t="192128" x="4995863" y="5305425"/>
          <p14:tracePt t="192144" x="4984750" y="5311775"/>
          <p14:tracePt t="192158" x="4967288" y="5311775"/>
          <p14:tracePt t="192174" x="4960938" y="5311775"/>
          <p14:tracePt t="192216" x="4984750" y="5311775"/>
          <p14:tracePt t="192226" x="5006975" y="5311775"/>
          <p14:tracePt t="192232" x="5040313" y="5311775"/>
          <p14:tracePt t="192241" x="5091113" y="5311775"/>
          <p14:tracePt t="192259" x="5119688" y="5311775"/>
          <p14:tracePt t="192274" x="5130800" y="5311775"/>
          <p14:tracePt t="192296" x="5124450" y="5305425"/>
          <p14:tracePt t="192309" x="5097463" y="5305425"/>
          <p14:tracePt t="192325" x="4967288" y="5289550"/>
          <p14:tracePt t="192342" x="4905375" y="5283200"/>
          <p14:tracePt t="192358" x="4894263" y="5283200"/>
          <p14:tracePt t="192405" x="4894263" y="5276850"/>
          <p14:tracePt t="192414" x="4910138" y="5276850"/>
          <p14:tracePt t="192427" x="4956175" y="5276850"/>
          <p14:tracePt t="192443" x="5011738" y="5276850"/>
          <p14:tracePt t="192458" x="5108575" y="5294313"/>
          <p14:tracePt t="192474" x="5203825" y="5311775"/>
          <p14:tracePt t="192492" x="5289550" y="5316538"/>
          <p14:tracePt t="192508" x="5316538" y="5322888"/>
          <p14:tracePt t="192585" x="5327650" y="5327650"/>
          <p14:tracePt t="192593" x="5345113" y="5334000"/>
          <p14:tracePt t="192608" x="5429250" y="5340350"/>
          <p14:tracePt t="192628" x="5530850" y="5340350"/>
          <p14:tracePt t="192641" x="5656263" y="5340350"/>
          <p14:tracePt t="192658" x="5768975" y="5340350"/>
          <p14:tracePt t="192677" x="5881688" y="5340350"/>
          <p14:tracePt t="192691" x="5965825" y="5340350"/>
          <p14:tracePt t="192709" x="6045200" y="5340350"/>
          <p14:tracePt t="192724" x="6107113" y="5340350"/>
          <p14:tracePt t="192742" x="6118225" y="5340350"/>
          <p14:tracePt t="192824" x="6118225" y="5345113"/>
          <p14:tracePt t="192832" x="6107113" y="5345113"/>
          <p14:tracePt t="192841" x="6056313" y="5345113"/>
          <p14:tracePt t="192858" x="5921375" y="5362575"/>
          <p14:tracePt t="192874" x="5757863" y="5378450"/>
          <p14:tracePt t="192891" x="5678488" y="5395913"/>
          <p14:tracePt t="192961" x="5689600" y="5391150"/>
          <p14:tracePt t="192968" x="5740400" y="5367338"/>
          <p14:tracePt t="192979" x="5835650" y="5356225"/>
          <p14:tracePt t="192992" x="5903913" y="5340350"/>
          <p14:tracePt t="193008" x="6440488" y="5170488"/>
          <p14:tracePt t="193025" x="6778625" y="5035550"/>
          <p14:tracePt t="193041" x="6908800" y="4989513"/>
          <p14:tracePt t="193058" x="6908800" y="4984750"/>
          <p14:tracePt t="193074" x="6891338" y="4978400"/>
          <p14:tracePt t="193091" x="6756400" y="5018088"/>
          <p14:tracePt t="193108" x="6621463" y="5119688"/>
          <p14:tracePt t="193125" x="6519863" y="5187950"/>
          <p14:tracePt t="193142" x="6469063" y="5232400"/>
          <p14:tracePt t="193158" x="6440488" y="5243513"/>
          <p14:tracePt t="193174" x="6367463" y="5265738"/>
          <p14:tracePt t="193191" x="6270625" y="5272088"/>
          <p14:tracePt t="193207" x="6164263" y="5289550"/>
          <p14:tracePt t="193224" x="6157913" y="5289550"/>
          <p14:tracePt t="193312" x="6146800" y="5289550"/>
          <p14:tracePt t="193320" x="6140450" y="5294313"/>
          <p14:tracePt t="193328" x="6135688" y="5294313"/>
          <p14:tracePt t="193341" x="6129338" y="5294313"/>
          <p14:tracePt t="193357" x="6102350" y="5294313"/>
          <p14:tracePt t="193375" x="6062663" y="5294313"/>
          <p14:tracePt t="193489" x="6056313" y="5294313"/>
          <p14:tracePt t="193497" x="6051550" y="5294313"/>
          <p14:tracePt t="193512" x="6034088" y="5289550"/>
          <p14:tracePt t="193525" x="6027738" y="5289550"/>
          <p14:tracePt t="193541" x="6022975" y="5289550"/>
          <p14:tracePt t="193557" x="5983288" y="5289550"/>
          <p14:tracePt t="193575" x="5921375" y="5272088"/>
          <p14:tracePt t="193591" x="5835650" y="5265738"/>
          <p14:tracePt t="193607" x="5762625" y="5232400"/>
          <p14:tracePt t="193624" x="5740400" y="5226050"/>
          <p14:tracePt t="193641" x="5734050" y="5214938"/>
          <p14:tracePt t="193720" x="5740400" y="5214938"/>
          <p14:tracePt t="193728" x="5768975" y="5214938"/>
          <p14:tracePt t="193736" x="5791200" y="5214938"/>
          <p14:tracePt t="193751" x="5870575" y="5214938"/>
          <p14:tracePt t="193776" x="6000750" y="5214938"/>
          <p14:tracePt t="193791" x="6124575" y="5214938"/>
          <p14:tracePt t="193808" x="6191250" y="5214938"/>
          <p14:tracePt t="193841" x="6197600" y="5221288"/>
          <p14:tracePt t="193857" x="6175375" y="5232400"/>
          <p14:tracePt t="193875" x="6056313" y="5238750"/>
          <p14:tracePt t="193894" x="5965825" y="5238750"/>
          <p14:tracePt t="193910" x="5937250" y="5238750"/>
          <p14:tracePt t="193925" x="5921375" y="5238750"/>
          <p14:tracePt t="194008" x="5926138" y="5238750"/>
          <p14:tracePt t="194015" x="5937250" y="5238750"/>
          <p14:tracePt t="194024" x="5961063" y="5238750"/>
          <p14:tracePt t="194041" x="6000750" y="5249863"/>
          <p14:tracePt t="194058" x="6016625" y="5249863"/>
          <p14:tracePt t="194074" x="6011863" y="5249863"/>
          <p14:tracePt t="194091" x="5926138" y="5249863"/>
          <p14:tracePt t="194107" x="5757863" y="5249863"/>
          <p14:tracePt t="194124" x="5649913" y="5243513"/>
          <p14:tracePt t="194141" x="5610225" y="5226050"/>
          <p14:tracePt t="194157" x="5605463" y="5221288"/>
          <p14:tracePt t="194212" x="5610225" y="5221288"/>
          <p14:tracePt t="194215" x="5610225" y="5214938"/>
          <p14:tracePt t="194224" x="5610225" y="5210175"/>
          <p14:tracePt t="194241" x="5610225" y="5199063"/>
          <p14:tracePt t="194257" x="5632450" y="5192713"/>
          <p14:tracePt t="194274" x="5722938" y="5210175"/>
          <p14:tracePt t="194293" x="5870575" y="5283200"/>
          <p14:tracePt t="194308" x="5921375" y="5294313"/>
          <p14:tracePt t="194324" x="5797550" y="5300663"/>
          <p14:tracePt t="194341" x="5711825" y="5300663"/>
          <p14:tracePt t="194357" x="5707063" y="5300663"/>
          <p14:tracePt t="194374" x="5707063" y="5294313"/>
          <p14:tracePt t="194390" x="5722938" y="5294313"/>
          <p14:tracePt t="194448" x="5734050" y="5276850"/>
          <p14:tracePt t="194457" x="5740400" y="5265738"/>
          <p14:tracePt t="194489" x="5751513" y="5265738"/>
          <p14:tracePt t="194496" x="5757863" y="5265738"/>
          <p14:tracePt t="194520" x="5762625" y="5265738"/>
          <p14:tracePt t="194530" x="5768975" y="5265738"/>
          <p14:tracePt t="194540" x="5773738" y="5265738"/>
          <p14:tracePt t="194557" x="5784850" y="5265738"/>
          <p14:tracePt t="194616" x="5797550" y="5272088"/>
          <p14:tracePt t="194632" x="5802313" y="5272088"/>
          <p14:tracePt t="194640" x="5813425" y="5272088"/>
          <p14:tracePt t="194659" x="5824538" y="5272088"/>
          <p14:tracePt t="194696" x="5830888" y="5272088"/>
          <p14:tracePt t="194704" x="5835650" y="5272088"/>
          <p14:tracePt t="194712" x="5853113" y="5265738"/>
          <p14:tracePt t="194729" x="5864225" y="5265738"/>
          <p14:tracePt t="194749" x="5870575" y="5265738"/>
          <p14:tracePt t="194758" x="5875338" y="5265738"/>
          <p14:tracePt t="194800" x="5881688" y="5265738"/>
          <p14:tracePt t="194810" x="5886450" y="5265738"/>
          <p14:tracePt t="194815" x="5892800" y="5265738"/>
          <p14:tracePt t="194824" x="5932488" y="5283200"/>
          <p14:tracePt t="194841" x="5965825" y="5305425"/>
          <p14:tracePt t="194857" x="5972175" y="5305425"/>
          <p14:tracePt t="194891" x="5976938" y="5305425"/>
          <p14:tracePt t="194908" x="5983288" y="5305425"/>
          <p14:tracePt t="194924" x="5994400" y="5305425"/>
          <p14:tracePt t="194942" x="6000750" y="5305425"/>
          <p14:tracePt t="194957" x="6005513" y="5305425"/>
          <p14:tracePt t="194974" x="6022975" y="5300663"/>
          <p14:tracePt t="194992" x="6022975" y="5272088"/>
          <p14:tracePt t="195032" x="6027738" y="5265738"/>
          <p14:tracePt t="195044" x="6038850" y="5265738"/>
          <p14:tracePt t="195057" x="6056313" y="5311775"/>
          <p14:tracePt t="195074" x="6067425" y="5340350"/>
          <p14:tracePt t="195091" x="6078538" y="5351463"/>
          <p14:tracePt t="195107" x="6084888" y="5391150"/>
          <p14:tracePt t="195124" x="6096000" y="5402263"/>
          <p14:tracePt t="195140" x="6096000" y="5413375"/>
          <p14:tracePt t="195200" x="6102350" y="5424488"/>
          <p14:tracePt t="195209" x="6107113" y="5424488"/>
          <p14:tracePt t="195216" x="6113463" y="5429250"/>
          <p14:tracePt t="195224" x="6118225" y="5429250"/>
          <p14:tracePt t="195256" x="6124575" y="5429250"/>
          <p14:tracePt t="195273" x="6124575" y="5424488"/>
          <p14:tracePt t="195280" x="6124575" y="5413375"/>
          <p14:tracePt t="195297" x="6124575" y="5391150"/>
          <p14:tracePt t="195307" x="6124575" y="5378450"/>
          <p14:tracePt t="195324" x="6124575" y="5362575"/>
          <p14:tracePt t="195340" x="6118225" y="5327650"/>
          <p14:tracePt t="195464" x="6113463" y="5327650"/>
          <p14:tracePt t="195473" x="6102350" y="5327650"/>
          <p14:tracePt t="195480" x="6089650" y="5327650"/>
          <p14:tracePt t="195490" x="6073775" y="5345113"/>
          <p14:tracePt t="195508" x="6034088" y="5362575"/>
          <p14:tracePt t="195524" x="5949950" y="5395913"/>
          <p14:tracePt t="195540" x="5892800" y="5424488"/>
          <p14:tracePt t="195557" x="5813425" y="5480050"/>
          <p14:tracePt t="195575" x="5797550" y="5514975"/>
          <p14:tracePt t="195607" x="5797550" y="5526088"/>
          <p14:tracePt t="195624" x="5819775" y="5526088"/>
          <p14:tracePt t="195644" x="5824538" y="5514975"/>
          <p14:tracePt t="195657" x="5824538" y="5486400"/>
          <p14:tracePt t="195674" x="5824538" y="5457825"/>
          <p14:tracePt t="195690" x="5824538" y="5446713"/>
          <p14:tracePt t="195762" x="5824538" y="5441950"/>
          <p14:tracePt t="195784" x="5808663" y="5402263"/>
          <p14:tracePt t="195794" x="5797550" y="5395913"/>
          <p14:tracePt t="195800" x="5791200" y="5378450"/>
          <p14:tracePt t="195811" x="5784850" y="5373688"/>
          <p14:tracePt t="195824" x="5784850" y="5367338"/>
          <p14:tracePt t="195840" x="5757863" y="5362575"/>
          <p14:tracePt t="195875" x="5751513" y="5362575"/>
          <p14:tracePt t="195890" x="5722938" y="5362575"/>
          <p14:tracePt t="195910" x="5718175" y="5362575"/>
          <p14:tracePt t="195952" x="5718175" y="5373688"/>
          <p14:tracePt t="195961" x="5718175" y="5378450"/>
          <p14:tracePt t="195977" x="5722938" y="5384800"/>
          <p14:tracePt t="195993" x="5722938" y="5391150"/>
          <p14:tracePt t="196025" x="5729288" y="5391150"/>
          <p14:tracePt t="196035" x="5734050" y="5391150"/>
          <p14:tracePt t="196040" x="5740400" y="5391150"/>
          <p14:tracePt t="196120" x="5751513" y="5391150"/>
          <p14:tracePt t="196128" x="5757863" y="5391150"/>
          <p14:tracePt t="196140" x="5762625" y="5391150"/>
          <p14:tracePt t="196216" x="5773738" y="5391150"/>
          <p14:tracePt t="196232" x="5784850" y="5391150"/>
          <p14:tracePt t="196329" x="5791200" y="5391150"/>
          <p14:tracePt t="196336" x="5797550" y="5391150"/>
          <p14:tracePt t="196344" x="5802313" y="5378450"/>
          <p14:tracePt t="196360" x="5813425" y="5373688"/>
          <p14:tracePt t="196376" x="5830888" y="5367338"/>
          <p14:tracePt t="196390" x="5835650" y="5362575"/>
          <p14:tracePt t="196408" x="5853113" y="5362575"/>
          <p14:tracePt t="196593" x="5859463" y="5362575"/>
          <p14:tracePt t="196601" x="5864225" y="5362575"/>
          <p14:tracePt t="197072" x="5870575" y="5362575"/>
          <p14:tracePt t="197402" x="5870575" y="5373688"/>
          <p14:tracePt t="197848" x="5875338" y="5373688"/>
          <p14:tracePt t="197856" x="5881688" y="5373688"/>
          <p14:tracePt t="197866" x="5886450" y="5373688"/>
          <p14:tracePt t="197883" x="5921375" y="5373688"/>
          <p14:tracePt t="197900" x="5926138" y="5373688"/>
          <p14:tracePt t="197933" x="5926138" y="5362575"/>
          <p14:tracePt t="197949" x="5926138" y="5345113"/>
          <p14:tracePt t="197966" x="5926138" y="5322888"/>
          <p14:tracePt t="198065" x="5926138" y="5316538"/>
          <p14:tracePt t="198072" x="5915025" y="5311775"/>
          <p14:tracePt t="198083" x="5910263" y="5300663"/>
          <p14:tracePt t="198099" x="5875338" y="5226050"/>
          <p14:tracePt t="198116" x="5853113" y="5159375"/>
          <p14:tracePt t="198134" x="5835650" y="5062538"/>
          <p14:tracePt t="198150" x="5819775" y="4984750"/>
          <p14:tracePt t="198166" x="5797550" y="4949825"/>
          <p14:tracePt t="198184" x="5791200" y="4921250"/>
          <p14:tracePt t="198240" x="5784850" y="4938713"/>
          <p14:tracePt t="198248" x="5784850" y="4956175"/>
          <p14:tracePt t="198257" x="5768975" y="4967288"/>
          <p14:tracePt t="198266" x="5762625" y="4995863"/>
          <p14:tracePt t="198282" x="5757863" y="5000625"/>
          <p14:tracePt t="198299" x="5751513" y="5011738"/>
          <p14:tracePt t="198316" x="5751513" y="5022850"/>
          <p14:tracePt t="198332" x="5751513" y="5035550"/>
          <p14:tracePt t="198349" x="5751513" y="5057775"/>
          <p14:tracePt t="198366" x="5751513" y="5068888"/>
          <p14:tracePt t="198385" x="5751513" y="5080000"/>
          <p14:tracePt t="198400" x="5768975" y="5097463"/>
          <p14:tracePt t="198420" x="5784850" y="5113338"/>
          <p14:tracePt t="198432" x="5808663" y="5130800"/>
          <p14:tracePt t="198449" x="5813425" y="5137150"/>
          <p14:tracePt t="198576" x="5813425" y="5141913"/>
          <p14:tracePt t="198586" x="5813425" y="5153025"/>
          <p14:tracePt t="198591" x="5813425" y="5159375"/>
          <p14:tracePt t="198601" x="5813425" y="5175250"/>
          <p14:tracePt t="198616" x="5813425" y="5187950"/>
          <p14:tracePt t="198633" x="5813425" y="5199063"/>
          <p14:tracePt t="198672" x="5813425" y="5203825"/>
          <p14:tracePt t="198684" x="5813425" y="5210175"/>
          <p14:tracePt t="198699" x="5813425" y="5214938"/>
          <p14:tracePt t="198920" x="5819775" y="5226050"/>
          <p14:tracePt t="198937" x="5819775" y="5232400"/>
          <p14:tracePt t="198945" x="5819775" y="5238750"/>
          <p14:tracePt t="199480" x="5819775" y="5243513"/>
          <p14:tracePt t="199504" x="5824538" y="5243513"/>
          <p14:tracePt t="199520" x="5842000" y="5249863"/>
          <p14:tracePt t="199528" x="5848350" y="5249863"/>
          <p14:tracePt t="199536" x="5853113" y="5249863"/>
          <p14:tracePt t="199549" x="5875338" y="5249863"/>
          <p14:tracePt t="199566" x="5903913" y="5249863"/>
          <p14:tracePt t="199582" x="5915025" y="5249863"/>
          <p14:tracePt t="201576" x="5926138" y="5249863"/>
          <p14:tracePt t="201584" x="5954713" y="5305425"/>
          <p14:tracePt t="201593" x="6051550" y="5340350"/>
          <p14:tracePt t="201601" x="6118225" y="5351463"/>
          <p14:tracePt t="201617" x="6332538" y="5351463"/>
          <p14:tracePt t="201635" x="6999288" y="5300663"/>
          <p14:tracePt t="201651" x="7546975" y="5243513"/>
          <p14:tracePt t="201669" x="7626350" y="5221288"/>
          <p14:tracePt t="201684" x="7626350" y="5214938"/>
          <p14:tracePt t="201753" x="7631113" y="5210175"/>
          <p14:tracePt t="201760" x="7642225" y="5203825"/>
          <p14:tracePt t="201771" x="7648575" y="5192713"/>
          <p14:tracePt t="201784" x="7659688" y="5192713"/>
          <p14:tracePt t="201801" x="7688263" y="5192713"/>
          <p14:tracePt t="201818" x="7704138" y="5192713"/>
          <p14:tracePt t="201850" x="7704138" y="5187950"/>
          <p14:tracePt t="201868" x="7688263" y="5175250"/>
          <p14:tracePt t="201884" x="7642225" y="5170488"/>
          <p14:tracePt t="201901" x="7626350" y="5170488"/>
          <p14:tracePt t="202456" x="7620000" y="5170488"/>
          <p14:tracePt t="202472" x="7626350" y="5170488"/>
          <p14:tracePt t="202481" x="7642225" y="5175250"/>
          <p14:tracePt t="202488" x="7631113" y="5203825"/>
          <p14:tracePt t="202497" x="7608888" y="5265738"/>
          <p14:tracePt t="202514" x="7569200" y="5311775"/>
          <p14:tracePt t="203199" x="7591425" y="5311775"/>
          <p14:tracePt t="203209" x="7608888" y="5311775"/>
          <p14:tracePt t="203216" x="7704138" y="5311775"/>
          <p14:tracePt t="203224" x="7880350" y="5305425"/>
          <p14:tracePt t="203239" x="8099425" y="5283200"/>
          <p14:tracePt t="203255" x="8393113" y="5283200"/>
          <p14:tracePt t="203272" x="8450263" y="5283200"/>
          <p14:tracePt t="203504" x="8461375" y="5272088"/>
          <p14:tracePt t="203516" x="8466138" y="5272088"/>
          <p14:tracePt t="203522" x="8523288" y="5243513"/>
          <p14:tracePt t="203539" x="8596313" y="5221288"/>
          <p14:tracePt t="203556" x="8642350" y="5221288"/>
          <p14:tracePt t="203572" x="8658225" y="5214938"/>
          <p14:tracePt t="203656" x="8669338" y="5214938"/>
          <p14:tracePt t="203664" x="8680450" y="5214938"/>
          <p14:tracePt t="203672" x="8693150" y="5214938"/>
          <p14:tracePt t="203785" x="8704263" y="5214938"/>
          <p14:tracePt t="203832" x="8709025" y="5214938"/>
          <p14:tracePt t="203842" x="8715375" y="5214938"/>
          <p14:tracePt t="203848" x="8720138" y="5214938"/>
          <p14:tracePt t="203857" x="8726488" y="5221288"/>
          <p14:tracePt t="203872" x="8743950" y="5238750"/>
          <p14:tracePt t="203889" x="8755063" y="5249863"/>
          <p14:tracePt t="203905" x="8748713" y="5249863"/>
          <p14:tracePt t="203922" x="8737600" y="5249863"/>
          <p14:tracePt t="203938" x="8731250" y="5249863"/>
          <p14:tracePt t="203955" x="8720138" y="5249863"/>
          <p14:tracePt t="203984" x="8709025" y="5249863"/>
          <p14:tracePt t="204009" x="8709025" y="5260975"/>
          <p14:tracePt t="204016" x="8720138" y="5265738"/>
          <p14:tracePt t="204028" x="8748713" y="5294313"/>
          <p14:tracePt t="204039" x="8759825" y="5305425"/>
          <p14:tracePt t="204056" x="8782050" y="5327650"/>
          <p14:tracePt t="204072" x="8805863" y="5340350"/>
          <p14:tracePt t="204504" x="8799513" y="5340350"/>
          <p14:tracePt t="204512" x="8766175" y="5340350"/>
          <p14:tracePt t="204520" x="8726488" y="5327650"/>
          <p14:tracePt t="204529" x="8720138" y="5322888"/>
          <p14:tracePt t="204672" x="8720138" y="5334000"/>
          <p14:tracePt t="204683" x="8726488" y="5340350"/>
          <p14:tracePt t="204688" x="8726488" y="5345113"/>
          <p14:tracePt t="204696" x="8726488" y="5356225"/>
          <p14:tracePt t="204710" x="8726488" y="5362575"/>
          <p14:tracePt t="204729" x="8731250" y="5367338"/>
          <p14:tracePt t="204744" x="8737600" y="5384800"/>
          <p14:tracePt t="204760" x="8748713" y="5407025"/>
          <p14:tracePt t="204777" x="8759825" y="5424488"/>
          <p14:tracePt t="204810" x="8759825" y="5429250"/>
          <p14:tracePt t="204827" x="8759825" y="5446713"/>
          <p14:tracePt t="204844" x="8766175" y="5453063"/>
          <p14:tracePt t="204861" x="8782050" y="5468938"/>
          <p14:tracePt t="204877" x="8788400" y="5475288"/>
          <p14:tracePt t="205184" x="8794750" y="5475288"/>
          <p14:tracePt t="205194" x="8794750" y="5468938"/>
          <p14:tracePt t="205207" x="8805863" y="5446713"/>
          <p14:tracePt t="205224" x="8816975" y="5413375"/>
          <p14:tracePt t="205240" x="8816975" y="5395913"/>
          <p14:tracePt t="205257" x="8816975" y="5367338"/>
          <p14:tracePt t="205274" x="8816975" y="5334000"/>
          <p14:tracePt t="205290" x="8816975" y="5283200"/>
          <p14:tracePt t="205307" x="8794750" y="5232400"/>
          <p14:tracePt t="205324" x="8755063" y="5159375"/>
          <p14:tracePt t="205342" x="8755063" y="5119688"/>
          <p14:tracePt t="205357" x="8748713" y="5091113"/>
          <p14:tracePt t="205374" x="8743950" y="5062538"/>
          <p14:tracePt t="205519" x="8743950" y="5068888"/>
          <p14:tracePt t="205528" x="8748713" y="5080000"/>
          <p14:tracePt t="205540" x="8766175" y="5086350"/>
          <p14:tracePt t="205557" x="8788400" y="5124450"/>
          <p14:tracePt t="205573" x="8794750" y="5130800"/>
          <p14:tracePt t="205656" x="8799513" y="5137150"/>
          <p14:tracePt t="205945" x="8805863" y="5137150"/>
          <p14:tracePt t="205952" x="8810625" y="5148263"/>
          <p14:tracePt t="205962" x="8828088" y="5153025"/>
          <p14:tracePt t="205973" x="8856663" y="5170488"/>
          <p14:tracePt t="205990" x="8907463" y="5210175"/>
          <p14:tracePt t="206007" x="8923338" y="5221288"/>
          <p14:tracePt t="206023" x="8923338" y="5226050"/>
          <p14:tracePt t="206241" x="8929688" y="5232400"/>
          <p14:tracePt t="206256" x="8934450" y="5243513"/>
          <p14:tracePt t="206265" x="8934450" y="5249863"/>
          <p14:tracePt t="206272" x="8947150" y="5249863"/>
          <p14:tracePt t="206304" x="8951913" y="5254625"/>
          <p14:tracePt t="206329" x="8951913" y="5260975"/>
          <p14:tracePt t="206401" x="8958263" y="5265738"/>
          <p14:tracePt t="206456" x="8958263" y="5272088"/>
          <p14:tracePt t="207768" x="8958263" y="5265738"/>
          <p14:tracePt t="207776" x="8951913" y="5260975"/>
          <p14:tracePt t="207786" x="8951913" y="5249863"/>
          <p14:tracePt t="207801" x="8947150" y="5238750"/>
          <p14:tracePt t="207815" x="8947150" y="5232400"/>
          <p14:tracePt t="207832" x="8947150" y="5221288"/>
          <p14:tracePt t="207881" x="8947150" y="5214938"/>
          <p14:tracePt t="207888" x="8940800" y="5210175"/>
          <p14:tracePt t="207900" x="8934450" y="5210175"/>
          <p14:tracePt t="207915" x="8929688" y="5203825"/>
          <p14:tracePt t="207948" x="8923338" y="5199063"/>
          <p14:tracePt t="207965" x="8923338" y="5187950"/>
          <p14:tracePt t="207998" x="8923338" y="5175250"/>
          <p14:tracePt t="208032" x="8923338" y="5170488"/>
          <p14:tracePt t="208048" x="8929688" y="5164138"/>
          <p14:tracePt t="208065" x="8929688" y="5159375"/>
          <p14:tracePt t="208199" x="8929688" y="5153025"/>
          <p14:tracePt t="208208" x="8923338" y="5153025"/>
          <p14:tracePt t="208217" x="8918575" y="5153025"/>
          <p14:tracePt t="208232" x="8839200" y="5153025"/>
          <p14:tracePt t="208248" x="8782050" y="5181600"/>
          <p14:tracePt t="208265" x="8737600" y="5187950"/>
          <p14:tracePt t="208282" x="8693150" y="5221288"/>
          <p14:tracePt t="208298" x="8653463" y="5243513"/>
          <p14:tracePt t="208316" x="8636000" y="5254625"/>
          <p14:tracePt t="208332" x="8613775" y="5283200"/>
          <p14:tracePt t="208349" x="8607425" y="5294313"/>
          <p14:tracePt t="208366" x="8602663" y="5294313"/>
          <p14:tracePt t="208391" x="8591550" y="5311775"/>
          <p14:tracePt t="208424" x="8585200" y="5311775"/>
          <p14:tracePt t="208432" x="8574088" y="5316538"/>
          <p14:tracePt t="208440" x="8574088" y="5322888"/>
          <p14:tracePt t="208448" x="8567738" y="5327650"/>
          <p14:tracePt t="208465" x="8528050" y="5362575"/>
          <p14:tracePt t="208483" x="8472488" y="5395913"/>
          <p14:tracePt t="208498" x="8370888" y="5435600"/>
          <p14:tracePt t="208515" x="8251825" y="5497513"/>
          <p14:tracePt t="208533" x="8116888" y="5588000"/>
          <p14:tracePt t="208548" x="7986713" y="5695950"/>
          <p14:tracePt t="208565" x="7840663" y="5802313"/>
          <p14:tracePt t="208582" x="7681913" y="5915025"/>
          <p14:tracePt t="208598" x="7308850" y="6102350"/>
          <p14:tracePt t="208615" x="6807200" y="6316663"/>
          <p14:tracePt t="208632" x="6316663" y="6513513"/>
          <p14:tracePt t="208648" x="6175375" y="6559550"/>
          <p14:tracePt t="208665" x="6113463" y="6575425"/>
          <p14:tracePt t="208683" x="6089650" y="6575425"/>
          <p14:tracePt t="208730" x="6084888" y="6575425"/>
          <p14:tracePt t="208736" x="6073775" y="6570663"/>
          <p14:tracePt t="208748" x="6073775" y="6564313"/>
          <p14:tracePt t="208766" x="6073775" y="6553200"/>
          <p14:tracePt t="208782" x="6073775" y="6524625"/>
          <p14:tracePt t="208799" x="6078538" y="6502400"/>
          <p14:tracePt t="208816" x="6107113" y="6462713"/>
          <p14:tracePt t="208832" x="6186488" y="6389688"/>
          <p14:tracePt t="208848" x="6230938" y="6361113"/>
          <p14:tracePt t="208865" x="6281738" y="6316663"/>
          <p14:tracePt t="208884" x="6343650" y="6276975"/>
          <p14:tracePt t="208902" x="6480175" y="6219825"/>
          <p14:tracePt t="208918" x="6592888" y="6164263"/>
          <p14:tracePt t="208932" x="6672263" y="6107113"/>
          <p14:tracePt t="208948" x="6694488" y="6089650"/>
          <p14:tracePt t="208965" x="6699250" y="6084888"/>
          <p14:tracePt t="209097" x="6705600" y="6073775"/>
          <p14:tracePt t="209107" x="6711950" y="6067425"/>
          <p14:tracePt t="209120" x="6716713" y="6062663"/>
          <p14:tracePt t="209132" x="6727825" y="6056313"/>
          <p14:tracePt t="209149" x="6762750" y="6045200"/>
          <p14:tracePt t="209165" x="6784975" y="6022975"/>
          <p14:tracePt t="209182" x="6796088" y="6016625"/>
          <p14:tracePt t="209198" x="6796088" y="6000750"/>
          <p14:tracePt t="209215" x="6796088" y="5988050"/>
          <p14:tracePt t="209231" x="6796088" y="5983288"/>
          <p14:tracePt t="209248" x="6796088" y="5976938"/>
          <p14:tracePt t="209265" x="6796088" y="5972175"/>
          <p14:tracePt t="209304" x="6784975" y="5965825"/>
          <p14:tracePt t="209312" x="6773863" y="5965825"/>
          <p14:tracePt t="209321" x="6762750" y="5965825"/>
          <p14:tracePt t="209332" x="6734175" y="5961063"/>
          <p14:tracePt t="209348" x="6665913" y="5961063"/>
          <p14:tracePt t="209365" x="6592888" y="5961063"/>
          <p14:tracePt t="209382" x="6508750" y="5961063"/>
          <p14:tracePt t="209398" x="6367463" y="5972175"/>
          <p14:tracePt t="209416" x="6248400" y="6011863"/>
          <p14:tracePt t="209432" x="6062663" y="6056313"/>
          <p14:tracePt t="209448" x="5961063" y="6096000"/>
          <p14:tracePt t="209467" x="5910263" y="6107113"/>
          <p14:tracePt t="209481" x="5835650" y="6129338"/>
          <p14:tracePt t="209499" x="5718175" y="6146800"/>
          <p14:tracePt t="209515" x="5594350" y="6146800"/>
          <p14:tracePt t="209531" x="5424488" y="6146800"/>
          <p14:tracePt t="209548" x="5187950" y="6146800"/>
          <p14:tracePt t="209565" x="4956175" y="6146800"/>
          <p14:tracePt t="209581" x="4741863" y="6146800"/>
          <p14:tracePt t="209598" x="4514850" y="6146800"/>
          <p14:tracePt t="209615" x="4386263" y="6118225"/>
          <p14:tracePt t="209632" x="4351338" y="6089650"/>
          <p14:tracePt t="209648" x="4346575" y="6067425"/>
          <p14:tracePt t="209665" x="4340225" y="6038850"/>
          <p14:tracePt t="209682" x="4329113" y="6022975"/>
          <p14:tracePt t="209792" x="4329113" y="6016625"/>
          <p14:tracePt t="209808" x="4329113" y="6011863"/>
          <p14:tracePt t="209827" x="4335463" y="6000750"/>
          <p14:tracePt t="209833" x="4340225" y="6000750"/>
          <p14:tracePt t="209840" x="4362450" y="5994400"/>
          <p14:tracePt t="209848" x="4375150" y="5988050"/>
          <p14:tracePt t="209865" x="4419600" y="5988050"/>
          <p14:tracePt t="209882" x="4459288" y="5976938"/>
          <p14:tracePt t="209899" x="4503738" y="5972175"/>
          <p14:tracePt t="209916" x="4543425" y="5965825"/>
          <p14:tracePt t="209932" x="4583113" y="5965825"/>
          <p14:tracePt t="209948" x="4633913" y="5965825"/>
          <p14:tracePt t="209966" x="4695825" y="5965825"/>
          <p14:tracePt t="209981" x="4746625" y="5965825"/>
          <p14:tracePt t="209998" x="4843463" y="5988050"/>
          <p14:tracePt t="210015" x="4978400" y="6005513"/>
          <p14:tracePt t="210031" x="5130800" y="6027738"/>
          <p14:tracePt t="210048" x="5214938" y="6045200"/>
          <p14:tracePt t="210065" x="5276850" y="6067425"/>
          <p14:tracePt t="210081" x="5322888" y="6078538"/>
          <p14:tracePt t="210098" x="5373688" y="6078538"/>
          <p14:tracePt t="210115" x="5395913" y="6084888"/>
          <p14:tracePt t="210131" x="5407025" y="6089650"/>
          <p14:tracePt t="210148" x="5413375" y="6089650"/>
          <p14:tracePt t="210166" x="5429250" y="6089650"/>
          <p14:tracePt t="210182" x="5464175" y="6096000"/>
          <p14:tracePt t="210200" x="5508625" y="6118225"/>
          <p14:tracePt t="210216" x="5554663" y="6118225"/>
          <p14:tracePt t="210231" x="5581650" y="6118225"/>
          <p14:tracePt t="210248" x="5599113" y="6118225"/>
          <p14:tracePt t="210305" x="5605463" y="6118225"/>
          <p14:tracePt t="210312" x="5616575" y="6113463"/>
          <p14:tracePt t="210320" x="5627688" y="6102350"/>
          <p14:tracePt t="210331" x="5656263" y="6084888"/>
          <p14:tracePt t="210348" x="5711825" y="6034088"/>
          <p14:tracePt t="210365" x="5797550" y="5961063"/>
          <p14:tracePt t="210382" x="5835650" y="5910263"/>
          <p14:tracePt t="210399" x="5870575" y="5870575"/>
          <p14:tracePt t="210416" x="5899150" y="5824538"/>
          <p14:tracePt t="210435" x="5932488" y="5791200"/>
          <p14:tracePt t="210448" x="5949950" y="5780088"/>
          <p14:tracePt t="210465" x="5954713" y="5768975"/>
          <p14:tracePt t="210481" x="5961063" y="5762625"/>
          <p14:tracePt t="210498" x="5965825" y="5746750"/>
          <p14:tracePt t="210515" x="5976938" y="5740400"/>
          <p14:tracePt t="210548" x="5976938" y="5734050"/>
          <p14:tracePt t="210566" x="5983288" y="5729288"/>
          <p14:tracePt t="210880" x="5988050" y="5729288"/>
          <p14:tracePt t="210897" x="6000750" y="5722938"/>
          <p14:tracePt t="210907" x="6011863" y="5722938"/>
          <p14:tracePt t="210916" x="6027738" y="5722938"/>
          <p14:tracePt t="210924" x="6045200" y="5722938"/>
          <p14:tracePt t="210937" x="6067425" y="5711825"/>
          <p14:tracePt t="210953" x="6067425" y="5707063"/>
          <p14:tracePt t="211009" x="6073775" y="5700713"/>
          <p14:tracePt t="211018" x="6073775" y="5689600"/>
          <p14:tracePt t="211032" x="6073775" y="5667375"/>
          <p14:tracePt t="211040" x="6073775" y="5661025"/>
          <p14:tracePt t="211053" x="6067425" y="5649913"/>
          <p14:tracePt t="211070" x="5994400" y="5588000"/>
          <p14:tracePt t="211087" x="5915025" y="5543550"/>
          <p14:tracePt t="211104" x="5797550" y="5508625"/>
          <p14:tracePt t="211120" x="5638800" y="5475288"/>
          <p14:tracePt t="211137" x="5576888" y="5464175"/>
          <p14:tracePt t="211154" x="5548313" y="5457825"/>
          <p14:tracePt t="211170" x="5543550" y="5457825"/>
          <p14:tracePt t="211280" x="5537200" y="5457825"/>
          <p14:tracePt t="211289" x="5543550" y="5446713"/>
          <p14:tracePt t="211296" x="5548313" y="5441950"/>
          <p14:tracePt t="211304" x="5554663" y="5435600"/>
          <p14:tracePt t="211320" x="5570538" y="5413375"/>
          <p14:tracePt t="211341" x="5576888" y="5395913"/>
          <p14:tracePt t="211354" x="5588000" y="5384800"/>
          <p14:tracePt t="211370" x="5605463" y="5362575"/>
          <p14:tracePt t="211387" x="5616575" y="5334000"/>
          <p14:tracePt t="211465" x="5627688" y="5334000"/>
          <p14:tracePt t="211472" x="5638800" y="5334000"/>
          <p14:tracePt t="211487" x="5649913" y="5345113"/>
          <p14:tracePt t="211504" x="5678488" y="5362575"/>
          <p14:tracePt t="211520" x="5718175" y="5402263"/>
          <p14:tracePt t="211536" x="5746750" y="5429250"/>
          <p14:tracePt t="211554" x="5768975" y="5475288"/>
          <p14:tracePt t="211570" x="5797550" y="5543550"/>
          <p14:tracePt t="211587" x="5830888" y="5588000"/>
          <p14:tracePt t="211603" x="5835650" y="5605463"/>
          <p14:tracePt t="211761" x="5842000" y="5605463"/>
          <p14:tracePt t="211768" x="5848350" y="5594350"/>
          <p14:tracePt t="211777" x="5853113" y="5594350"/>
          <p14:tracePt t="211786" x="5853113" y="5581650"/>
          <p14:tracePt t="211804" x="5853113" y="5543550"/>
          <p14:tracePt t="211821" x="5853113" y="5480050"/>
          <p14:tracePt t="211838" x="5853113" y="5402263"/>
          <p14:tracePt t="211855" x="5853113" y="5351463"/>
          <p14:tracePt t="211870" x="5853113" y="5322888"/>
          <p14:tracePt t="211951" x="5859463" y="5316538"/>
          <p14:tracePt t="211960" x="5864225" y="5316538"/>
          <p14:tracePt t="211984" x="5864225" y="5340350"/>
          <p14:tracePt t="211993" x="5864225" y="5345113"/>
          <p14:tracePt t="212003" x="5875338" y="5356225"/>
          <p14:tracePt t="212020" x="5886450" y="5395913"/>
          <p14:tracePt t="212037" x="5910263" y="5413375"/>
          <p14:tracePt t="212054" x="5921375" y="5435600"/>
          <p14:tracePt t="212108" x="5926138" y="5435600"/>
          <p14:tracePt t="212113" x="5926138" y="5429250"/>
          <p14:tracePt t="212120" x="5926138" y="5424488"/>
          <p14:tracePt t="212136" x="5932488" y="5413375"/>
          <p14:tracePt t="212528" x="5932488" y="5402263"/>
          <p14:tracePt t="212536" x="5932488" y="5395913"/>
          <p14:tracePt t="212544" x="5932488" y="5384800"/>
          <p14:tracePt t="212792" x="5943600" y="5384800"/>
          <p14:tracePt t="212811" x="5949950" y="5395913"/>
          <p14:tracePt t="212820" x="5972175" y="5402263"/>
          <p14:tracePt t="212832" x="5988050" y="5413375"/>
          <p14:tracePt t="212848" x="6011863" y="5441950"/>
          <p14:tracePt t="212865" x="6027738" y="5457825"/>
          <p14:tracePt t="212882" x="6045200" y="5486400"/>
          <p14:tracePt t="212899" x="6051550" y="5497513"/>
          <p14:tracePt t="212915" x="6051550" y="5519738"/>
          <p14:tracePt t="212932" x="6051550" y="5530850"/>
          <p14:tracePt t="212948" x="6051550" y="5537200"/>
          <p14:tracePt t="212965" x="6051550" y="5543550"/>
          <p14:tracePt t="212982" x="6051550" y="5554663"/>
          <p14:tracePt t="212998" x="6051550" y="5565775"/>
          <p14:tracePt t="213017" x="6051550" y="5588000"/>
          <p14:tracePt t="213031" x="6056313" y="5610225"/>
          <p14:tracePt t="213048" x="6067425" y="5621338"/>
          <p14:tracePt t="213082" x="6073775" y="5627688"/>
          <p14:tracePt t="213960" x="6073775" y="5616575"/>
          <p14:tracePt t="213968" x="6073775" y="5610225"/>
          <p14:tracePt t="213977" x="6067425" y="5605463"/>
          <p14:tracePt t="214024" x="6062663" y="5599113"/>
          <p14:tracePt t="214032" x="6056313" y="5599113"/>
          <p14:tracePt t="214418" x="6051550" y="5599113"/>
          <p14:tracePt t="214425" x="6045200" y="5599113"/>
          <p14:tracePt t="214914" x="6084888" y="5599113"/>
          <p14:tracePt t="214927" x="6164263" y="5599113"/>
          <p14:tracePt t="214934" x="6242050" y="5599113"/>
          <p14:tracePt t="214949" x="6389688" y="5599113"/>
          <p14:tracePt t="214966" x="6502400" y="5599113"/>
          <p14:tracePt t="214983" x="6615113" y="5599113"/>
          <p14:tracePt t="214999" x="6727825" y="5599113"/>
          <p14:tracePt t="215016" x="6891338" y="5599113"/>
          <p14:tracePt t="215034" x="6948488" y="5599113"/>
          <p14:tracePt t="215050" x="6988175" y="5599113"/>
          <p14:tracePt t="215066" x="7010400" y="5599113"/>
          <p14:tracePt t="215082" x="7050088" y="5599113"/>
          <p14:tracePt t="215099" x="7094538" y="5599113"/>
          <p14:tracePt t="215117" x="7129463" y="5599113"/>
          <p14:tracePt t="215133" x="7151688" y="5599113"/>
          <p14:tracePt t="215149" x="7173913" y="5599113"/>
          <p14:tracePt t="215166" x="7185025" y="5599113"/>
          <p14:tracePt t="215183" x="7207250" y="5599113"/>
          <p14:tracePt t="215199" x="7231063" y="5616575"/>
          <p14:tracePt t="215216" x="7258050" y="5621338"/>
          <p14:tracePt t="215232" x="7372350" y="5649913"/>
          <p14:tracePt t="215252" x="7467600" y="5672138"/>
          <p14:tracePt t="215257" x="7500938" y="5672138"/>
          <p14:tracePt t="215266" x="7546975" y="5672138"/>
          <p14:tracePt t="215282" x="7591425" y="5672138"/>
          <p14:tracePt t="215300" x="7659688" y="5672138"/>
          <p14:tracePt t="215317" x="7699375" y="5667375"/>
          <p14:tracePt t="215332" x="7750175" y="5649913"/>
          <p14:tracePt t="215349" x="7794625" y="5649913"/>
          <p14:tracePt t="215366" x="7829550" y="5645150"/>
          <p14:tracePt t="215383" x="7845425" y="5645150"/>
          <p14:tracePt t="215400" x="7856538" y="5645150"/>
          <p14:tracePt t="215416" x="7862888" y="5645150"/>
          <p14:tracePt t="215432" x="7880350" y="5645150"/>
          <p14:tracePt t="215449" x="7902575" y="5645150"/>
          <p14:tracePt t="215466" x="7924800" y="5645150"/>
          <p14:tracePt t="215483" x="7947025" y="5645150"/>
          <p14:tracePt t="215499" x="7953375" y="5645150"/>
          <p14:tracePt t="215536" x="7964488" y="5645150"/>
          <p14:tracePt t="215552" x="7969250" y="5645150"/>
          <p14:tracePt t="215566" x="7986713" y="5645150"/>
          <p14:tracePt t="215583" x="8008938" y="5645150"/>
          <p14:tracePt t="215599" x="8037513" y="5645150"/>
          <p14:tracePt t="215616" x="8070850" y="5645150"/>
          <p14:tracePt t="215632" x="8088313" y="5645150"/>
          <p14:tracePt t="215649" x="8099425" y="5645150"/>
          <p14:tracePt t="215666" x="8116888" y="5645150"/>
          <p14:tracePt t="215682" x="8139113" y="5645150"/>
          <p14:tracePt t="215746" x="8145463" y="5645150"/>
          <p14:tracePt t="215888" x="8150225" y="5645150"/>
          <p14:tracePt t="216464" x="8145463" y="5645150"/>
          <p14:tracePt t="216472" x="8128000" y="5645150"/>
          <p14:tracePt t="216480" x="8116888" y="5645150"/>
          <p14:tracePt t="216497" x="8099425" y="5638800"/>
          <p14:tracePt t="216514" x="8070850" y="5638800"/>
          <p14:tracePt t="216530" x="8015288" y="5638800"/>
          <p14:tracePt t="216547" x="7913688" y="5638800"/>
          <p14:tracePt t="216564" x="7772400" y="5645150"/>
          <p14:tracePt t="216580" x="7637463" y="5689600"/>
          <p14:tracePt t="216597" x="7489825" y="5734050"/>
          <p14:tracePt t="216614" x="7337425" y="5797550"/>
          <p14:tracePt t="216630" x="7185025" y="5886450"/>
          <p14:tracePt t="216647" x="7043738" y="6000750"/>
          <p14:tracePt t="216664" x="6846888" y="6197600"/>
          <p14:tracePt t="216681" x="6705600" y="6327775"/>
          <p14:tracePt t="216698" x="6570663" y="6418263"/>
          <p14:tracePt t="216714" x="6418263" y="6502400"/>
          <p14:tracePt t="216732" x="6230938" y="6546850"/>
          <p14:tracePt t="216747" x="6016625" y="6586538"/>
          <p14:tracePt t="216752" x="5903913" y="6592888"/>
          <p14:tracePt t="216764" x="5824538" y="6604000"/>
          <p14:tracePt t="216780" x="5667375" y="6610350"/>
          <p14:tracePt t="216797" x="5514975" y="6610350"/>
          <p14:tracePt t="216814" x="5327650" y="6610350"/>
          <p14:tracePt t="216830" x="5119688" y="6581775"/>
          <p14:tracePt t="216847" x="4938713" y="6553200"/>
          <p14:tracePt t="216864" x="4735513" y="6491288"/>
          <p14:tracePt t="216880" x="4600575" y="6457950"/>
          <p14:tracePt t="216898" x="4459288" y="6423025"/>
          <p14:tracePt t="216916" x="4351338" y="6407150"/>
          <p14:tracePt t="216932" x="4340225" y="6407150"/>
          <p14:tracePt t="216969" x="4335463" y="6407150"/>
          <p14:tracePt t="216978" x="4329113" y="6407150"/>
          <p14:tracePt t="216984" x="4324350" y="6407150"/>
          <p14:tracePt t="216999" x="4318000" y="6407150"/>
          <p14:tracePt t="217014" x="4306888" y="6400800"/>
          <p14:tracePt t="217030" x="4300538" y="6400800"/>
          <p14:tracePt t="217048" x="4289425" y="6400800"/>
          <p14:tracePt t="217064" x="4267200" y="6400800"/>
          <p14:tracePt t="217080" x="4238625" y="6400800"/>
          <p14:tracePt t="217097" x="4216400" y="6400800"/>
          <p14:tracePt t="217114" x="4154488" y="6378575"/>
          <p14:tracePt t="217131" x="4114800" y="6356350"/>
          <p14:tracePt t="217147" x="4075113" y="6332538"/>
          <p14:tracePt t="217164" x="4070350" y="6321425"/>
          <p14:tracePt t="217180" x="4064000" y="6316663"/>
          <p14:tracePt t="217197" x="4041775" y="6292850"/>
          <p14:tracePt t="217215" x="4024313" y="6254750"/>
          <p14:tracePt t="217231" x="4019550" y="6242050"/>
          <p14:tracePt t="217247" x="4019550" y="6215063"/>
          <p14:tracePt t="217251" x="4019550" y="6197600"/>
          <p14:tracePt t="217264" x="4019550" y="6175375"/>
          <p14:tracePt t="217281" x="4019550" y="6164263"/>
          <p14:tracePt t="217297" x="4024313" y="6157913"/>
          <p14:tracePt t="217384" x="4024313" y="6153150"/>
          <p14:tracePt t="217392" x="4030663" y="6140450"/>
          <p14:tracePt t="217403" x="4041775" y="6140450"/>
          <p14:tracePt t="217417" x="4046538" y="6140450"/>
          <p14:tracePt t="217430" x="4052888" y="6140450"/>
          <p14:tracePt t="217448" x="4097338" y="6169025"/>
          <p14:tracePt t="217464" x="4137025" y="6175375"/>
          <p14:tracePt t="217480" x="4273550" y="6226175"/>
          <p14:tracePt t="217497" x="4402138" y="6270625"/>
          <p14:tracePt t="217514" x="4532313" y="6288088"/>
          <p14:tracePt t="217530" x="4684713" y="6332538"/>
          <p14:tracePt t="217547" x="4865688" y="6356350"/>
          <p14:tracePt t="217564" x="5022850" y="6356350"/>
          <p14:tracePt t="217580" x="5097463" y="6356350"/>
          <p14:tracePt t="217597" x="5148263" y="6338888"/>
          <p14:tracePt t="217614" x="5214938" y="6321425"/>
          <p14:tracePt t="217630" x="5300663" y="6305550"/>
          <p14:tracePt t="217648" x="5384800" y="6299200"/>
          <p14:tracePt t="217664" x="5537200" y="6265863"/>
          <p14:tracePt t="217680" x="5599113" y="6254750"/>
          <p14:tracePt t="217697" x="5695950" y="6254750"/>
          <p14:tracePt t="217714" x="5819775" y="6242050"/>
          <p14:tracePt t="217730" x="5943600" y="6237288"/>
          <p14:tracePt t="217748" x="6062663" y="6226175"/>
          <p14:tracePt t="217753" x="6102350" y="6215063"/>
          <p14:tracePt t="217763" x="6146800" y="6215063"/>
          <p14:tracePt t="217780" x="6215063" y="6215063"/>
          <p14:tracePt t="217797" x="6288088" y="6215063"/>
          <p14:tracePt t="217813" x="6332538" y="6215063"/>
          <p14:tracePt t="217830" x="6389688" y="6215063"/>
          <p14:tracePt t="217847" x="6469063" y="6215063"/>
          <p14:tracePt t="217863" x="6553200" y="6203950"/>
          <p14:tracePt t="217880" x="6559550" y="6203950"/>
          <p14:tracePt t="218137" x="6546850" y="6203950"/>
          <p14:tracePt t="218144" x="6535738" y="6203950"/>
          <p14:tracePt t="218153" x="6524625" y="6203950"/>
          <p14:tracePt t="218170" x="6508750" y="6197600"/>
          <p14:tracePt t="218187" x="6480175" y="6191250"/>
          <p14:tracePt t="218203" x="6457950" y="6191250"/>
          <p14:tracePt t="218220" x="6451600" y="6191250"/>
          <p14:tracePt t="218456" x="6457950" y="6197600"/>
          <p14:tracePt t="218464" x="6462713" y="6197600"/>
          <p14:tracePt t="218489" x="6469063" y="6197600"/>
          <p14:tracePt t="218512" x="6473825" y="6197600"/>
          <p14:tracePt t="218563" x="6473825" y="6191250"/>
          <p14:tracePt t="218570" x="6473825" y="6186488"/>
          <p14:tracePt t="218576" x="6473825" y="6180138"/>
          <p14:tracePt t="220104" x="6480175" y="6169025"/>
          <p14:tracePt t="220113" x="6502400" y="6169025"/>
          <p14:tracePt t="220125" x="6592888" y="6169025"/>
          <p14:tracePt t="220139" x="6931025" y="6175375"/>
          <p14:tracePt t="220155" x="7140575" y="6175375"/>
          <p14:tracePt t="220172" x="7196138" y="6175375"/>
          <p14:tracePt t="220189" x="7219950" y="6175375"/>
          <p14:tracePt t="220321" x="7219950" y="6169025"/>
          <p14:tracePt t="220328" x="7213600" y="6164263"/>
          <p14:tracePt t="220338" x="7196138" y="6135688"/>
          <p14:tracePt t="220356" x="7173913" y="6118225"/>
          <p14:tracePt t="220372" x="7151688" y="6096000"/>
          <p14:tracePt t="220392" x="7094538" y="6084888"/>
          <p14:tracePt t="220408" x="7016750" y="6078538"/>
          <p14:tracePt t="220422" x="6970713" y="6078538"/>
          <p14:tracePt t="220439" x="6875463" y="6078538"/>
          <p14:tracePt t="220455" x="6683375" y="6078538"/>
          <p14:tracePt t="220472" x="6637338" y="6096000"/>
          <p14:tracePt t="220489" x="6626225" y="6102350"/>
          <p14:tracePt t="220592" x="6626225" y="6107113"/>
          <p14:tracePt t="220609" x="6632575" y="6107113"/>
          <p14:tracePt t="220616" x="6643688" y="6107113"/>
          <p14:tracePt t="220624" x="6648450" y="6107113"/>
          <p14:tracePt t="220639" x="6661150" y="6107113"/>
          <p14:tracePt t="220655" x="6705600" y="6102350"/>
          <p14:tracePt t="220672" x="6734175" y="6089650"/>
          <p14:tracePt t="220688" x="6745288" y="6084888"/>
          <p14:tracePt t="220705" x="6773863" y="6084888"/>
          <p14:tracePt t="220722" x="6778625" y="6078538"/>
          <p14:tracePt t="220738" x="6800850" y="6073775"/>
          <p14:tracePt t="220755" x="6824663" y="6067425"/>
          <p14:tracePt t="220760" x="6858000" y="6056313"/>
          <p14:tracePt t="220772" x="6864350" y="6056313"/>
          <p14:tracePt t="220789" x="6880225" y="6051550"/>
          <p14:tracePt t="220806" x="6915150" y="6045200"/>
          <p14:tracePt t="220824" x="6999288" y="6022975"/>
          <p14:tracePt t="220840" x="7043738" y="6016625"/>
          <p14:tracePt t="220855" x="7100888" y="6011863"/>
          <p14:tracePt t="220872" x="7162800" y="5994400"/>
          <p14:tracePt t="220889" x="7185025" y="5994400"/>
          <p14:tracePt t="220906" x="7191375" y="5994400"/>
          <p14:tracePt t="220922" x="7196138" y="5994400"/>
          <p14:tracePt t="220955" x="7202488" y="5988050"/>
          <p14:tracePt t="220972" x="7207250" y="5976938"/>
          <p14:tracePt t="220989" x="7219950" y="5972175"/>
          <p14:tracePt t="221022" x="7219950" y="5965825"/>
          <p14:tracePt t="221128" x="7219950" y="5961063"/>
          <p14:tracePt t="221144" x="7191375" y="5961063"/>
          <p14:tracePt t="221152" x="7156450" y="5961063"/>
          <p14:tracePt t="221160" x="7129463" y="5961063"/>
          <p14:tracePt t="221172" x="7105650" y="5961063"/>
          <p14:tracePt t="221190" x="7043738" y="5961063"/>
          <p14:tracePt t="221206" x="7027863" y="5961063"/>
          <p14:tracePt t="221222" x="7016750" y="5961063"/>
          <p14:tracePt t="221281" x="7032625" y="5954713"/>
          <p14:tracePt t="221288" x="7067550" y="5932488"/>
          <p14:tracePt t="221296" x="7105650" y="5915025"/>
          <p14:tracePt t="221305" x="7123113" y="5910263"/>
          <p14:tracePt t="221322" x="7173913" y="5864225"/>
          <p14:tracePt t="221339" x="7202488" y="5842000"/>
          <p14:tracePt t="221383" x="7185025" y="5842000"/>
          <p14:tracePt t="221392" x="7118350" y="5848350"/>
          <p14:tracePt t="221406" x="7061200" y="5859463"/>
          <p14:tracePt t="221422" x="6829425" y="5899150"/>
          <p14:tracePt t="221439" x="6648450" y="5943600"/>
          <p14:tracePt t="221455" x="6621463" y="5961063"/>
          <p14:tracePt t="221472" x="6621463" y="5972175"/>
          <p14:tracePt t="221488" x="6683375" y="5976938"/>
          <p14:tracePt t="221505" x="6796088" y="5976938"/>
          <p14:tracePt t="221523" x="6886575" y="5976938"/>
          <p14:tracePt t="221540" x="7027863" y="5983288"/>
          <p14:tracePt t="221556" x="7072313" y="6005513"/>
          <p14:tracePt t="221572" x="7112000" y="6022975"/>
          <p14:tracePt t="221590" x="7112000" y="6056313"/>
          <p14:tracePt t="221605" x="6959600" y="6140450"/>
          <p14:tracePt t="221622" x="6813550" y="6153150"/>
          <p14:tracePt t="221638" x="6727825" y="6164263"/>
          <p14:tracePt t="221672" x="6773863" y="6164263"/>
          <p14:tracePt t="221688" x="6908800" y="6164263"/>
          <p14:tracePt t="221705" x="7032625" y="6164263"/>
          <p14:tracePt t="221722" x="7140575" y="6164263"/>
          <p14:tracePt t="221755" x="7140575" y="6169025"/>
          <p14:tracePt t="221772" x="7140575" y="6186488"/>
          <p14:tracePt t="221789" x="7123113" y="6186488"/>
          <p14:tracePt t="221832" x="7134225" y="6191250"/>
          <p14:tracePt t="221840" x="7191375" y="6203950"/>
          <p14:tracePt t="221855" x="7258050" y="6203950"/>
          <p14:tracePt t="221872" x="7416800" y="6203950"/>
          <p14:tracePt t="221888" x="7467600" y="6175375"/>
          <p14:tracePt t="221905" x="7473950" y="6140450"/>
          <p14:tracePt t="221922" x="7473950" y="6062663"/>
          <p14:tracePt t="221939" x="7496175" y="5954713"/>
          <p14:tracePt t="221955" x="7569200" y="5813425"/>
          <p14:tracePt t="221972" x="7670800" y="5656263"/>
          <p14:tracePt t="221988" x="7778750" y="5530850"/>
          <p14:tracePt t="222005" x="7856538" y="5407025"/>
          <p14:tracePt t="222022" x="7902575" y="5289550"/>
          <p14:tracePt t="222039" x="7907338" y="5148263"/>
          <p14:tracePt t="222055" x="7907338" y="5080000"/>
          <p14:tracePt t="222072" x="7907338" y="5040313"/>
          <p14:tracePt t="222226" x="7935913" y="4967288"/>
          <p14:tracePt t="222234" x="7935913" y="4910138"/>
          <p14:tracePt t="222245" x="7935913" y="4775200"/>
          <p14:tracePt t="222255" x="7935913" y="4543425"/>
          <p14:tracePt t="222271" x="7867650" y="3651250"/>
          <p14:tracePt t="222288" x="7677150" y="3048000"/>
          <p14:tracePt t="222306" x="7410450" y="2533650"/>
          <p14:tracePt t="222322" x="7140575" y="2252663"/>
          <p14:tracePt t="222344" x="6891338" y="2151063"/>
          <p14:tracePt t="222355" x="6564313" y="2144713"/>
          <p14:tracePt t="222372" x="6016625" y="2144713"/>
          <p14:tracePt t="222388" x="5497513" y="2235200"/>
          <p14:tracePt t="222408" x="5141913" y="2381250"/>
          <p14:tracePt t="222421" x="5091113" y="2416175"/>
          <p14:tracePt t="222438" x="5018088" y="2546350"/>
          <p14:tracePt t="222455" x="4967288" y="2670175"/>
          <p14:tracePt t="222471" x="4883150" y="2851150"/>
          <p14:tracePt t="222488" x="4786313" y="2946400"/>
          <p14:tracePt t="222505" x="4640263" y="3008313"/>
          <p14:tracePt t="222522" x="4425950" y="3065463"/>
          <p14:tracePt t="222538" x="4249738" y="3121025"/>
          <p14:tracePt t="222556" x="4176713" y="3143250"/>
          <p14:tracePt t="222573" x="4165600" y="3149600"/>
          <p14:tracePt t="222589" x="4154488" y="3155950"/>
          <p14:tracePt t="222605" x="4154488" y="3206750"/>
          <p14:tracePt t="222623" x="4154488" y="3284538"/>
          <p14:tracePt t="222638" x="4154488" y="3359150"/>
          <p14:tracePt t="222655" x="4165600" y="3448050"/>
          <p14:tracePt t="222671" x="4256088" y="3589338"/>
          <p14:tracePt t="222688" x="4289425" y="3640138"/>
          <p14:tracePt t="222705" x="4306888" y="3646488"/>
          <p14:tracePt t="222744" x="4306888" y="3651250"/>
          <p14:tracePt t="222761" x="4311650" y="3657600"/>
          <p14:tracePt t="222771" x="4311650" y="3663950"/>
          <p14:tracePt t="222789" x="4311650" y="3679825"/>
          <p14:tracePt t="222805" x="4335463" y="3708400"/>
          <p14:tracePt t="222822" x="4357688" y="3748088"/>
          <p14:tracePt t="222838" x="4375150" y="3765550"/>
          <p14:tracePt t="222873" x="4386263" y="3770313"/>
          <p14:tracePt t="222888" x="4397375" y="3781425"/>
          <p14:tracePt t="222907" x="4413250" y="3798888"/>
          <p14:tracePt t="222921" x="4437063" y="3803650"/>
          <p14:tracePt t="222938" x="4437063" y="3816350"/>
          <p14:tracePt t="223008" x="4448175" y="3810000"/>
          <p14:tracePt t="223016" x="4470400" y="3810000"/>
          <p14:tracePt t="223024" x="4527550" y="3803650"/>
          <p14:tracePt t="223039" x="4572000" y="3803650"/>
          <p14:tracePt t="223055" x="4656138" y="3776663"/>
          <p14:tracePt t="223072" x="4713288" y="3752850"/>
          <p14:tracePt t="223384" x="4724400" y="3752850"/>
          <p14:tracePt t="223391" x="4735513" y="3759200"/>
          <p14:tracePt t="223400" x="4757738" y="3776663"/>
          <p14:tracePt t="223416" x="4870450" y="3854450"/>
          <p14:tracePt t="223434" x="5051425" y="3962400"/>
          <p14:tracePt t="223450" x="5446713" y="4154488"/>
          <p14:tracePt t="223467" x="6096000" y="4470400"/>
          <p14:tracePt t="223483" x="6711950" y="4730750"/>
          <p14:tracePt t="223500" x="7145338" y="4933950"/>
          <p14:tracePt t="223516" x="7434263" y="5080000"/>
          <p14:tracePt t="223533" x="7653338" y="5181600"/>
          <p14:tracePt t="223550" x="7829550" y="5276850"/>
          <p14:tracePt t="223567" x="7981950" y="5340350"/>
          <p14:tracePt t="223583" x="8083550" y="5378450"/>
          <p14:tracePt t="223600" x="8145463" y="5418138"/>
          <p14:tracePt t="223617" x="8189913" y="5446713"/>
          <p14:tracePt t="223634" x="8223250" y="5492750"/>
          <p14:tracePt t="223651" x="8286750" y="5543550"/>
          <p14:tracePt t="223666" x="8342313" y="5610225"/>
          <p14:tracePt t="223683" x="8399463" y="5678488"/>
          <p14:tracePt t="223700" x="8432800" y="5711825"/>
          <p14:tracePt t="223717" x="8461375" y="5751513"/>
          <p14:tracePt t="223733" x="8483600" y="5768975"/>
          <p14:tracePt t="223750" x="8512175" y="5802313"/>
          <p14:tracePt t="223755" x="8534400" y="5824538"/>
          <p14:tracePt t="223767" x="8551863" y="5842000"/>
          <p14:tracePt t="223783" x="8602663" y="5875338"/>
          <p14:tracePt t="223800" x="8686800" y="5932488"/>
          <p14:tracePt t="223816" x="8759825" y="5988050"/>
          <p14:tracePt t="223833" x="8867775" y="6096000"/>
          <p14:tracePt t="223850" x="8991600" y="6215063"/>
          <p14:tracePt t="223867" x="9144000" y="6367463"/>
          <p14:tracePt t="223883" x="9340850" y="6519863"/>
          <p14:tracePt t="223900" x="9629775" y="6750050"/>
          <p14:tracePt t="224080" x="10599738" y="6851650"/>
          <p14:tracePt t="224092" x="10599738" y="6835775"/>
          <p14:tracePt t="224112" x="10599738" y="6824663"/>
          <p14:tracePt t="224128" x="10599738" y="6818313"/>
          <p14:tracePt t="224137" x="10610850" y="6813550"/>
          <p14:tracePt t="224160" x="10617200" y="6813550"/>
          <p14:tracePt t="224186" x="10623550" y="6807200"/>
          <p14:tracePt t="224192" x="10628313" y="6796088"/>
          <p14:tracePt t="224200" x="10634663" y="6778625"/>
          <p14:tracePt t="224216" x="10639425" y="6734175"/>
          <p14:tracePt t="224233" x="10645775" y="6688138"/>
          <p14:tracePt t="224250" x="10645775" y="6643688"/>
          <p14:tracePt t="224266" x="10656888" y="6604000"/>
          <p14:tracePt t="224285" x="10679113" y="6575425"/>
          <p14:tracePt t="224300" x="10718800" y="6524625"/>
          <p14:tracePt t="224316" x="10747375" y="6480175"/>
          <p14:tracePt t="224333" x="10752138" y="6440488"/>
          <p14:tracePt t="224350" x="10758488" y="6440488"/>
          <p14:tracePt t="224367" x="10758488" y="6434138"/>
          <p14:tracePt t="224432" x="10758488" y="6423025"/>
          <p14:tracePt t="224450" x="10718800" y="6407150"/>
          <p14:tracePt t="224466" x="10577513" y="6361113"/>
          <p14:tracePt t="224483" x="10396538" y="6316663"/>
          <p14:tracePt t="224500" x="10244138" y="6299200"/>
          <p14:tracePt t="224517" x="10131425" y="6292850"/>
          <p14:tracePt t="224533" x="10086975" y="6281738"/>
          <p14:tracePt t="224549" x="10064750" y="6270625"/>
          <p14:tracePt t="224584" x="10058400" y="6270625"/>
          <p14:tracePt t="224599" x="10018713" y="6259513"/>
          <p14:tracePt t="224616" x="9963150" y="6230938"/>
          <p14:tracePt t="224633" x="9923463" y="6208713"/>
          <p14:tracePt t="224651" x="9912350" y="6203950"/>
          <p14:tracePt t="224696" x="9899650" y="6197600"/>
          <p14:tracePt t="224704" x="9894888" y="6197600"/>
          <p14:tracePt t="224716" x="9883775" y="6197600"/>
          <p14:tracePt t="224733" x="9866313" y="6197600"/>
          <p14:tracePt t="224968" x="9861550" y="6197600"/>
          <p14:tracePt t="224976" x="9855200" y="6197600"/>
          <p14:tracePt t="224995" x="9848850" y="6197600"/>
          <p14:tracePt t="225000" x="9844088" y="6197600"/>
          <p14:tracePt t="225016" x="9826625" y="6203950"/>
          <p14:tracePt t="225096" x="9832975" y="6203950"/>
          <p14:tracePt t="225104" x="9837738" y="6203950"/>
          <p14:tracePt t="225112" x="9855200" y="6203950"/>
          <p14:tracePt t="225120" x="9872663" y="6203950"/>
          <p14:tracePt t="225133" x="9906000" y="6203950"/>
          <p14:tracePt t="225149" x="9950450" y="6203950"/>
          <p14:tracePt t="225166" x="9979025" y="6203950"/>
          <p14:tracePt t="225183" x="9996488" y="6203950"/>
          <p14:tracePt t="225200" x="10058400" y="6203950"/>
          <p14:tracePt t="225216" x="10131425" y="6215063"/>
          <p14:tracePt t="225233" x="10244138" y="6237288"/>
          <p14:tracePt t="225249" x="10340975" y="6254750"/>
          <p14:tracePt t="225266" x="10436225" y="6276975"/>
          <p14:tracePt t="225283" x="10487025" y="6299200"/>
          <p14:tracePt t="225299" x="10526713" y="6305550"/>
          <p14:tracePt t="225316" x="10566400" y="6305550"/>
          <p14:tracePt t="225333" x="10599738" y="6305550"/>
          <p14:tracePt t="225349" x="10634663" y="6305550"/>
          <p14:tracePt t="225366" x="10639425" y="6305550"/>
          <p14:tracePt t="225383" x="10650538" y="6305550"/>
          <p14:tracePt t="225400" x="10674350" y="6281738"/>
          <p14:tracePt t="225417" x="10674350" y="6276975"/>
          <p14:tracePt t="225552" x="10674350" y="6270625"/>
          <p14:tracePt t="225560" x="10650538" y="6270625"/>
          <p14:tracePt t="225569" x="10610850" y="6270625"/>
          <p14:tracePt t="225583" x="10544175" y="6270625"/>
          <p14:tracePt t="225599" x="10318750" y="6270625"/>
          <p14:tracePt t="225616" x="10261600" y="6281738"/>
          <p14:tracePt t="225633" x="10239375" y="6292850"/>
          <p14:tracePt t="225704" x="10244138" y="6292850"/>
          <p14:tracePt t="225712" x="10255250" y="6292850"/>
          <p14:tracePt t="225720" x="10272713" y="6288088"/>
          <p14:tracePt t="225733" x="10306050" y="6281738"/>
          <p14:tracePt t="225749" x="10396538" y="6259513"/>
          <p14:tracePt t="225754" x="10420350" y="6259513"/>
          <p14:tracePt t="225766" x="10453688" y="6259513"/>
          <p14:tracePt t="225783" x="10471150" y="6254750"/>
          <p14:tracePt t="225816" x="10464800" y="6254750"/>
          <p14:tracePt t="225833" x="10391775" y="6270625"/>
          <p14:tracePt t="225849" x="10233025" y="6292850"/>
          <p14:tracePt t="225866" x="10160000" y="6310313"/>
          <p14:tracePt t="225883" x="10148888" y="6321425"/>
          <p14:tracePt t="225968" x="10166350" y="6310313"/>
          <p14:tracePt t="225976" x="10221913" y="6310313"/>
          <p14:tracePt t="225985" x="10283825" y="6281738"/>
          <p14:tracePt t="225999" x="10407650" y="6276975"/>
          <p14:tracePt t="226016" x="10537825" y="6237288"/>
          <p14:tracePt t="226033" x="10634663" y="6226175"/>
          <p14:tracePt t="226049" x="10679113" y="6226175"/>
          <p14:tracePt t="226096" x="10685463" y="6226175"/>
          <p14:tracePt t="226104" x="10679113" y="6226175"/>
          <p14:tracePt t="226116" x="10668000" y="6230938"/>
          <p14:tracePt t="226133" x="10572750" y="6230938"/>
          <p14:tracePt t="226149" x="10380663" y="6237288"/>
          <p14:tracePt t="226166" x="10199688" y="6265863"/>
          <p14:tracePt t="226183" x="10115550" y="6281738"/>
          <p14:tracePt t="226232" x="10120313" y="6281738"/>
          <p14:tracePt t="226240" x="10131425" y="6281738"/>
          <p14:tracePt t="226256" x="10182225" y="6281738"/>
          <p14:tracePt t="226266" x="10228263" y="6265863"/>
          <p14:tracePt t="226282" x="10306050" y="6248400"/>
          <p14:tracePt t="226299" x="10352088" y="6230938"/>
          <p14:tracePt t="226316" x="10356850" y="6230938"/>
          <p14:tracePt t="226332" x="10363200" y="6230938"/>
          <p14:tracePt t="226366" x="10334625" y="6237288"/>
          <p14:tracePt t="226383" x="10217150" y="6259513"/>
          <p14:tracePt t="226401" x="10102850" y="6276975"/>
          <p14:tracePt t="226418" x="10052050" y="6299200"/>
          <p14:tracePt t="226504" x="10058400" y="6299200"/>
          <p14:tracePt t="226512" x="10064750" y="6299200"/>
          <p14:tracePt t="226520" x="10069513" y="6299200"/>
          <p14:tracePt t="226537" x="10075863" y="6299200"/>
          <p14:tracePt t="226592" x="10069513" y="6299200"/>
          <p14:tracePt t="226601" x="10058400" y="6305550"/>
          <p14:tracePt t="226608" x="10013950" y="6327775"/>
          <p14:tracePt t="226617" x="9979025" y="6343650"/>
          <p14:tracePt t="226633" x="9872663" y="6356350"/>
          <p14:tracePt t="226649" x="9804400" y="6372225"/>
          <p14:tracePt t="226691" x="9810750" y="6372225"/>
          <p14:tracePt t="226699" x="9815513" y="6372225"/>
          <p14:tracePt t="226716" x="9872663" y="6361113"/>
          <p14:tracePt t="226733" x="10013950" y="6305550"/>
          <p14:tracePt t="226749" x="10137775" y="6254750"/>
          <p14:tracePt t="226753" x="10193338" y="6226175"/>
          <p14:tracePt t="226766" x="10233025" y="6226175"/>
          <p14:tracePt t="226785" x="10283825" y="6215063"/>
          <p14:tracePt t="226816" x="10204450" y="6248400"/>
          <p14:tracePt t="226832" x="10080625" y="6265863"/>
          <p14:tracePt t="226849" x="9939338" y="6299200"/>
          <p14:tracePt t="226866" x="9894888" y="6316663"/>
          <p14:tracePt t="226883" x="9888538" y="6321425"/>
          <p14:tracePt t="226900" x="9899650" y="6327775"/>
          <p14:tracePt t="226916" x="9950450" y="6327775"/>
          <p14:tracePt t="226933" x="10013950" y="6321425"/>
          <p14:tracePt t="226949" x="10058400" y="6310313"/>
          <p14:tracePt t="226966" x="10069513" y="6292850"/>
          <p14:tracePt t="227008" x="10025063" y="6299200"/>
          <p14:tracePt t="227016" x="9967913" y="6299200"/>
          <p14:tracePt t="227032" x="9872663" y="6305550"/>
          <p14:tracePt t="227049" x="9866313" y="6305550"/>
          <p14:tracePt t="227082" x="9883775" y="6305550"/>
          <p14:tracePt t="227099" x="9967913" y="6299200"/>
          <p14:tracePt t="227116" x="10086975" y="6265863"/>
          <p14:tracePt t="227133" x="10131425" y="6242050"/>
          <p14:tracePt t="227280" x="10091738" y="6259513"/>
          <p14:tracePt t="227290" x="10058400" y="6265863"/>
          <p14:tracePt t="227301" x="10047288" y="6265863"/>
          <p14:tracePt t="227315" x="10001250" y="6276975"/>
          <p14:tracePt t="227332" x="9974263" y="6288088"/>
          <p14:tracePt t="227424" x="9974263" y="6281738"/>
          <p14:tracePt t="227433" x="9979025" y="6281738"/>
          <p14:tracePt t="227440" x="9979025" y="6276975"/>
          <p14:tracePt t="227449" x="9990138" y="6265863"/>
          <p14:tracePt t="227466" x="10018713" y="6230938"/>
          <p14:tracePt t="227484" x="10029825" y="6208713"/>
          <p14:tracePt t="227499" x="10036175" y="6203950"/>
          <p14:tracePt t="227576" x="10036175" y="6197600"/>
          <p14:tracePt t="227585" x="10025063" y="6197600"/>
          <p14:tracePt t="227592" x="10013950" y="6197600"/>
          <p14:tracePt t="227602" x="9996488" y="6197600"/>
          <p14:tracePt t="227616" x="9950450" y="6197600"/>
          <p14:tracePt t="227633" x="9928225" y="6197600"/>
          <p14:tracePt t="227649" x="9894888" y="6197600"/>
          <p14:tracePt t="227665" x="9888538" y="6197600"/>
          <p14:tracePt t="227760" x="9899650" y="6197600"/>
          <p14:tracePt t="227768" x="9906000" y="6191250"/>
          <p14:tracePt t="227779" x="9923463" y="6180138"/>
          <p14:tracePt t="227786" x="9939338" y="6175375"/>
          <p14:tracePt t="227799" x="9967913" y="6169025"/>
          <p14:tracePt t="227815" x="10064750" y="6153150"/>
          <p14:tracePt t="227833" x="10109200" y="6146800"/>
          <p14:tracePt t="227849" x="10126663" y="6146800"/>
          <p14:tracePt t="227920" x="10126663" y="6140450"/>
          <p14:tracePt t="227929" x="10120313" y="6140450"/>
          <p14:tracePt t="227936" x="10109200" y="6140450"/>
          <p14:tracePt t="227949" x="10080625" y="6140450"/>
          <p14:tracePt t="227965" x="10058400" y="6140450"/>
          <p14:tracePt t="227982" x="10036175" y="6146800"/>
          <p14:tracePt t="228313" x="10052050" y="6146800"/>
          <p14:tracePt t="228321" x="10064750" y="6146800"/>
          <p14:tracePt t="228328" x="10080625" y="6146800"/>
          <p14:tracePt t="228337" x="10102850" y="6146800"/>
          <p14:tracePt t="228352" x="10115550" y="6153150"/>
          <p14:tracePt t="228368" x="10182225" y="6180138"/>
          <p14:tracePt t="228385" x="10199688" y="6186488"/>
          <p14:tracePt t="228496" x="10177463" y="6186488"/>
          <p14:tracePt t="228504" x="10160000" y="6186488"/>
          <p14:tracePt t="228517" x="10131425" y="6186488"/>
          <p14:tracePt t="228535" x="10126663" y="6186488"/>
          <p14:tracePt t="228848" x="10126663" y="6191250"/>
          <p14:tracePt t="228873" x="10137775" y="6191250"/>
          <p14:tracePt t="228880" x="10142538" y="6191250"/>
          <p14:tracePt t="228893" x="10153650" y="6191250"/>
          <p14:tracePt t="228901" x="10160000" y="6191250"/>
          <p14:tracePt t="228919" x="10204450" y="6191250"/>
          <p14:tracePt t="228935" x="10363200" y="6191250"/>
          <p14:tracePt t="228951" x="10493375" y="6191250"/>
          <p14:tracePt t="228968" x="10588625" y="6191250"/>
          <p14:tracePt t="228984" x="10610850" y="6186488"/>
          <p14:tracePt t="229002" x="10634663" y="6175375"/>
          <p14:tracePt t="229018" x="10645775" y="6169025"/>
          <p14:tracePt t="229035" x="10656888" y="6164263"/>
          <p14:tracePt t="229051" x="10674350" y="6164263"/>
          <p14:tracePt t="229067" x="10690225" y="6164263"/>
          <p14:tracePt t="229084" x="10712450" y="6164263"/>
          <p14:tracePt t="229101" x="10752138" y="6164263"/>
          <p14:tracePt t="229119" x="10763250" y="6164263"/>
          <p14:tracePt t="229192" x="10769600" y="6164263"/>
          <p14:tracePt t="229200" x="10775950" y="6164263"/>
          <p14:tracePt t="229208" x="10787063" y="6164263"/>
          <p14:tracePt t="229217" x="10791825" y="6164263"/>
          <p14:tracePt t="229274" x="10798175" y="6164263"/>
          <p14:tracePt t="229280" x="10809288" y="6169025"/>
          <p14:tracePt t="229296" x="10809288" y="6175375"/>
          <p14:tracePt t="229305" x="10820400" y="6180138"/>
          <p14:tracePt t="229317" x="10826750" y="6180138"/>
          <p14:tracePt t="229336" x="10831513" y="6186488"/>
          <p14:tracePt t="229368" x="10837863" y="6186488"/>
          <p14:tracePt t="229386" x="10848975" y="6191250"/>
          <p14:tracePt t="229395" x="10853738" y="6197600"/>
          <p14:tracePt t="229402" x="10860088" y="6197600"/>
          <p14:tracePt t="229465" x="10871200" y="6197600"/>
          <p14:tracePt t="229472" x="10877550" y="6197600"/>
          <p14:tracePt t="229484" x="10882313" y="6191250"/>
          <p14:tracePt t="229501" x="10910888" y="6191250"/>
          <p14:tracePt t="229517" x="10939463" y="6191250"/>
          <p14:tracePt t="229534" x="10961688" y="6191250"/>
          <p14:tracePt t="233112" x="10950575" y="6191250"/>
          <p14:tracePt t="233120" x="10899775" y="6191250"/>
          <p14:tracePt t="233128" x="10814050" y="6203950"/>
          <p14:tracePt t="233140" x="10588625" y="6254750"/>
          <p14:tracePt t="233156" x="10160000" y="6343650"/>
          <p14:tracePt t="233173" x="9877425" y="6372225"/>
          <p14:tracePt t="233190" x="9618663" y="6411913"/>
          <p14:tracePt t="233206" x="9404350" y="6411913"/>
          <p14:tracePt t="233223" x="9188450" y="6411913"/>
          <p14:tracePt t="233239" x="8832850" y="6411913"/>
          <p14:tracePt t="233257" x="8489950" y="6445250"/>
          <p14:tracePt t="233273" x="8223250" y="6496050"/>
          <p14:tracePt t="233290" x="8048625" y="6535738"/>
          <p14:tracePt t="233306" x="7867650" y="6570663"/>
          <p14:tracePt t="233323" x="7608888" y="6621463"/>
          <p14:tracePt t="233340" x="7242175" y="6665913"/>
          <p14:tracePt t="233356" x="6784975" y="6705600"/>
          <p14:tracePt t="233373" x="6418263" y="6705600"/>
          <p14:tracePt t="233390" x="6180138" y="6705600"/>
          <p14:tracePt t="233407" x="6045200" y="6705600"/>
          <p14:tracePt t="233423" x="5965825" y="6683375"/>
          <p14:tracePt t="233440" x="5881688" y="6648450"/>
          <p14:tracePt t="233457" x="5689600" y="6570663"/>
          <p14:tracePt t="233476" x="5548313" y="6530975"/>
          <p14:tracePt t="233489" x="5441950" y="6496050"/>
          <p14:tracePt t="233507" x="5402263" y="6491288"/>
          <p14:tracePt t="233552" x="5395913" y="6473825"/>
          <p14:tracePt t="233561" x="5391150" y="6473825"/>
          <p14:tracePt t="233573" x="5384800" y="6462713"/>
          <p14:tracePt t="233589" x="5373688" y="6451600"/>
          <p14:tracePt t="233617" x="5373688" y="6445250"/>
          <p14:tracePt t="233626" x="5378450" y="6440488"/>
          <p14:tracePt t="233641" x="5391150" y="6434138"/>
          <p14:tracePt t="233658" x="5435600" y="6411913"/>
          <p14:tracePt t="233673" x="5503863" y="6389688"/>
          <p14:tracePt t="233690" x="5627688" y="6372225"/>
          <p14:tracePt t="233707" x="5791200" y="6356350"/>
          <p14:tracePt t="233724" x="5881688" y="6350000"/>
          <p14:tracePt t="233741" x="6005513" y="6350000"/>
          <p14:tracePt t="233756" x="6129338" y="6350000"/>
          <p14:tracePt t="233764" x="6186488" y="6350000"/>
          <p14:tracePt t="233773" x="6208713" y="6350000"/>
          <p14:tracePt t="233789" x="6215063" y="6350000"/>
          <p14:tracePt t="233807" x="6226175" y="6350000"/>
          <p14:tracePt t="233823" x="6378575" y="6299200"/>
          <p14:tracePt t="233839" x="6610350" y="6254750"/>
          <p14:tracePt t="233856" x="6632575" y="6248400"/>
          <p14:tracePt t="233943" x="6643688" y="6242050"/>
          <p14:tracePt t="233952" x="6654800" y="6242050"/>
          <p14:tracePt t="233961" x="6672263" y="6226175"/>
          <p14:tracePt t="233973" x="6745288" y="6186488"/>
          <p14:tracePt t="233990" x="6948488" y="6118225"/>
          <p14:tracePt t="234006" x="7416800" y="5954713"/>
          <p14:tracePt t="234023" x="8070850" y="5819775"/>
          <p14:tracePt t="234039" x="8629650" y="5729288"/>
          <p14:tracePt t="234056" x="8642350" y="5729288"/>
          <p14:tracePt t="234192" x="8653463" y="5740400"/>
          <p14:tracePt t="234200" x="8675688" y="5797550"/>
          <p14:tracePt t="234209" x="8693150" y="5813425"/>
          <p14:tracePt t="234223" x="8704263" y="5853113"/>
          <p14:tracePt t="234239" x="8731250" y="5881688"/>
          <p14:tracePt t="234246" x="8737600" y="5910263"/>
          <p14:tracePt t="234258" x="8755063" y="5932488"/>
          <p14:tracePt t="234273" x="8759825" y="5949950"/>
          <p14:tracePt t="234289" x="8782050" y="5972175"/>
          <p14:tracePt t="234307" x="8821738" y="6005513"/>
          <p14:tracePt t="234323" x="8867775" y="6027738"/>
          <p14:tracePt t="234341" x="8901113" y="6051550"/>
          <p14:tracePt t="234356" x="8912225" y="6056313"/>
          <p14:tracePt t="234373" x="8940800" y="6067425"/>
          <p14:tracePt t="234390" x="8985250" y="6089650"/>
          <p14:tracePt t="234407" x="9126538" y="6135688"/>
          <p14:tracePt t="234423" x="9285288" y="6140450"/>
          <p14:tracePt t="234439" x="9510713" y="6140450"/>
          <p14:tracePt t="234456" x="9680575" y="6140450"/>
          <p14:tracePt t="234473" x="9815513" y="6140450"/>
          <p14:tracePt t="234489" x="9899650" y="6140450"/>
          <p14:tracePt t="234506" x="9928225" y="6129338"/>
          <p14:tracePt t="234522" x="9939338" y="6118225"/>
          <p14:tracePt t="234761" x="9939338" y="6113463"/>
          <p14:tracePt t="234768" x="9928225" y="6113463"/>
          <p14:tracePt t="234779" x="9906000" y="6113463"/>
          <p14:tracePt t="234796" x="9782175" y="6096000"/>
          <p14:tracePt t="234812" x="9663113" y="6078538"/>
          <p14:tracePt t="234829" x="9499600" y="6034088"/>
          <p14:tracePt t="234845" x="9375775" y="6027738"/>
          <p14:tracePt t="234899" x="9380538" y="6027738"/>
          <p14:tracePt t="234906" x="9415463" y="6027738"/>
          <p14:tracePt t="234914" x="9437688" y="6027738"/>
          <p14:tracePt t="234929" x="9572625" y="6027738"/>
          <p14:tracePt t="234946" x="9674225" y="6027738"/>
          <p14:tracePt t="234962" x="9736138" y="6034088"/>
          <p14:tracePt t="234979" x="9815513" y="6062663"/>
          <p14:tracePt t="234995" x="9861550" y="6073775"/>
          <p14:tracePt t="235056" x="9861550" y="6078538"/>
          <p14:tracePt t="235064" x="9855200" y="6078538"/>
          <p14:tracePt t="235076" x="9848850" y="6102350"/>
          <p14:tracePt t="235081" x="9837738" y="6107113"/>
          <p14:tracePt t="235095" x="9832975" y="6113463"/>
          <p14:tracePt t="235112" x="9815513" y="6118225"/>
          <p14:tracePt t="235176" x="9832975" y="6107113"/>
          <p14:tracePt t="235184" x="9866313" y="6107113"/>
          <p14:tracePt t="235195" x="9894888" y="6107113"/>
          <p14:tracePt t="235212" x="9917113" y="6089650"/>
          <p14:tracePt t="235245" x="9883775" y="6089650"/>
          <p14:tracePt t="235249" x="9848850" y="6089650"/>
          <p14:tracePt t="235262" x="9782175" y="6089650"/>
          <p14:tracePt t="235279" x="9550400" y="6089650"/>
          <p14:tracePt t="235296" x="9369425" y="6089650"/>
          <p14:tracePt t="235312" x="9375775" y="6084888"/>
          <p14:tracePt t="235329" x="9471025" y="6056313"/>
          <p14:tracePt t="235345" x="9674225" y="6022975"/>
          <p14:tracePt t="235362" x="9877425" y="6022975"/>
          <p14:tracePt t="235378" x="9888538" y="6022975"/>
          <p14:tracePt t="235402" x="9866313" y="6027738"/>
          <p14:tracePt t="235413" x="9810750" y="6056313"/>
          <p14:tracePt t="235429" x="9556750" y="6073775"/>
          <p14:tracePt t="235445" x="9340850" y="6096000"/>
          <p14:tracePt t="235462" x="9336088" y="6107113"/>
          <p14:tracePt t="235479" x="9340850" y="6107113"/>
          <p14:tracePt t="235496" x="9532938" y="6096000"/>
          <p14:tracePt t="235512" x="9572625" y="6084888"/>
          <p14:tracePt t="235528" x="9583738" y="6084888"/>
          <p14:tracePt t="235576" x="9578975" y="6084888"/>
          <p14:tracePt t="235583" x="9539288" y="6102350"/>
          <p14:tracePt t="235595" x="9459913" y="6107113"/>
          <p14:tracePt t="235612" x="9375775" y="6124575"/>
          <p14:tracePt t="235629" x="9358313" y="6124575"/>
          <p14:tracePt t="235672" x="9364663" y="6124575"/>
          <p14:tracePt t="235682" x="9369425" y="6124575"/>
          <p14:tracePt t="235691" x="9375775" y="6124575"/>
          <p14:tracePt t="235697" x="9386888" y="6124575"/>
          <p14:tracePt t="235712" x="9404350" y="6124575"/>
          <p14:tracePt t="235728" x="9415463" y="6124575"/>
          <p14:tracePt t="235745" x="9420225" y="6124575"/>
          <p14:tracePt t="235784" x="9437688" y="6124575"/>
          <p14:tracePt t="235792" x="9442450" y="6124575"/>
          <p14:tracePt t="235800" x="9448800" y="6113463"/>
          <p14:tracePt t="235812" x="9477375" y="6107113"/>
          <p14:tracePt t="235829" x="9572625" y="6102350"/>
          <p14:tracePt t="235845" x="9607550" y="6089650"/>
          <p14:tracePt t="235862" x="9645650" y="6089650"/>
          <p14:tracePt t="235879" x="9674225" y="6078538"/>
          <p14:tracePt t="235895" x="9713913" y="6062663"/>
          <p14:tracePt t="235912" x="9753600" y="6062663"/>
          <p14:tracePt t="235929" x="9821863" y="6062663"/>
          <p14:tracePt t="235945" x="9888538" y="6056313"/>
          <p14:tracePt t="235962" x="10047288" y="6056313"/>
          <p14:tracePt t="235978" x="10272713" y="6056313"/>
          <p14:tracePt t="235995" x="10475913" y="6056313"/>
          <p14:tracePt t="236012" x="10577513" y="6056313"/>
          <p14:tracePt t="236028" x="10656888" y="6056313"/>
          <p14:tracePt t="236045" x="10729913" y="6056313"/>
          <p14:tracePt t="236062" x="10787063" y="6056313"/>
          <p14:tracePt t="236079" x="10826750" y="6056313"/>
          <p14:tracePt t="236095" x="10831513" y="6051550"/>
          <p14:tracePt t="236112" x="10837863" y="6051550"/>
          <p14:tracePt t="236128" x="10848975" y="6051550"/>
          <p14:tracePt t="236145" x="10864850" y="6051550"/>
          <p14:tracePt t="236162" x="10893425" y="6051550"/>
          <p14:tracePt t="236179" x="10904538" y="6051550"/>
          <p14:tracePt t="236196" x="10910888" y="6051550"/>
          <p14:tracePt t="236228" x="10922000" y="6051550"/>
          <p14:tracePt t="236245" x="10939463" y="6051550"/>
          <p14:tracePt t="236249" x="10944225" y="6051550"/>
          <p14:tracePt t="236262" x="10950575" y="6051550"/>
          <p14:tracePt t="236312" x="10944225" y="6051550"/>
          <p14:tracePt t="236320" x="10939463" y="6045200"/>
          <p14:tracePt t="236328" x="10933113" y="6038850"/>
          <p14:tracePt t="236345" x="10922000" y="6022975"/>
          <p14:tracePt t="236362" x="10922000" y="6011863"/>
          <p14:tracePt t="238439" x="10910888" y="6000750"/>
          <p14:tracePt t="238449" x="10899775" y="5994400"/>
          <p14:tracePt t="238456" x="10848975" y="5949950"/>
          <p14:tracePt t="238464" x="10763250" y="5903913"/>
          <p14:tracePt t="238480" x="10244138" y="5588000"/>
          <p14:tracePt t="238497" x="9482138" y="5192713"/>
          <p14:tracePt t="238514" x="9223375" y="5062538"/>
          <p14:tracePt t="238547" x="9217025" y="5051425"/>
          <p14:tracePt t="238564" x="9188450" y="5040313"/>
          <p14:tracePt t="238580" x="9172575" y="5029200"/>
          <p14:tracePt t="238597" x="9161463" y="5006975"/>
          <p14:tracePt t="238614" x="9161463" y="4995863"/>
          <p14:tracePt t="238631" x="9161463" y="4978400"/>
          <p14:tracePt t="238647" x="9161463" y="4956175"/>
          <p14:tracePt t="238664" x="9172575" y="4949825"/>
          <p14:tracePt t="238680" x="9183688" y="4916488"/>
          <p14:tracePt t="238697" x="9188450" y="4870450"/>
          <p14:tracePt t="238713" x="9194800" y="4797425"/>
          <p14:tracePt t="238730" x="9194800" y="4718050"/>
          <p14:tracePt t="238747" x="9194800" y="4640263"/>
          <p14:tracePt t="238763" x="9194800" y="4589463"/>
          <p14:tracePt t="238780" x="9194800" y="4527550"/>
          <p14:tracePt t="238797" x="9194800" y="4459288"/>
          <p14:tracePt t="238815" x="9183688" y="4379913"/>
          <p14:tracePt t="238830" x="9172575" y="4368800"/>
          <p14:tracePt t="238847" x="9161463" y="4351338"/>
          <p14:tracePt t="238905" x="9155113" y="4351338"/>
          <p14:tracePt t="238914" x="9150350" y="4357688"/>
          <p14:tracePt t="238928" x="9150350" y="4362450"/>
          <p14:tracePt t="238935" x="9137650" y="4362450"/>
          <p14:tracePt t="238947" x="9126538" y="4362450"/>
          <p14:tracePt t="238965" x="9093200" y="4362450"/>
          <p14:tracePt t="238980" x="9024938" y="4318000"/>
          <p14:tracePt t="238997" x="8963025" y="4267200"/>
          <p14:tracePt t="239013" x="8934450" y="4238625"/>
          <p14:tracePt t="239030" x="8918575" y="4227513"/>
          <p14:tracePt t="239047" x="8901113" y="4205288"/>
          <p14:tracePt t="239063" x="8867775" y="4171950"/>
          <p14:tracePt t="239080" x="8821738" y="4132263"/>
          <p14:tracePt t="239097" x="8788400" y="4103688"/>
          <p14:tracePt t="239114" x="8782050" y="4097338"/>
          <p14:tracePt t="239176" x="8782050" y="4092575"/>
          <p14:tracePt t="239192" x="8799513" y="4092575"/>
          <p14:tracePt t="239200" x="8810625" y="4092575"/>
          <p14:tracePt t="239210" x="8861425" y="4092575"/>
          <p14:tracePt t="239216" x="8896350" y="4092575"/>
          <p14:tracePt t="239233" x="8991600" y="4097338"/>
          <p14:tracePt t="239248" x="9024938" y="4103688"/>
          <p14:tracePt t="239253" x="9064625" y="4121150"/>
          <p14:tracePt t="239264" x="9075738" y="4121150"/>
          <p14:tracePt t="239280" x="9115425" y="4137025"/>
          <p14:tracePt t="239297" x="9172575" y="4148138"/>
          <p14:tracePt t="239314" x="9212263" y="4148138"/>
          <p14:tracePt t="239330" x="9251950" y="4159250"/>
          <p14:tracePt t="239347" x="9267825" y="4159250"/>
          <p14:tracePt t="239364" x="9307513" y="4159250"/>
          <p14:tracePt t="239380" x="9318625" y="4159250"/>
          <p14:tracePt t="239399" x="9336088" y="4159250"/>
          <p14:tracePt t="239414" x="9340850" y="4159250"/>
          <p14:tracePt t="239432" x="9353550" y="4159250"/>
          <p14:tracePt t="239447" x="9358313" y="4159250"/>
          <p14:tracePt t="239497" x="9364663" y="4159250"/>
          <p14:tracePt t="239504" x="9369425" y="4154488"/>
          <p14:tracePt t="239513" x="9375775" y="4148138"/>
          <p14:tracePt t="239530" x="9386888" y="4132263"/>
          <p14:tracePt t="239548" x="9391650" y="4121150"/>
          <p14:tracePt t="239563" x="9404350" y="4108450"/>
          <p14:tracePt t="239580" x="9409113" y="4075113"/>
          <p14:tracePt t="239598" x="9409113" y="4041775"/>
          <p14:tracePt t="239613" x="9409113" y="4030663"/>
          <p14:tracePt t="239634" x="9409113" y="4024313"/>
          <p14:tracePt t="239647" x="9415463" y="4013200"/>
          <p14:tracePt t="239664" x="9415463" y="3911600"/>
          <p14:tracePt t="239681" x="9415463" y="3860800"/>
          <p14:tracePt t="239697" x="9404350" y="3827463"/>
          <p14:tracePt t="239713" x="9386888" y="3798888"/>
          <p14:tracePt t="239730" x="9380538" y="3759200"/>
          <p14:tracePt t="239747" x="9380538" y="3725863"/>
          <p14:tracePt t="239751" x="9380538" y="3697288"/>
          <p14:tracePt t="239763" x="9380538" y="3690938"/>
          <p14:tracePt t="239780" x="9380538" y="3663950"/>
          <p14:tracePt t="239832" x="9380538" y="3679825"/>
          <p14:tracePt t="239840" x="9380538" y="3686175"/>
          <p14:tracePt t="239851" x="9380538" y="3690938"/>
          <p14:tracePt t="239863" x="9380538" y="3752850"/>
          <p14:tracePt t="239880" x="9364663" y="3849688"/>
          <p14:tracePt t="239898" x="9340850" y="3956050"/>
          <p14:tracePt t="239913" x="9307513" y="4075113"/>
          <p14:tracePt t="239931" x="9267825" y="4171950"/>
          <p14:tracePt t="239947" x="9239250" y="4222750"/>
          <p14:tracePt t="239963" x="9239250" y="4227513"/>
          <p14:tracePt t="240040" x="9234488" y="4227513"/>
          <p14:tracePt t="240049" x="9217025" y="4227513"/>
          <p14:tracePt t="240058" x="9166225" y="4227513"/>
          <p14:tracePt t="240064" x="9086850" y="4210050"/>
          <p14:tracePt t="240080" x="8951913" y="4148138"/>
          <p14:tracePt t="240097" x="8878888" y="4081463"/>
          <p14:tracePt t="240113" x="8861425" y="4046538"/>
          <p14:tracePt t="240130" x="8845550" y="3973513"/>
          <p14:tracePt t="240147" x="8832850" y="3900488"/>
          <p14:tracePt t="240163" x="8794750" y="3843338"/>
          <p14:tracePt t="240180" x="8777288" y="3798888"/>
          <p14:tracePt t="240197" x="8770938" y="3752850"/>
          <p14:tracePt t="240213" x="8759825" y="3730625"/>
          <p14:tracePt t="240230" x="8759825" y="3697288"/>
          <p14:tracePt t="240246" x="8759825" y="3690938"/>
          <p14:tracePt t="240577" x="8755063" y="3690938"/>
          <p14:tracePt t="240633" x="8748713" y="3686175"/>
          <p14:tracePt t="240649" x="8748713" y="3675063"/>
          <p14:tracePt t="240665" x="8748713" y="3668713"/>
          <p14:tracePt t="240672" x="8748713" y="3663950"/>
          <p14:tracePt t="240680" x="8748713" y="3657600"/>
          <p14:tracePt t="240697" x="8737600" y="3651250"/>
          <p14:tracePt t="240713" x="8726488" y="3635375"/>
          <p14:tracePt t="240730" x="8720138" y="3629025"/>
          <p14:tracePt t="240776" x="8720138" y="3624263"/>
          <p14:tracePt t="240784" x="8715375" y="3624263"/>
          <p14:tracePt t="240796" x="8709025" y="3617913"/>
          <p14:tracePt t="240813" x="8704263" y="3613150"/>
          <p14:tracePt t="240830" x="8697913" y="3606800"/>
          <p14:tracePt t="240848" x="8697913" y="3600450"/>
          <p14:tracePt t="240863" x="8693150" y="3595688"/>
          <p14:tracePt t="240880" x="8686800" y="3589338"/>
          <p14:tracePt t="240898" x="8686800" y="3584575"/>
          <p14:tracePt t="240913" x="8680450" y="3578225"/>
          <p14:tracePt t="241833" x="8680450" y="3573463"/>
          <p14:tracePt t="241858" x="8680450" y="3578225"/>
          <p14:tracePt t="241864" x="8680450" y="3584575"/>
          <p14:tracePt t="241872" x="8680450" y="3595688"/>
          <p14:tracePt t="241889" x="8680450" y="3613150"/>
          <p14:tracePt t="241906" x="8680450" y="3629025"/>
          <p14:tracePt t="241923" x="8680450" y="3640138"/>
          <p14:tracePt t="241939" x="8680450" y="3646488"/>
          <p14:tracePt t="241956" x="8686800" y="3657600"/>
          <p14:tracePt t="241972" x="8686800" y="3668713"/>
          <p14:tracePt t="241989" x="8704263" y="3686175"/>
          <p14:tracePt t="242006" x="8715375" y="3714750"/>
          <p14:tracePt t="242023" x="8720138" y="3730625"/>
          <p14:tracePt t="242040" x="8720138" y="3759200"/>
          <p14:tracePt t="242056" x="8737600" y="3792538"/>
          <p14:tracePt t="242072" x="8748713" y="3827463"/>
          <p14:tracePt t="242089" x="8759825" y="3860800"/>
          <p14:tracePt t="242106" x="8759825" y="3867150"/>
          <p14:tracePt t="242168" x="8759825" y="3854450"/>
          <p14:tracePt t="242176" x="8759825" y="3843338"/>
          <p14:tracePt t="242184" x="8759825" y="3832225"/>
          <p14:tracePt t="242192" x="8759825" y="3827463"/>
          <p14:tracePt t="242206" x="8759825" y="3816350"/>
          <p14:tracePt t="242223" x="8759825" y="3781425"/>
          <p14:tracePt t="242239" x="8759825" y="3752850"/>
          <p14:tracePt t="242257" x="8759825" y="3748088"/>
          <p14:tracePt t="242280" x="8759825" y="3741738"/>
          <p14:tracePt t="242312" x="8759825" y="3725863"/>
          <p14:tracePt t="242320" x="8755063" y="3719513"/>
          <p14:tracePt t="242344" x="8755063" y="3714750"/>
          <p14:tracePt t="242353" x="8755063" y="3708400"/>
          <p14:tracePt t="242360" x="8748713" y="3708400"/>
          <p14:tracePt t="242372" x="8737600" y="3697288"/>
          <p14:tracePt t="242389" x="8726488" y="3668713"/>
          <p14:tracePt t="242406" x="8726488" y="3651250"/>
          <p14:tracePt t="242422" x="8720138" y="3635375"/>
          <p14:tracePt t="242439" x="8720138" y="3629025"/>
          <p14:tracePt t="242456" x="8720138" y="3617913"/>
          <p14:tracePt t="242472" x="8715375" y="3613150"/>
          <p14:tracePt t="242489" x="8709025" y="3595688"/>
          <p14:tracePt t="242506" x="8709025" y="3584575"/>
          <p14:tracePt t="242592" x="8709025" y="3589338"/>
          <p14:tracePt t="242600" x="8709025" y="3613150"/>
          <p14:tracePt t="242608" x="8709025" y="3629025"/>
          <p14:tracePt t="242622" x="8709025" y="3675063"/>
          <p14:tracePt t="242639" x="8709025" y="3725863"/>
          <p14:tracePt t="242656" x="8704263" y="3816350"/>
          <p14:tracePt t="242672" x="8693150" y="3860800"/>
          <p14:tracePt t="242689" x="8693150" y="3929063"/>
          <p14:tracePt t="242706" x="8693150" y="4002088"/>
          <p14:tracePt t="242722" x="8686800" y="4092575"/>
          <p14:tracePt t="242739" x="8686800" y="4205288"/>
          <p14:tracePt t="242756" x="8686800" y="4351338"/>
          <p14:tracePt t="242760" x="8686800" y="4413250"/>
          <p14:tracePt t="242773" x="8686800" y="4459288"/>
          <p14:tracePt t="242789" x="8697913" y="4549775"/>
          <p14:tracePt t="242805" x="8697913" y="4594225"/>
          <p14:tracePt t="242822" x="8697913" y="4600575"/>
          <p14:tracePt t="242858" x="8697913" y="4583113"/>
          <p14:tracePt t="242864" x="8693150" y="4560888"/>
          <p14:tracePt t="242872" x="8693150" y="4532313"/>
          <p14:tracePt t="242889" x="8680450" y="4425950"/>
          <p14:tracePt t="242906" x="8680450" y="4289425"/>
          <p14:tracePt t="242922" x="8680450" y="4121150"/>
          <p14:tracePt t="242939" x="8680450" y="3973513"/>
          <p14:tracePt t="242955" x="8680450" y="3854450"/>
          <p14:tracePt t="242972" x="8680450" y="3816350"/>
          <p14:tracePt t="242989" x="8680450" y="3798888"/>
          <p14:tracePt t="243006" x="8680450" y="3792538"/>
          <p14:tracePt t="243039" x="8680450" y="3781425"/>
          <p14:tracePt t="243055" x="8680450" y="3770313"/>
          <p14:tracePt t="243074" x="8675688" y="3752850"/>
          <p14:tracePt t="243089" x="8664575" y="3702050"/>
          <p14:tracePt t="243106" x="8642350" y="3629025"/>
          <p14:tracePt t="243122" x="8642350" y="3600450"/>
          <p14:tracePt t="243139" x="8642350" y="3578225"/>
          <p14:tracePt t="243155" x="8642350" y="3573463"/>
          <p14:tracePt t="243173" x="8642350" y="3562350"/>
          <p14:tracePt t="243189" x="8642350" y="3556000"/>
          <p14:tracePt t="243206" x="8642350" y="3544888"/>
          <p14:tracePt t="243223" x="8642350" y="3527425"/>
          <p14:tracePt t="243240" x="8642350" y="3516313"/>
          <p14:tracePt t="243255" x="8647113" y="3505200"/>
          <p14:tracePt t="243272" x="8647113" y="3498850"/>
          <p14:tracePt t="243289" x="8647113" y="3487738"/>
          <p14:tracePt t="243306" x="8653463" y="3482975"/>
          <p14:tracePt t="243339" x="8653463" y="3471863"/>
          <p14:tracePt t="243355" x="8653463" y="3460750"/>
          <p14:tracePt t="243372" x="8653463" y="3448050"/>
          <p14:tracePt t="243389" x="8653463" y="3443288"/>
          <p14:tracePt t="243410" x="8653463" y="3432175"/>
          <p14:tracePt t="243528" x="8653463" y="3436938"/>
          <p14:tracePt t="243544" x="8653463" y="3448050"/>
          <p14:tracePt t="243552" x="8653463" y="3454400"/>
          <p14:tracePt t="243560" x="8653463" y="3476625"/>
          <p14:tracePt t="243572" x="8653463" y="3494088"/>
          <p14:tracePt t="243590" x="8653463" y="3516313"/>
          <p14:tracePt t="243605" x="8653463" y="3549650"/>
          <p14:tracePt t="243622" x="8653463" y="3595688"/>
          <p14:tracePt t="243639" x="8653463" y="3640138"/>
          <p14:tracePt t="243656" x="8658225" y="3708400"/>
          <p14:tracePt t="243672" x="8664575" y="3725863"/>
          <p14:tracePt t="243689" x="8669338" y="3748088"/>
          <p14:tracePt t="243705" x="8675688" y="3765550"/>
          <p14:tracePt t="243722" x="8675688" y="3770313"/>
          <p14:tracePt t="243739" x="8675688" y="3798888"/>
          <p14:tracePt t="243755" x="8680450" y="3816350"/>
          <p14:tracePt t="243760" x="8686800" y="3843338"/>
          <p14:tracePt t="243776" x="8686800" y="3854450"/>
          <p14:tracePt t="243789" x="8686800" y="3871913"/>
          <p14:tracePt t="243805" x="8686800" y="3894138"/>
          <p14:tracePt t="243823" x="8686800" y="3917950"/>
          <p14:tracePt t="243839" x="8686800" y="3944938"/>
          <p14:tracePt t="243855" x="8693150" y="4006850"/>
          <p14:tracePt t="243872" x="8693150" y="4046538"/>
          <p14:tracePt t="243889" x="8693150" y="4092575"/>
          <p14:tracePt t="243905" x="8693150" y="4121150"/>
          <p14:tracePt t="243922" x="8693150" y="4148138"/>
          <p14:tracePt t="243939" x="8693150" y="4187825"/>
          <p14:tracePt t="243955" x="8693150" y="4216400"/>
          <p14:tracePt t="243972" x="8697913" y="4222750"/>
          <p14:tracePt t="243988" x="8697913" y="4256088"/>
          <p14:tracePt t="244007" x="8697913" y="4260850"/>
          <p14:tracePt t="244023" x="8697913" y="4284663"/>
          <p14:tracePt t="244039" x="8697913" y="4324350"/>
          <p14:tracePt t="244056" x="8697913" y="4362450"/>
          <p14:tracePt t="244072" x="8697913" y="4386263"/>
          <p14:tracePt t="244090" x="8697913" y="4413250"/>
          <p14:tracePt t="244105" x="8697913" y="4430713"/>
          <p14:tracePt t="244122" x="8697913" y="4448175"/>
          <p14:tracePt t="244139" x="8697913" y="4459288"/>
          <p14:tracePt t="244155" x="8697913" y="4476750"/>
          <p14:tracePt t="244172" x="8697913" y="4481513"/>
          <p14:tracePt t="244224" x="8697913" y="4492625"/>
          <p14:tracePt t="244232" x="8693150" y="4498975"/>
          <p14:tracePt t="244250" x="8693150" y="4510088"/>
          <p14:tracePt t="244280" x="8686800" y="4521200"/>
          <p14:tracePt t="244336" x="8680450" y="4514850"/>
          <p14:tracePt t="244344" x="8680450" y="4503738"/>
          <p14:tracePt t="244355" x="8675688" y="4492625"/>
          <p14:tracePt t="244372" x="8675688" y="4459288"/>
          <p14:tracePt t="244388" x="8675688" y="4397375"/>
          <p14:tracePt t="244409" x="8675688" y="4216400"/>
          <p14:tracePt t="244422" x="8675688" y="4125913"/>
          <p14:tracePt t="244439" x="8680450" y="3956050"/>
          <p14:tracePt t="244455" x="8697913" y="3821113"/>
          <p14:tracePt t="244472" x="8704263" y="3730625"/>
          <p14:tracePt t="244488" x="8704263" y="3708400"/>
          <p14:tracePt t="244505" x="8709025" y="3679825"/>
          <p14:tracePt t="244522" x="8715375" y="3651250"/>
          <p14:tracePt t="244538" x="8720138" y="3640138"/>
          <p14:tracePt t="244556" x="8720138" y="3629025"/>
          <p14:tracePt t="244572" x="8720138" y="3595688"/>
          <p14:tracePt t="244589" x="8720138" y="3544888"/>
          <p14:tracePt t="244605" x="8720138" y="3527425"/>
          <p14:tracePt t="244622" x="8720138" y="3505200"/>
          <p14:tracePt t="244639" x="8720138" y="3482975"/>
          <p14:tracePt t="244655" x="8720138" y="3471863"/>
          <p14:tracePt t="244672" x="8720138" y="3436938"/>
          <p14:tracePt t="244689" x="8720138" y="3432175"/>
          <p14:tracePt t="244736" x="8715375" y="3432175"/>
          <p14:tracePt t="244750" x="8709025" y="3443288"/>
          <p14:tracePt t="244758" x="8709025" y="3454400"/>
          <p14:tracePt t="244773" x="8693150" y="3505200"/>
          <p14:tracePt t="244789" x="8675688" y="3595688"/>
          <p14:tracePt t="244806" x="8664575" y="3668713"/>
          <p14:tracePt t="244822" x="8653463" y="3752850"/>
          <p14:tracePt t="244839" x="8653463" y="3821113"/>
          <p14:tracePt t="244855" x="8653463" y="3911600"/>
          <p14:tracePt t="244872" x="8653463" y="4137025"/>
          <p14:tracePt t="244888" x="8664575" y="4233863"/>
          <p14:tracePt t="244906" x="8664575" y="4318000"/>
          <p14:tracePt t="244922" x="8664575" y="4324350"/>
          <p14:tracePt t="244960" x="8664575" y="4318000"/>
          <p14:tracePt t="244972" x="8664575" y="4300538"/>
          <p14:tracePt t="244988" x="8664575" y="4249738"/>
          <p14:tracePt t="245005" x="8664575" y="4108450"/>
          <p14:tracePt t="245022" x="8664575" y="3922713"/>
          <p14:tracePt t="245038" x="8664575" y="3752850"/>
          <p14:tracePt t="245055" x="8664575" y="3629025"/>
          <p14:tracePt t="245072" x="8664575" y="3549650"/>
          <p14:tracePt t="245089" x="8664575" y="3527425"/>
          <p14:tracePt t="245105" x="8664575" y="3511550"/>
          <p14:tracePt t="245122" x="8664575" y="3494088"/>
          <p14:tracePt t="245138" x="8664575" y="3482975"/>
          <p14:tracePt t="245155" x="8664575" y="3465513"/>
          <p14:tracePt t="245172" x="8664575" y="3436938"/>
          <p14:tracePt t="245189" x="8647113" y="3381375"/>
          <p14:tracePt t="245205" x="8642350" y="3370263"/>
          <p14:tracePt t="245222" x="8642350" y="3363913"/>
          <p14:tracePt t="245321" x="8636000" y="3363913"/>
          <p14:tracePt t="245344" x="8636000" y="3370263"/>
          <p14:tracePt t="245360" x="8629650" y="3381375"/>
          <p14:tracePt t="245368" x="8624888" y="3392488"/>
          <p14:tracePt t="245376" x="8624888" y="3397250"/>
          <p14:tracePt t="245388" x="8624888" y="3409950"/>
          <p14:tracePt t="245405" x="8624888" y="3436938"/>
          <p14:tracePt t="245423" x="8624888" y="3460750"/>
          <p14:tracePt t="245438" x="8624888" y="3487738"/>
          <p14:tracePt t="245455" x="8624888" y="3505200"/>
          <p14:tracePt t="245472" x="8624888" y="3527425"/>
          <p14:tracePt t="245632" x="8629650" y="3527425"/>
          <p14:tracePt t="245640" x="8642350" y="3527425"/>
          <p14:tracePt t="245648" x="8653463" y="3527425"/>
          <p14:tracePt t="245658" x="8680450" y="3511550"/>
          <p14:tracePt t="245671" x="8788400" y="3494088"/>
          <p14:tracePt t="245688" x="8912225" y="3476625"/>
          <p14:tracePt t="245705" x="9042400" y="3465513"/>
          <p14:tracePt t="245722" x="9155113" y="3465513"/>
          <p14:tracePt t="245738" x="9256713" y="3476625"/>
          <p14:tracePt t="245755" x="9404350" y="3538538"/>
          <p14:tracePt t="245772" x="9521825" y="3567113"/>
          <p14:tracePt t="245788" x="9691688" y="3600450"/>
          <p14:tracePt t="245806" x="9866313" y="3657600"/>
          <p14:tracePt t="245822" x="9996488" y="3686175"/>
          <p14:tracePt t="245838" x="10075863" y="3725863"/>
          <p14:tracePt t="245856" x="10098088" y="3730625"/>
          <p14:tracePt t="245872" x="10120313" y="3736975"/>
          <p14:tracePt t="245936" x="10126663" y="3736975"/>
          <p14:tracePt t="245946" x="10131425" y="3736975"/>
          <p14:tracePt t="245955" x="10137775" y="3741738"/>
          <p14:tracePt t="245972" x="10137775" y="3748088"/>
          <p14:tracePt t="246080" x="10109200" y="3736975"/>
          <p14:tracePt t="246088" x="10052050" y="3708400"/>
          <p14:tracePt t="246096" x="9979025" y="3686175"/>
          <p14:tracePt t="246105" x="9899650" y="3668713"/>
          <p14:tracePt t="246122" x="9747250" y="3613150"/>
          <p14:tracePt t="246138" x="9583738" y="3567113"/>
          <p14:tracePt t="246155" x="9442450" y="3533775"/>
          <p14:tracePt t="246172" x="9256713" y="3465513"/>
          <p14:tracePt t="246189" x="8958263" y="3359150"/>
          <p14:tracePt t="246205" x="8759825" y="3308350"/>
          <p14:tracePt t="246221" x="8704263" y="3290888"/>
          <p14:tracePt t="246238" x="8669338" y="3273425"/>
          <p14:tracePt t="246255" x="8664575" y="3273425"/>
          <p14:tracePt t="246259" x="8658225" y="3273425"/>
          <p14:tracePt t="246271" x="8636000" y="3273425"/>
          <p14:tracePt t="246305" x="8607425" y="3290888"/>
          <p14:tracePt t="246322" x="8602663" y="3302000"/>
          <p14:tracePt t="246338" x="8596313" y="3308350"/>
          <p14:tracePt t="246356" x="8596313" y="3324225"/>
          <p14:tracePt t="246371" x="8591550" y="3330575"/>
          <p14:tracePt t="246407" x="8578850" y="3335338"/>
          <p14:tracePt t="246422" x="8567738" y="3346450"/>
          <p14:tracePt t="246438" x="8562975" y="3363913"/>
          <p14:tracePt t="246455" x="8556625" y="3370263"/>
          <p14:tracePt t="246471" x="8551863" y="3370263"/>
          <p14:tracePt t="246664" x="8551863" y="3375025"/>
          <p14:tracePt t="246672" x="8556625" y="3375025"/>
          <p14:tracePt t="246688" x="8562975" y="3381375"/>
          <p14:tracePt t="246696" x="8578850" y="3397250"/>
          <p14:tracePt t="246705" x="8585200" y="3403600"/>
          <p14:tracePt t="246722" x="8602663" y="3409950"/>
          <p14:tracePt t="246738" x="8618538" y="3425825"/>
          <p14:tracePt t="246754" x="8624888" y="3436938"/>
          <p14:tracePt t="246760" x="8624888" y="3443288"/>
          <p14:tracePt t="246771" x="8636000" y="3448050"/>
          <p14:tracePt t="246789" x="8653463" y="3465513"/>
          <p14:tracePt t="246805" x="8658225" y="3482975"/>
          <p14:tracePt t="246821" x="8664575" y="3487738"/>
          <p14:tracePt t="247056" x="8664575" y="3494088"/>
          <p14:tracePt t="247083" x="8664575" y="3498850"/>
          <p14:tracePt t="247096" x="8658225" y="3505200"/>
          <p14:tracePt t="247112" x="8653463" y="3511550"/>
          <p14:tracePt t="247128" x="8653463" y="3516313"/>
          <p14:tracePt t="247136" x="8647113" y="3522663"/>
          <p14:tracePt t="247144" x="8647113" y="3527425"/>
          <p14:tracePt t="247155" x="8647113" y="3533775"/>
          <p14:tracePt t="247171" x="8642350" y="3538538"/>
          <p14:tracePt t="247188" x="8636000" y="3544888"/>
          <p14:tracePt t="247204" x="8636000" y="3556000"/>
          <p14:tracePt t="247536" x="8629650" y="3556000"/>
          <p14:tracePt t="247552" x="8624888" y="3549650"/>
          <p14:tracePt t="247561" x="8618538" y="3527425"/>
          <p14:tracePt t="247572" x="8618538" y="3516313"/>
          <p14:tracePt t="247588" x="8618538" y="3498850"/>
          <p14:tracePt t="247604" x="8618538" y="3487738"/>
          <p14:tracePt t="247621" x="8618538" y="3476625"/>
          <p14:tracePt t="247784" x="8613775" y="3476625"/>
          <p14:tracePt t="247826" x="8613775" y="3487738"/>
          <p14:tracePt t="247832" x="8613775" y="3494088"/>
          <p14:tracePt t="247840" x="8607425" y="3494088"/>
          <p14:tracePt t="247856" x="8607425" y="3505200"/>
          <p14:tracePt t="247888" x="8602663" y="3516313"/>
          <p14:tracePt t="248040" x="8602663" y="3522663"/>
          <p14:tracePt t="248328" x="8602663" y="3527425"/>
          <p14:tracePt t="248337" x="8602663" y="3533775"/>
          <p14:tracePt t="248346" x="8602663" y="3538538"/>
          <p14:tracePt t="248353" x="8602663" y="3544888"/>
          <p14:tracePt t="248409" x="8602663" y="3549650"/>
          <p14:tracePt t="248432" x="8602663" y="3556000"/>
          <p14:tracePt t="248456" x="8602663" y="3567113"/>
          <p14:tracePt t="248472" x="8602663" y="3573463"/>
          <p14:tracePt t="248704" x="8602663" y="3578225"/>
          <p14:tracePt t="249282" x="8607425" y="3578225"/>
          <p14:tracePt t="249384" x="8613775" y="3578225"/>
          <p14:tracePt t="249409" x="8618538" y="3578225"/>
          <p14:tracePt t="249432" x="8624888" y="3578225"/>
          <p14:tracePt t="249568" x="8629650" y="3578225"/>
          <p14:tracePt t="249592" x="8636000" y="3578225"/>
          <p14:tracePt t="249600" x="8642350" y="3573463"/>
          <p14:tracePt t="249607" x="8647113" y="3573463"/>
          <p14:tracePt t="249620" x="8653463" y="3573463"/>
          <p14:tracePt t="249636" x="8664575" y="3573463"/>
          <p14:tracePt t="249669" x="8664575" y="3567113"/>
          <p14:tracePt t="249686" x="8680450" y="3567113"/>
          <p14:tracePt t="249702" x="8697913" y="3567113"/>
          <p14:tracePt t="249719" x="8731250" y="3567113"/>
          <p14:tracePt t="249736" x="8737600" y="3567113"/>
          <p14:tracePt t="249752" x="8755063" y="3567113"/>
          <p14:tracePt t="249769" x="8770938" y="3556000"/>
          <p14:tracePt t="249816" x="8770938" y="3562350"/>
          <p14:tracePt t="249824" x="8770938" y="3573463"/>
          <p14:tracePt t="249840" x="8770938" y="3578225"/>
          <p14:tracePt t="249852" x="8770938" y="3600450"/>
          <p14:tracePt t="249869" x="8755063" y="3640138"/>
          <p14:tracePt t="249886" x="8743950" y="3651250"/>
          <p14:tracePt t="249903" x="8743950" y="3657600"/>
          <p14:tracePt t="249919" x="8743950" y="3668713"/>
          <p14:tracePt t="249935" x="8743950" y="3690938"/>
          <p14:tracePt t="249952" x="8743950" y="3697288"/>
          <p14:tracePt t="249969" x="8743950" y="3708400"/>
          <p14:tracePt t="249986" x="8743950" y="3730625"/>
          <p14:tracePt t="250002" x="8743950" y="3752850"/>
          <p14:tracePt t="250019" x="8743950" y="3776663"/>
          <p14:tracePt t="250036" x="8743950" y="3803650"/>
          <p14:tracePt t="250052" x="8743950" y="3832225"/>
          <p14:tracePt t="250069" x="8737600" y="3854450"/>
          <p14:tracePt t="250086" x="8737600" y="3860800"/>
          <p14:tracePt t="250136" x="8737600" y="3854450"/>
          <p14:tracePt t="250143" x="8737600" y="3849688"/>
          <p14:tracePt t="250152" x="8737600" y="3843338"/>
          <p14:tracePt t="250169" x="8737600" y="3827463"/>
          <p14:tracePt t="250186" x="8737600" y="3810000"/>
          <p14:tracePt t="250219" x="8737600" y="3803650"/>
          <p14:tracePt t="250328" x="8737600" y="3810000"/>
          <p14:tracePt t="250336" x="8737600" y="3821113"/>
          <p14:tracePt t="250344" x="8737600" y="3832225"/>
          <p14:tracePt t="250353" x="8737600" y="3843338"/>
          <p14:tracePt t="250369" x="8737600" y="3867150"/>
          <p14:tracePt t="250386" x="8715375" y="3905250"/>
          <p14:tracePt t="250403" x="8709025" y="3951288"/>
          <p14:tracePt t="250419" x="8704263" y="3979863"/>
          <p14:tracePt t="250435" x="8704263" y="4013200"/>
          <p14:tracePt t="250454" x="8704263" y="4030663"/>
          <p14:tracePt t="250469" x="8704263" y="4057650"/>
          <p14:tracePt t="250736" x="8704263" y="4064000"/>
          <p14:tracePt t="250746" x="8704263" y="4075113"/>
          <p14:tracePt t="250752" x="8704263" y="4092575"/>
          <p14:tracePt t="250761" x="8709025" y="4097338"/>
          <p14:tracePt t="250775" x="8709025" y="4114800"/>
          <p14:tracePt t="250794" x="8715375" y="4154488"/>
          <p14:tracePt t="250808" x="8715375" y="4176713"/>
          <p14:tracePt t="250825" x="8720138" y="4194175"/>
          <p14:tracePt t="250859" x="8726488" y="4205288"/>
          <p14:tracePt t="250880" x="8726488" y="4210050"/>
          <p14:tracePt t="250892" x="8731250" y="4216400"/>
          <p14:tracePt t="250920" x="8731250" y="4222750"/>
          <p14:tracePt t="251152" x="8731250" y="4227513"/>
          <p14:tracePt t="251160" x="8731250" y="4233863"/>
          <p14:tracePt t="251168" x="8731250" y="4249738"/>
          <p14:tracePt t="251182" x="8726488" y="4267200"/>
          <p14:tracePt t="251199" x="8697913" y="4324350"/>
          <p14:tracePt t="251215" x="8697913" y="4362450"/>
          <p14:tracePt t="251231" x="8697913" y="4386263"/>
          <p14:tracePt t="251248" x="8697913" y="4419600"/>
          <p14:tracePt t="251266" x="8693150" y="4464050"/>
          <p14:tracePt t="251281" x="8686800" y="4510088"/>
          <p14:tracePt t="251298" x="8664575" y="4583113"/>
          <p14:tracePt t="251315" x="8642350" y="4673600"/>
          <p14:tracePt t="251331" x="8636000" y="4718050"/>
          <p14:tracePt t="251348" x="8636000" y="4746625"/>
          <p14:tracePt t="251411" x="8636000" y="4735513"/>
          <p14:tracePt t="251425" x="8636000" y="4730750"/>
          <p14:tracePt t="251448" x="8636000" y="4724400"/>
          <p14:tracePt t="251456" x="8636000" y="4718050"/>
          <p14:tracePt t="251472" x="8636000" y="4713288"/>
          <p14:tracePt t="251481" x="8636000" y="4706938"/>
          <p14:tracePt t="251498" x="8636000" y="4695825"/>
          <p14:tracePt t="251515" x="8642350" y="4684713"/>
          <p14:tracePt t="251531" x="8647113" y="4656138"/>
          <p14:tracePt t="251548" x="8658225" y="4616450"/>
          <p14:tracePt t="251565" x="8658225" y="4549775"/>
          <p14:tracePt t="251582" x="8658225" y="4459288"/>
          <p14:tracePt t="251598" x="8669338" y="4340225"/>
          <p14:tracePt t="251615" x="8704263" y="4222750"/>
          <p14:tracePt t="251632" x="8737600" y="4070350"/>
          <p14:tracePt t="251648" x="8748713" y="4006850"/>
          <p14:tracePt t="251665" x="8766175" y="3951288"/>
          <p14:tracePt t="251683" x="8770938" y="3900488"/>
          <p14:tracePt t="251698" x="8782050" y="3860800"/>
          <p14:tracePt t="251715" x="8799513" y="3838575"/>
          <p14:tracePt t="251731" x="8810625" y="3821113"/>
          <p14:tracePt t="251748" x="8821738" y="3787775"/>
          <p14:tracePt t="251752" x="8828088" y="3781425"/>
          <p14:tracePt t="251765" x="8832850" y="3765550"/>
          <p14:tracePt t="251781" x="8839200" y="3741738"/>
          <p14:tracePt t="251799" x="8850313" y="3725863"/>
          <p14:tracePt t="251816" x="8856663" y="3702050"/>
          <p14:tracePt t="251831" x="8856663" y="3690938"/>
          <p14:tracePt t="251848" x="8856663" y="3668713"/>
          <p14:tracePt t="251914" x="8856663" y="3663950"/>
          <p14:tracePt t="251936" x="8856663" y="3657600"/>
          <p14:tracePt t="251944" x="8856663" y="3651250"/>
          <p14:tracePt t="251952" x="8856663" y="3640138"/>
          <p14:tracePt t="251968" x="8856663" y="3629025"/>
          <p14:tracePt t="251981" x="8856663" y="3617913"/>
          <p14:tracePt t="251998" x="8850313" y="3600450"/>
          <p14:tracePt t="252015" x="8839200" y="3573463"/>
          <p14:tracePt t="252160" x="8832850" y="3567113"/>
          <p14:tracePt t="252186" x="8828088" y="3567113"/>
          <p14:tracePt t="252257" x="8821738" y="3567113"/>
          <p14:tracePt t="252306" x="8821738" y="3578225"/>
          <p14:tracePt t="252448" x="8839200" y="3578225"/>
          <p14:tracePt t="252456" x="8845550" y="3578225"/>
          <p14:tracePt t="252465" x="8856663" y="3578225"/>
          <p14:tracePt t="252481" x="8901113" y="3578225"/>
          <p14:tracePt t="252498" x="8947150" y="3578225"/>
          <p14:tracePt t="252514" x="8991600" y="3584575"/>
          <p14:tracePt t="252531" x="9031288" y="3589338"/>
          <p14:tracePt t="252548" x="9053513" y="3595688"/>
          <p14:tracePt t="252564" x="9070975" y="3600450"/>
          <p14:tracePt t="252581" x="9082088" y="3600450"/>
          <p14:tracePt t="252598" x="9086850" y="3606800"/>
          <p14:tracePt t="252640" x="9093200" y="3606800"/>
          <p14:tracePt t="252648" x="9099550" y="3606800"/>
          <p14:tracePt t="252666" x="9104313" y="3606800"/>
          <p14:tracePt t="252682" x="9132888" y="3613150"/>
          <p14:tracePt t="252832" x="9137650" y="3613150"/>
          <p14:tracePt t="252840" x="9150350" y="3624263"/>
          <p14:tracePt t="252848" x="9183688" y="3629025"/>
          <p14:tracePt t="252865" x="9263063" y="3629025"/>
          <p14:tracePt t="252881" x="9296400" y="3629025"/>
          <p14:tracePt t="252899" x="9313863" y="3629025"/>
          <p14:tracePt t="252917" x="9318625" y="3629025"/>
          <p14:tracePt t="252932" x="9324975" y="3629025"/>
          <p14:tracePt t="252984" x="9336088" y="3629025"/>
          <p14:tracePt t="252993" x="9340850" y="3629025"/>
          <p14:tracePt t="253008" x="9353550" y="3624263"/>
          <p14:tracePt t="253016" x="9358313" y="3624263"/>
          <p14:tracePt t="253031" x="9364663" y="3617913"/>
          <p14:tracePt t="253048" x="9369425" y="3617913"/>
          <p14:tracePt t="253167" x="9375775" y="3617913"/>
          <p14:tracePt t="253176" x="9380538" y="3617913"/>
          <p14:tracePt t="253186" x="9391650" y="3617913"/>
          <p14:tracePt t="253198" x="9420225" y="3617913"/>
          <p14:tracePt t="253214" x="9459913" y="3629025"/>
          <p14:tracePt t="253231" x="9482138" y="3640138"/>
          <p14:tracePt t="253248" x="9499600" y="3640138"/>
          <p14:tracePt t="253264" x="9505950" y="3640138"/>
          <p14:tracePt t="253321" x="9510713" y="3640138"/>
          <p14:tracePt t="253328" x="9517063" y="3640138"/>
          <p14:tracePt t="253344" x="9528175" y="3640138"/>
          <p14:tracePt t="253424" x="9532938" y="3646488"/>
          <p14:tracePt t="253434" x="9544050" y="3657600"/>
          <p14:tracePt t="253441" x="9550400" y="3657600"/>
          <p14:tracePt t="253448" x="9561513" y="3679825"/>
          <p14:tracePt t="253465" x="9578975" y="3686175"/>
          <p14:tracePt t="253498" x="9590088" y="3686175"/>
          <p14:tracePt t="253514" x="9607550" y="3686175"/>
          <p14:tracePt t="253531" x="9640888" y="3686175"/>
          <p14:tracePt t="253548" x="9663113" y="3686175"/>
          <p14:tracePt t="253565" x="9669463" y="3679825"/>
          <p14:tracePt t="253581" x="9669463" y="3668713"/>
          <p14:tracePt t="253598" x="9674225" y="3657600"/>
          <p14:tracePt t="253614" x="9680575" y="3651250"/>
          <p14:tracePt t="253631" x="9691688" y="3640138"/>
          <p14:tracePt t="253801" x="9696450" y="3635375"/>
          <p14:tracePt t="253832" x="9696450" y="3629025"/>
          <p14:tracePt t="253888" x="9685338" y="3635375"/>
          <p14:tracePt t="253897" x="9680575" y="3640138"/>
          <p14:tracePt t="253907" x="9669463" y="3646488"/>
          <p14:tracePt t="253914" x="9658350" y="3651250"/>
          <p14:tracePt t="253931" x="9634538" y="3679825"/>
          <p14:tracePt t="253948" x="9612313" y="3690938"/>
          <p14:tracePt t="253964" x="9594850" y="3708400"/>
          <p14:tracePt t="253981" x="9556750" y="3730625"/>
          <p14:tracePt t="253998" x="9532938" y="3748088"/>
          <p14:tracePt t="254014" x="9505950" y="3770313"/>
          <p14:tracePt t="254031" x="9466263" y="3792538"/>
          <p14:tracePt t="254047" x="9404350" y="3867150"/>
          <p14:tracePt t="254064" x="9369425" y="3917950"/>
          <p14:tracePt t="254081" x="9347200" y="3962400"/>
          <p14:tracePt t="254098" x="9313863" y="4019550"/>
          <p14:tracePt t="254114" x="9274175" y="4057650"/>
          <p14:tracePt t="254131" x="9245600" y="4086225"/>
          <p14:tracePt t="254148" x="9234488" y="4103688"/>
          <p14:tracePt t="254165" x="9217025" y="4103688"/>
          <p14:tracePt t="254181" x="9194800" y="4125913"/>
          <p14:tracePt t="254198" x="9155113" y="4165600"/>
          <p14:tracePt t="254214" x="9086850" y="4233863"/>
          <p14:tracePt t="254232" x="9020175" y="4362450"/>
          <p14:tracePt t="254247" x="8985250" y="4413250"/>
          <p14:tracePt t="254264" x="8929688" y="4476750"/>
          <p14:tracePt t="254281" x="8839200" y="4521200"/>
          <p14:tracePt t="254297" x="8743950" y="4578350"/>
          <p14:tracePt t="254314" x="8653463" y="4633913"/>
          <p14:tracePt t="254331" x="8556625" y="4679950"/>
          <p14:tracePt t="254348" x="8505825" y="4713288"/>
          <p14:tracePt t="254364" x="8455025" y="4746625"/>
          <p14:tracePt t="254381" x="8364538" y="4786313"/>
          <p14:tracePt t="254398" x="8269288" y="4808538"/>
          <p14:tracePt t="254414" x="8207375" y="4808538"/>
          <p14:tracePt t="254431" x="8201025" y="4808538"/>
          <p14:tracePt t="254448" x="8196263" y="4808538"/>
          <p14:tracePt t="254464" x="8185150" y="4808538"/>
          <p14:tracePt t="254481" x="8172450" y="4808538"/>
          <p14:tracePt t="254497" x="8156575" y="4808538"/>
          <p14:tracePt t="254514" x="8150225" y="4808538"/>
          <p14:tracePt t="254591" x="8150225" y="480377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595A0-9224-49D4-AEDF-92DAD177B0F5}"/>
              </a:ext>
            </a:extLst>
          </p:cNvPr>
          <p:cNvSpPr>
            <a:spLocks noGrp="1"/>
          </p:cNvSpPr>
          <p:nvPr>
            <p:ph type="title"/>
          </p:nvPr>
        </p:nvSpPr>
        <p:spPr/>
        <p:txBody>
          <a:bodyPr/>
          <a:lstStyle/>
          <a:p>
            <a:r>
              <a:rPr lang="en-US" altLang="zh-CN" b="1" dirty="0"/>
              <a:t>Task 0</a:t>
            </a:r>
            <a:endParaRPr lang="zh-CN" altLang="en-US" dirty="0"/>
          </a:p>
        </p:txBody>
      </p:sp>
      <p:sp>
        <p:nvSpPr>
          <p:cNvPr id="3" name="内容占位符 2">
            <a:extLst>
              <a:ext uri="{FF2B5EF4-FFF2-40B4-BE49-F238E27FC236}">
                <a16:creationId xmlns:a16="http://schemas.microsoft.com/office/drawing/2014/main" id="{0634B877-99B3-486D-9A18-AC6704884489}"/>
              </a:ext>
            </a:extLst>
          </p:cNvPr>
          <p:cNvSpPr>
            <a:spLocks noGrp="1"/>
          </p:cNvSpPr>
          <p:nvPr>
            <p:ph idx="1"/>
          </p:nvPr>
        </p:nvSpPr>
        <p:spPr>
          <a:xfrm>
            <a:off x="838200" y="1433740"/>
            <a:ext cx="10515600" cy="4351338"/>
          </a:xfrm>
        </p:spPr>
        <p:txBody>
          <a:bodyPr/>
          <a:lstStyle/>
          <a:p>
            <a:r>
              <a:rPr lang="en-US" altLang="zh-CN" dirty="0"/>
              <a:t>This examination will be graded for </a:t>
            </a:r>
            <a:r>
              <a:rPr lang="en-US" altLang="zh-CN" b="1" dirty="0">
                <a:solidFill>
                  <a:srgbClr val="C00000"/>
                </a:solidFill>
              </a:rPr>
              <a:t>style</a:t>
            </a:r>
            <a:r>
              <a:rPr lang="en-US" altLang="zh-CN" dirty="0"/>
              <a:t>. You should use reasonable contracts, have at most 80-character lines, and have comments that make it clear to teachers how your algorithm works and what invariants you expect to hold. </a:t>
            </a:r>
          </a:p>
          <a:p>
            <a:r>
              <a:rPr lang="en-US" altLang="zh-CN" dirty="0"/>
              <a:t>You should use the libraries provided for you to make your code simpler and clearer. </a:t>
            </a:r>
          </a:p>
          <a:p>
            <a:r>
              <a:rPr lang="en-US" altLang="zh-CN" dirty="0"/>
              <a:t>We expect you to write your own helper functions when appropriate. </a:t>
            </a:r>
          </a:p>
          <a:p>
            <a:r>
              <a:rPr lang="en-US" altLang="zh-CN" dirty="0"/>
              <a:t>Violations of style will cause your grade for this examination to be very low.</a:t>
            </a:r>
            <a:endParaRPr lang="zh-CN" altLang="zh-CN" dirty="0"/>
          </a:p>
          <a:p>
            <a:endParaRPr lang="zh-CN" altLang="en-US" dirty="0"/>
          </a:p>
        </p:txBody>
      </p:sp>
      <p:pic>
        <p:nvPicPr>
          <p:cNvPr id="4" name="音频 3">
            <a:hlinkClick r:id="" action="ppaction://media"/>
            <a:extLst>
              <a:ext uri="{FF2B5EF4-FFF2-40B4-BE49-F238E27FC236}">
                <a16:creationId xmlns:a16="http://schemas.microsoft.com/office/drawing/2014/main" id="{7421677D-7876-43D2-9DB3-E9D513CDD9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58271228"/>
      </p:ext>
    </p:extLst>
  </p:cSld>
  <p:clrMapOvr>
    <a:masterClrMapping/>
  </p:clrMapOvr>
  <mc:AlternateContent xmlns:mc="http://schemas.openxmlformats.org/markup-compatibility/2006" xmlns:p14="http://schemas.microsoft.com/office/powerpoint/2010/main">
    <mc:Choice Requires="p14">
      <p:transition spd="slow" p14:dur="2000" advTm="119518"/>
    </mc:Choice>
    <mc:Fallback xmlns="">
      <p:transition spd="slow" advTm="119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576" x="8150225" y="4808538"/>
          <p14:tracePt t="9583" x="8134350" y="4819650"/>
          <p14:tracePt t="9600" x="8121650" y="4819650"/>
          <p14:tracePt t="9613" x="8116888" y="4819650"/>
          <p14:tracePt t="9618" x="8116888" y="4803775"/>
          <p14:tracePt t="9631" x="8110538" y="4662488"/>
          <p14:tracePt t="9648" x="8070850" y="4492625"/>
          <p14:tracePt t="9665" x="7993063" y="4159250"/>
          <p14:tracePt t="9681" x="7800975" y="3702050"/>
          <p14:tracePt t="9699" x="7473950" y="3200400"/>
          <p14:tracePt t="9715" x="7169150" y="2800350"/>
          <p14:tracePt t="9732" x="6886575" y="2420938"/>
          <p14:tracePt t="9749" x="6677025" y="2155825"/>
          <p14:tracePt t="9765" x="6508750" y="1919288"/>
          <p14:tracePt t="9781" x="6429375" y="1806575"/>
          <p14:tracePt t="9798" x="6389688" y="1738313"/>
          <p14:tracePt t="9815" x="6389688" y="1733550"/>
          <p14:tracePt t="9863" x="6383338" y="1727200"/>
          <p14:tracePt t="9873" x="6378575" y="1720850"/>
          <p14:tracePt t="9912" x="6372225" y="1709738"/>
          <p14:tracePt t="9921" x="6361113" y="1698625"/>
          <p14:tracePt t="9932" x="6332538" y="1658938"/>
          <p14:tracePt t="9948" x="6276975" y="1592263"/>
          <p14:tracePt t="9966" x="6230938" y="1546225"/>
          <p14:tracePt t="9982" x="6186488" y="1517650"/>
          <p14:tracePt t="9999" x="6175375" y="1495425"/>
          <p14:tracePt t="10015" x="6169025" y="1484313"/>
          <p14:tracePt t="10113" x="6175375" y="1484313"/>
          <p14:tracePt t="10121" x="6208713" y="1484313"/>
          <p14:tracePt t="10131" x="6254750" y="1484313"/>
          <p14:tracePt t="10148" x="6281738" y="1484313"/>
          <p14:tracePt t="10165" x="6321425" y="1501775"/>
          <p14:tracePt t="10182" x="6361113" y="1512888"/>
          <p14:tracePt t="10198" x="6407150" y="1530350"/>
          <p14:tracePt t="10215" x="6423025" y="1546225"/>
          <p14:tracePt t="10232" x="6473825" y="1574800"/>
          <p14:tracePt t="10249" x="6491288" y="1592263"/>
          <p14:tracePt t="10266" x="6496050" y="1597025"/>
          <p14:tracePt t="10319" x="6508750" y="1603375"/>
          <p14:tracePt t="10327" x="6513513" y="1603375"/>
          <p14:tracePt t="10335" x="6519863" y="1603375"/>
          <p14:tracePt t="10348" x="6524625" y="1608138"/>
          <p14:tracePt t="10365" x="6535738" y="1619250"/>
          <p14:tracePt t="10382" x="6546850" y="1636713"/>
          <p14:tracePt t="10464" x="6553200" y="1643063"/>
          <p14:tracePt t="10663" x="6559550" y="1654175"/>
          <p14:tracePt t="10671" x="6564313" y="1654175"/>
          <p14:tracePt t="10681" x="6581775" y="1670050"/>
          <p14:tracePt t="10698" x="6592888" y="1676400"/>
          <p14:tracePt t="10716" x="6604000" y="1687513"/>
          <p14:tracePt t="10731" x="6615113" y="1698625"/>
          <p14:tracePt t="10748" x="6632575" y="1698625"/>
          <p14:tracePt t="10765" x="6648450" y="1704975"/>
          <p14:tracePt t="11223" x="6661150" y="1704975"/>
          <p14:tracePt t="11233" x="6661150" y="1716088"/>
          <p14:tracePt t="11241" x="6665913" y="1716088"/>
          <p14:tracePt t="11256" x="6677025" y="1716088"/>
          <p14:tracePt t="11265" x="6688138" y="1716088"/>
          <p14:tracePt t="11277" x="6694488" y="1716088"/>
          <p14:tracePt t="11310" x="6705600" y="1716088"/>
          <p14:tracePt t="11327" x="6767513" y="1716088"/>
          <p14:tracePt t="11344" x="6851650" y="1716088"/>
          <p14:tracePt t="11361" x="6915150" y="1709738"/>
          <p14:tracePt t="11377" x="6977063" y="1698625"/>
          <p14:tracePt t="11393" x="6981825" y="1698625"/>
          <p14:tracePt t="11410" x="6988175" y="1698625"/>
          <p14:tracePt t="11427" x="7038975" y="1698625"/>
          <p14:tracePt t="11443" x="7089775" y="1698625"/>
          <p14:tracePt t="11460" x="7151688" y="1698625"/>
          <p14:tracePt t="11477" x="7185025" y="1698625"/>
          <p14:tracePt t="11493" x="7246938" y="1698625"/>
          <p14:tracePt t="11510" x="7297738" y="1698625"/>
          <p14:tracePt t="11527" x="7354888" y="1720850"/>
          <p14:tracePt t="11544" x="7372350" y="1720850"/>
          <p14:tracePt t="11650" x="7377113" y="1720850"/>
          <p14:tracePt t="11657" x="7383463" y="1727200"/>
          <p14:tracePt t="11666" x="7394575" y="1727200"/>
          <p14:tracePt t="11677" x="7427913" y="1727200"/>
          <p14:tracePt t="11693" x="7473950" y="1727200"/>
          <p14:tracePt t="11768" x="7489825" y="1716088"/>
          <p14:tracePt t="11776" x="7500938" y="1716088"/>
          <p14:tracePt t="11784" x="7507288" y="1716088"/>
          <p14:tracePt t="11793" x="7512050" y="1716088"/>
          <p14:tracePt t="15695" x="7512050" y="1693863"/>
          <p14:tracePt t="15704" x="7473950" y="1647825"/>
          <p14:tracePt t="15711" x="7405688" y="1552575"/>
          <p14:tracePt t="15720" x="7315200" y="1455738"/>
          <p14:tracePt t="15732" x="7246938" y="1360488"/>
          <p14:tracePt t="15749" x="7105650" y="1212850"/>
          <p14:tracePt t="15766" x="6992938" y="1196975"/>
          <p14:tracePt t="15781" x="6818313" y="1174750"/>
          <p14:tracePt t="15798" x="6694488" y="1174750"/>
          <p14:tracePt t="15814" x="6546850" y="1179513"/>
          <p14:tracePt t="15831" x="6327775" y="1230313"/>
          <p14:tracePt t="15848" x="6254750" y="1365250"/>
          <p14:tracePt t="15865" x="6169025" y="1563688"/>
          <p14:tracePt t="15881" x="6056313" y="1817688"/>
          <p14:tracePt t="15898" x="6045200" y="2151063"/>
          <p14:tracePt t="15914" x="5976938" y="2482850"/>
          <p14:tracePt t="15931" x="5870575" y="2754313"/>
          <p14:tracePt t="15948" x="5718175" y="2963863"/>
          <p14:tracePt t="16351" x="5718175" y="2957513"/>
          <p14:tracePt t="16363" x="5700713" y="2946400"/>
          <p14:tracePt t="16371" x="5661025" y="2946400"/>
          <p14:tracePt t="16387" x="5526088" y="2884488"/>
          <p14:tracePt t="16404" x="5407025" y="2844800"/>
          <p14:tracePt t="16420" x="5367338" y="2822575"/>
          <p14:tracePt t="16437" x="5340350" y="2805113"/>
          <p14:tracePt t="16454" x="5311775" y="2805113"/>
          <p14:tracePt t="16470" x="5272088" y="2805113"/>
          <p14:tracePt t="16487" x="5181600" y="2805113"/>
          <p14:tracePt t="16503" x="5137150" y="2805113"/>
          <p14:tracePt t="16520" x="5091113" y="2805113"/>
          <p14:tracePt t="16537" x="5029200" y="2827338"/>
          <p14:tracePt t="16554" x="4905375" y="2878138"/>
          <p14:tracePt t="16570" x="4781550" y="2952750"/>
          <p14:tracePt t="16587" x="4572000" y="3048000"/>
          <p14:tracePt t="16604" x="4222750" y="3222625"/>
          <p14:tracePt t="16609" x="4019550" y="3330575"/>
          <p14:tracePt t="16620" x="3759200" y="3432175"/>
          <p14:tracePt t="16637" x="3370263" y="3617913"/>
          <p14:tracePt t="16653" x="3054350" y="3741738"/>
          <p14:tracePt t="16670" x="2913063" y="3827463"/>
          <p14:tracePt t="16687" x="2901950" y="3832225"/>
          <p14:tracePt t="16904" x="2895600" y="3832225"/>
          <p14:tracePt t="16911" x="2878138" y="3838575"/>
          <p14:tracePt t="16920" x="2873375" y="3843338"/>
          <p14:tracePt t="16938" x="2884488" y="3832225"/>
          <p14:tracePt t="16954" x="2895600" y="3810000"/>
          <p14:tracePt t="16970" x="2895600" y="3770313"/>
          <p14:tracePt t="16987" x="2827338" y="3702050"/>
          <p14:tracePt t="17003" x="2709863" y="3613150"/>
          <p14:tracePt t="17020" x="2647950" y="3471863"/>
          <p14:tracePt t="17037" x="2624138" y="3352800"/>
          <p14:tracePt t="17053" x="2624138" y="3194050"/>
          <p14:tracePt t="17070" x="2624138" y="3081338"/>
          <p14:tracePt t="17087" x="2601913" y="3019425"/>
          <p14:tracePt t="17103" x="2522538" y="2946400"/>
          <p14:tracePt t="17120" x="2460625" y="2867025"/>
          <p14:tracePt t="17137" x="2420938" y="2800350"/>
          <p14:tracePt t="17154" x="2398713" y="2743200"/>
          <p14:tracePt t="17170" x="2393950" y="2670175"/>
          <p14:tracePt t="17187" x="2359025" y="2601913"/>
          <p14:tracePt t="17203" x="2286000" y="2517775"/>
          <p14:tracePt t="17220" x="2246313" y="2455863"/>
          <p14:tracePt t="17238" x="2235200" y="2409825"/>
          <p14:tracePt t="17253" x="2228850" y="2359025"/>
          <p14:tracePt t="17270" x="2228850" y="2303463"/>
          <p14:tracePt t="17287" x="2228850" y="2274888"/>
          <p14:tracePt t="17303" x="2212975" y="2228850"/>
          <p14:tracePt t="17320" x="2162175" y="2206625"/>
          <p14:tracePt t="17337" x="2127250" y="2190750"/>
          <p14:tracePt t="17354" x="2116138" y="2178050"/>
          <p14:tracePt t="17370" x="2111375" y="2166938"/>
          <p14:tracePt t="17404" x="2089150" y="2166938"/>
          <p14:tracePt t="17420" x="2065338" y="2155825"/>
          <p14:tracePt t="17437" x="2043113" y="2155825"/>
          <p14:tracePt t="17453" x="2032000" y="2155825"/>
          <p14:tracePt t="17470" x="1987550" y="2155825"/>
          <p14:tracePt t="17487" x="1958975" y="2155825"/>
          <p14:tracePt t="17503" x="1901825" y="2184400"/>
          <p14:tracePt t="17520" x="1873250" y="2195513"/>
          <p14:tracePt t="17537" x="1868488" y="2206625"/>
          <p14:tracePt t="17570" x="1857375" y="2217738"/>
          <p14:tracePt t="17587" x="1851025" y="2217738"/>
          <p14:tracePt t="17605" x="1846263" y="2217738"/>
          <p14:tracePt t="17776" x="1851025" y="2217738"/>
          <p14:tracePt t="17786" x="1857375" y="2217738"/>
          <p14:tracePt t="17793" x="1885950" y="2217738"/>
          <p14:tracePt t="17803" x="1930400" y="2217738"/>
          <p14:tracePt t="17820" x="2043113" y="2217738"/>
          <p14:tracePt t="17837" x="2127250" y="2206625"/>
          <p14:tracePt t="17853" x="2162175" y="2206625"/>
          <p14:tracePt t="17896" x="2144713" y="2206625"/>
          <p14:tracePt t="17903" x="2139950" y="2206625"/>
          <p14:tracePt t="17912" x="2111375" y="2206625"/>
          <p14:tracePt t="17920" x="2089150" y="2206625"/>
          <p14:tracePt t="17938" x="1998663" y="2206625"/>
          <p14:tracePt t="17953" x="1879600" y="2217738"/>
          <p14:tracePt t="17970" x="1771650" y="2235200"/>
          <p14:tracePt t="17987" x="1738313" y="2241550"/>
          <p14:tracePt t="18003" x="1727200" y="2241550"/>
          <p14:tracePt t="18071" x="1733550" y="2235200"/>
          <p14:tracePt t="18079" x="1744663" y="2235200"/>
          <p14:tracePt t="18092" x="1755775" y="2224088"/>
          <p14:tracePt t="18103" x="1839913" y="2201863"/>
          <p14:tracePt t="18120" x="1919288" y="2195513"/>
          <p14:tracePt t="18137" x="2025650" y="2178050"/>
          <p14:tracePt t="18153" x="2060575" y="2178050"/>
          <p14:tracePt t="18186" x="2032000" y="2184400"/>
          <p14:tracePt t="18203" x="1936750" y="2212975"/>
          <p14:tracePt t="18220" x="1806575" y="2228850"/>
          <p14:tracePt t="18237" x="1698625" y="2241550"/>
          <p14:tracePt t="18254" x="1676400" y="2246313"/>
          <p14:tracePt t="18270" x="1670050" y="2252663"/>
          <p14:tracePt t="18304" x="1670050" y="2257425"/>
          <p14:tracePt t="18320" x="1682750" y="2257425"/>
          <p14:tracePt t="18337" x="1784350" y="2263775"/>
          <p14:tracePt t="18353" x="1919288" y="2263775"/>
          <p14:tracePt t="18370" x="2076450" y="2263775"/>
          <p14:tracePt t="18387" x="2268538" y="2263775"/>
          <p14:tracePt t="18403" x="2427288" y="2263775"/>
          <p14:tracePt t="18420" x="2478088" y="2263775"/>
          <p14:tracePt t="18456" x="2478088" y="2274888"/>
          <p14:tracePt t="18470" x="2460625" y="2274888"/>
          <p14:tracePt t="18487" x="2420938" y="2286000"/>
          <p14:tracePt t="18503" x="2381250" y="2286000"/>
          <p14:tracePt t="18551" x="2393950" y="2286000"/>
          <p14:tracePt t="18561" x="2409825" y="2286000"/>
          <p14:tracePt t="18570" x="2466975" y="2279650"/>
          <p14:tracePt t="18586" x="2551113" y="2263775"/>
          <p14:tracePt t="18603" x="2641600" y="2241550"/>
          <p14:tracePt t="18607" x="2670175" y="2235200"/>
          <p14:tracePt t="18620" x="2686050" y="2228850"/>
          <p14:tracePt t="18637" x="2776538" y="2212975"/>
          <p14:tracePt t="18653" x="2855913" y="2212975"/>
          <p14:tracePt t="18670" x="2889250" y="2206625"/>
          <p14:tracePt t="18776" x="2884488" y="2206625"/>
          <p14:tracePt t="18783" x="2873375" y="2206625"/>
          <p14:tracePt t="18791" x="2862263" y="2206625"/>
          <p14:tracePt t="18803" x="2851150" y="2206625"/>
          <p14:tracePt t="18855" x="2851150" y="2201863"/>
          <p14:tracePt t="18863" x="2855913" y="2201863"/>
          <p14:tracePt t="18872" x="2867025" y="2195513"/>
          <p14:tracePt t="18887" x="2901950" y="2190750"/>
          <p14:tracePt t="18903" x="3025775" y="2178050"/>
          <p14:tracePt t="18920" x="3109913" y="2173288"/>
          <p14:tracePt t="18936" x="3189288" y="2173288"/>
          <p14:tracePt t="18953" x="3211513" y="2173288"/>
          <p14:tracePt t="18970" x="3217863" y="2173288"/>
          <p14:tracePt t="19003" x="3206750" y="2173288"/>
          <p14:tracePt t="19019" x="2990850" y="2263775"/>
          <p14:tracePt t="19036" x="2597150" y="2325688"/>
          <p14:tracePt t="19053" x="2365375" y="2365375"/>
          <p14:tracePt t="19069" x="2235200" y="2381250"/>
          <p14:tracePt t="19121" x="2241550" y="2381250"/>
          <p14:tracePt t="19128" x="2257425" y="2381250"/>
          <p14:tracePt t="19137" x="2303463" y="2381250"/>
          <p14:tracePt t="19153" x="2416175" y="2381250"/>
          <p14:tracePt t="19170" x="2551113" y="2381250"/>
          <p14:tracePt t="19186" x="2732088" y="2381250"/>
          <p14:tracePt t="19203" x="2901950" y="2381250"/>
          <p14:tracePt t="19221" x="2963863" y="2381250"/>
          <p14:tracePt t="19236" x="2968625" y="2398713"/>
          <p14:tracePt t="19254" x="2917825" y="2427288"/>
          <p14:tracePt t="19269" x="2805113" y="2444750"/>
          <p14:tracePt t="19286" x="2720975" y="2449513"/>
          <p14:tracePt t="19303" x="2709863" y="2460625"/>
          <p14:tracePt t="19337" x="2732088" y="2478088"/>
          <p14:tracePt t="19353" x="2787650" y="2482850"/>
          <p14:tracePt t="19371" x="2873375" y="2500313"/>
          <p14:tracePt t="19386" x="2889250" y="2506663"/>
          <p14:tracePt t="19440" x="2884488" y="2506663"/>
          <p14:tracePt t="19448" x="2873375" y="2506663"/>
          <p14:tracePt t="19455" x="2833688" y="2506663"/>
          <p14:tracePt t="19471" x="2782888" y="2506663"/>
          <p14:tracePt t="19486" x="2659063" y="2500313"/>
          <p14:tracePt t="19503" x="2500313" y="2500313"/>
          <p14:tracePt t="19520" x="2308225" y="2500313"/>
          <p14:tracePt t="19536" x="2279650" y="2500313"/>
          <p14:tracePt t="19679" x="2279650" y="2495550"/>
          <p14:tracePt t="19704" x="2286000" y="2482850"/>
          <p14:tracePt t="19712" x="2292350" y="2482850"/>
          <p14:tracePt t="19720" x="2303463" y="2471738"/>
          <p14:tracePt t="19736" x="2330450" y="2460625"/>
          <p14:tracePt t="19753" x="2347913" y="2438400"/>
          <p14:tracePt t="19770" x="2370138" y="2432050"/>
          <p14:tracePt t="19824" x="2370138" y="2427288"/>
          <p14:tracePt t="19912" x="2370138" y="2420938"/>
          <p14:tracePt t="19921" x="2370138" y="2416175"/>
          <p14:tracePt t="19927" x="2370138" y="2409825"/>
          <p14:tracePt t="19943" x="2370138" y="2398713"/>
          <p14:tracePt t="19959" x="2393950" y="2381250"/>
          <p14:tracePt t="19970" x="2432050" y="2381250"/>
          <p14:tracePt t="19986" x="2489200" y="2381250"/>
          <p14:tracePt t="20003" x="2557463" y="2381250"/>
          <p14:tracePt t="20020" x="2584450" y="2381250"/>
          <p14:tracePt t="20036" x="2641600" y="2381250"/>
          <p14:tracePt t="20053" x="2698750" y="2381250"/>
          <p14:tracePt t="20069" x="2811463" y="2381250"/>
          <p14:tracePt t="20087" x="2884488" y="2381250"/>
          <p14:tracePt t="20103" x="2986088" y="2381250"/>
          <p14:tracePt t="20106" x="3008313" y="2381250"/>
          <p14:tracePt t="20119" x="3076575" y="2381250"/>
          <p14:tracePt t="20136" x="3116263" y="2381250"/>
          <p14:tracePt t="20153" x="3138488" y="2381250"/>
          <p14:tracePt t="20169" x="3149600" y="2381250"/>
          <p14:tracePt t="20186" x="3155950" y="2381250"/>
          <p14:tracePt t="20203" x="3160713" y="2381250"/>
          <p14:tracePt t="20237" x="3160713" y="2376488"/>
          <p14:tracePt t="20287" x="3160713" y="2370138"/>
          <p14:tracePt t="20295" x="3171825" y="2359025"/>
          <p14:tracePt t="20305" x="3178175" y="2354263"/>
          <p14:tracePt t="20320" x="3189288" y="2347913"/>
          <p14:tracePt t="20336" x="3194050" y="2343150"/>
          <p14:tracePt t="20353" x="3206750" y="2343150"/>
          <p14:tracePt t="20369" x="3240088" y="2336800"/>
          <p14:tracePt t="20386" x="3279775" y="2330450"/>
          <p14:tracePt t="20402" x="3324225" y="2330450"/>
          <p14:tracePt t="20420" x="3370263" y="2330450"/>
          <p14:tracePt t="20436" x="3403600" y="2336800"/>
          <p14:tracePt t="20453" x="3432175" y="2343150"/>
          <p14:tracePt t="20470" x="3476625" y="2347913"/>
          <p14:tracePt t="20486" x="3527425" y="2347913"/>
          <p14:tracePt t="20503" x="3556000" y="2347913"/>
          <p14:tracePt t="20519" x="3567113" y="2347913"/>
          <p14:tracePt t="20552" x="3573463" y="2347913"/>
          <p14:tracePt t="20560" x="3578225" y="2347913"/>
          <p14:tracePt t="20569" x="3584575" y="2343150"/>
          <p14:tracePt t="20586" x="3606800" y="2314575"/>
          <p14:tracePt t="20602" x="3617913" y="2308225"/>
          <p14:tracePt t="20664" x="3617913" y="2303463"/>
          <p14:tracePt t="20672" x="3624263" y="2297113"/>
          <p14:tracePt t="20680" x="3624263" y="2292350"/>
          <p14:tracePt t="20768" x="3635375" y="2286000"/>
          <p14:tracePt t="20786" x="3657600" y="2279650"/>
          <p14:tracePt t="20803" x="3686175" y="2279650"/>
          <p14:tracePt t="20819" x="3741738" y="2279650"/>
          <p14:tracePt t="20836" x="3787775" y="2279650"/>
          <p14:tracePt t="20852" x="3871913" y="2297113"/>
          <p14:tracePt t="20870" x="3968750" y="2314575"/>
          <p14:tracePt t="20887" x="4064000" y="2336800"/>
          <p14:tracePt t="20903" x="4137025" y="2336800"/>
          <p14:tracePt t="20919" x="4143375" y="2336800"/>
          <p14:tracePt t="20967" x="4148138" y="2336800"/>
          <p14:tracePt t="21095" x="4154488" y="2336800"/>
          <p14:tracePt t="21111" x="4154488" y="2343150"/>
          <p14:tracePt t="21153" x="4154488" y="2354263"/>
          <p14:tracePt t="21162" x="4159250" y="2359025"/>
          <p14:tracePt t="21169" x="4159250" y="2370138"/>
          <p14:tracePt t="21186" x="4171950" y="2376488"/>
          <p14:tracePt t="21202" x="4176713" y="2387600"/>
          <p14:tracePt t="21219" x="4187825" y="2405063"/>
          <p14:tracePt t="21236" x="4187825" y="2409825"/>
          <p14:tracePt t="21252" x="4187825" y="2416175"/>
          <p14:tracePt t="21287" x="4187825" y="2420938"/>
          <p14:tracePt t="21328" x="4194175" y="2427288"/>
          <p14:tracePt t="21344" x="4198938" y="2432050"/>
          <p14:tracePt t="21351" x="4216400" y="2444750"/>
          <p14:tracePt t="21359" x="4238625" y="2444750"/>
          <p14:tracePt t="21369" x="4300538" y="2444750"/>
          <p14:tracePt t="21386" x="4425950" y="2381250"/>
          <p14:tracePt t="21404" x="4543425" y="2319338"/>
          <p14:tracePt t="21419" x="4589463" y="2297113"/>
          <p14:tracePt t="21943" x="4605338" y="2297113"/>
          <p14:tracePt t="21953" x="4622800" y="2297113"/>
          <p14:tracePt t="21962" x="4629150" y="2297113"/>
          <p14:tracePt t="21975" x="4640263" y="2303463"/>
          <p14:tracePt t="21991" x="4695825" y="2319338"/>
          <p14:tracePt t="22008" x="4819650" y="2359025"/>
          <p14:tracePt t="22024" x="4905375" y="2376488"/>
          <p14:tracePt t="22042" x="5018088" y="2376488"/>
          <p14:tracePt t="22059" x="5249863" y="2376488"/>
          <p14:tracePt t="22075" x="5441950" y="2370138"/>
          <p14:tracePt t="22091" x="5514975" y="2347913"/>
          <p14:tracePt t="22095" x="5519738" y="2343150"/>
          <p14:tracePt t="22186" x="5519738" y="2330450"/>
          <p14:tracePt t="22192" x="5526088" y="2325688"/>
          <p14:tracePt t="22207" x="5526088" y="2314575"/>
          <p14:tracePt t="22225" x="5526088" y="2292350"/>
          <p14:tracePt t="23097" x="5554663" y="2274888"/>
          <p14:tracePt t="23104" x="5581650" y="2268538"/>
          <p14:tracePt t="23115" x="5762625" y="2224088"/>
          <p14:tracePt t="23120" x="6164263" y="2178050"/>
          <p14:tracePt t="23135" x="6519863" y="2116138"/>
          <p14:tracePt t="23152" x="6915150" y="2076450"/>
          <p14:tracePt t="23328" x="6919913" y="2076450"/>
          <p14:tracePt t="23344" x="6937375" y="2089150"/>
          <p14:tracePt t="23351" x="6942138" y="2089150"/>
          <p14:tracePt t="23360" x="6942138" y="2093913"/>
          <p14:tracePt t="23407" x="6948488" y="2100263"/>
          <p14:tracePt t="23415" x="6948488" y="2105025"/>
          <p14:tracePt t="23431" x="6948488" y="2111375"/>
          <p14:tracePt t="23439" x="6942138" y="2111375"/>
          <p14:tracePt t="23451" x="6931025" y="2116138"/>
          <p14:tracePt t="23468" x="6926263" y="2122488"/>
          <p14:tracePt t="23505" x="6926263" y="2127250"/>
          <p14:tracePt t="23518" x="6926263" y="2133600"/>
          <p14:tracePt t="23601" x="6926263" y="2139950"/>
          <p14:tracePt t="23744" x="6919913" y="2144713"/>
          <p14:tracePt t="23756" x="6915150" y="2144713"/>
          <p14:tracePt t="23760" x="6908800" y="2151063"/>
          <p14:tracePt t="23768" x="6908800" y="2155825"/>
          <p14:tracePt t="23848" x="6897688" y="2162175"/>
          <p14:tracePt t="23857" x="6891338" y="2162175"/>
          <p14:tracePt t="23863" x="6891338" y="2166938"/>
          <p14:tracePt t="24033" x="6886575" y="2173288"/>
          <p14:tracePt t="24039" x="6880225" y="2178050"/>
          <p14:tracePt t="24057" x="6851650" y="2190750"/>
          <p14:tracePt t="24073" x="6851650" y="2195513"/>
          <p14:tracePt t="24160" x="6846888" y="2195513"/>
          <p14:tracePt t="24168" x="6840538" y="2195513"/>
          <p14:tracePt t="24175" x="6835775" y="2206625"/>
          <p14:tracePt t="24191" x="6807200" y="2217738"/>
          <p14:tracePt t="24207" x="6738938" y="2241550"/>
          <p14:tracePt t="24223" x="6637338" y="2286000"/>
          <p14:tracePt t="24241" x="6586538" y="2297113"/>
          <p14:tracePt t="24257" x="6542088" y="2325688"/>
          <p14:tracePt t="24274" x="6519863" y="2336800"/>
          <p14:tracePt t="24290" x="6502400" y="2336800"/>
          <p14:tracePt t="24307" x="6496050" y="2336800"/>
          <p14:tracePt t="24340" x="6484938" y="2343150"/>
          <p14:tracePt t="24357" x="6429375" y="2354263"/>
          <p14:tracePt t="24373" x="6343650" y="2376488"/>
          <p14:tracePt t="24390" x="6281738" y="2387600"/>
          <p14:tracePt t="24407" x="6208713" y="2398713"/>
          <p14:tracePt t="24424" x="6180138" y="2398713"/>
          <p14:tracePt t="24466" x="6164263" y="2398713"/>
          <p14:tracePt t="24471" x="6153150" y="2398713"/>
          <p14:tracePt t="24479" x="6140450" y="2398713"/>
          <p14:tracePt t="24490" x="6107113" y="2398713"/>
          <p14:tracePt t="24507" x="6078538" y="2398713"/>
          <p14:tracePt t="24567" x="6073775" y="2398713"/>
          <p14:tracePt t="24576" x="6067425" y="2398713"/>
          <p14:tracePt t="24584" x="6045200" y="2398713"/>
          <p14:tracePt t="24593" x="6011863" y="2398713"/>
          <p14:tracePt t="24607" x="5983288" y="2398713"/>
          <p14:tracePt t="24624" x="5976938" y="2398713"/>
          <p14:tracePt t="24727" x="5972175" y="2398713"/>
          <p14:tracePt t="24735" x="5961063" y="2398713"/>
          <p14:tracePt t="24744" x="5926138" y="2393950"/>
          <p14:tracePt t="24760" x="5881688" y="2393950"/>
          <p14:tracePt t="24773" x="5859463" y="2393950"/>
          <p14:tracePt t="24790" x="5813425" y="2381250"/>
          <p14:tracePt t="24807" x="5773738" y="2365375"/>
          <p14:tracePt t="24823" x="5757863" y="2365375"/>
          <p14:tracePt t="24927" x="5757863" y="2359025"/>
          <p14:tracePt t="24944" x="5762625" y="2354263"/>
          <p14:tracePt t="24954" x="5768975" y="2354263"/>
          <p14:tracePt t="24962" x="5784850" y="2354263"/>
          <p14:tracePt t="24973" x="5802313" y="2354263"/>
          <p14:tracePt t="24990" x="5853113" y="2354263"/>
          <p14:tracePt t="25007" x="5932488" y="2354263"/>
          <p14:tracePt t="25023" x="6135688" y="2354263"/>
          <p14:tracePt t="25040" x="6270625" y="2354263"/>
          <p14:tracePt t="25057" x="6343650" y="2354263"/>
          <p14:tracePt t="25073" x="6400800" y="2354263"/>
          <p14:tracePt t="25091" x="6445250" y="2354263"/>
          <p14:tracePt t="25097" x="6473825" y="2354263"/>
          <p14:tracePt t="25107" x="6480175" y="2354263"/>
          <p14:tracePt t="25123" x="6513513" y="2347913"/>
          <p14:tracePt t="25143" x="6524625" y="2347913"/>
          <p14:tracePt t="25157" x="6542088" y="2347913"/>
          <p14:tracePt t="25174" x="6564313" y="2347913"/>
          <p14:tracePt t="25190" x="6592888" y="2347913"/>
          <p14:tracePt t="25207" x="6632575" y="2330450"/>
          <p14:tracePt t="25223" x="6648450" y="2330450"/>
          <p14:tracePt t="25441" x="6661150" y="2330450"/>
          <p14:tracePt t="25449" x="6665913" y="2330450"/>
          <p14:tracePt t="25465" x="6672263" y="2330450"/>
          <p14:tracePt t="25545" x="6665913" y="2330450"/>
          <p14:tracePt t="25554" x="6661150" y="2330450"/>
          <p14:tracePt t="25559" x="6643688" y="2330450"/>
          <p14:tracePt t="25574" x="6626225" y="2336800"/>
          <p14:tracePt t="25647" x="6626225" y="2330450"/>
          <p14:tracePt t="25655" x="6637338" y="2325688"/>
          <p14:tracePt t="25663" x="6665913" y="2319338"/>
          <p14:tracePt t="25673" x="6683375" y="2319338"/>
          <p14:tracePt t="25690" x="6688138" y="2314575"/>
          <p14:tracePt t="25792" x="6672263" y="2314575"/>
          <p14:tracePt t="25799" x="6661150" y="2314575"/>
          <p14:tracePt t="25809" x="6648450" y="2314575"/>
          <p14:tracePt t="26008" x="6637338" y="2325688"/>
          <p14:tracePt t="26023" x="6632575" y="2325688"/>
          <p14:tracePt t="26032" x="6615113" y="2330450"/>
          <p14:tracePt t="26047" x="6597650" y="2330450"/>
          <p14:tracePt t="26063" x="6502400" y="2347913"/>
          <p14:tracePt t="26080" x="6457950" y="2347913"/>
          <p14:tracePt t="26096" x="6440488" y="2347913"/>
          <p14:tracePt t="26137" x="6434138" y="2347913"/>
          <p14:tracePt t="26152" x="6434138" y="2336800"/>
          <p14:tracePt t="26159" x="6434138" y="2330450"/>
          <p14:tracePt t="26168" x="6434138" y="2325688"/>
          <p14:tracePt t="26179" x="6434138" y="2319338"/>
          <p14:tracePt t="26196" x="6451600" y="2308225"/>
          <p14:tracePt t="26214" x="6480175" y="2292350"/>
          <p14:tracePt t="26230" x="6502400" y="2292350"/>
          <p14:tracePt t="26247" x="6553200" y="2286000"/>
          <p14:tracePt t="26263" x="6643688" y="2286000"/>
          <p14:tracePt t="26280" x="6661150" y="2286000"/>
          <p14:tracePt t="26296" x="6665913" y="2286000"/>
          <p14:tracePt t="26313" x="6683375" y="2286000"/>
          <p14:tracePt t="26330" x="6694488" y="2286000"/>
          <p14:tracePt t="26401" x="6699250" y="2286000"/>
          <p14:tracePt t="26423" x="6705600" y="2292350"/>
          <p14:tracePt t="26432" x="6711950" y="2292350"/>
          <p14:tracePt t="26440" x="6727825" y="2292350"/>
          <p14:tracePt t="26449" x="6762750" y="2292350"/>
          <p14:tracePt t="26463" x="6784975" y="2292350"/>
          <p14:tracePt t="26480" x="6953250" y="2292350"/>
          <p14:tracePt t="26497" x="7067550" y="2292350"/>
          <p14:tracePt t="26513" x="7185025" y="2286000"/>
          <p14:tracePt t="26530" x="7246938" y="2286000"/>
          <p14:tracePt t="26547" x="7292975" y="2286000"/>
          <p14:tracePt t="26563" x="7321550" y="2286000"/>
          <p14:tracePt t="26579" x="7326313" y="2286000"/>
          <p14:tracePt t="26793" x="7321550" y="2286000"/>
          <p14:tracePt t="26801" x="7308850" y="2286000"/>
          <p14:tracePt t="26880" x="7308850" y="2297113"/>
          <p14:tracePt t="26896" x="7321550" y="2303463"/>
          <p14:tracePt t="26912" x="7326313" y="2303463"/>
          <p14:tracePt t="26923" x="7332663" y="2303463"/>
          <p14:tracePt t="26929" x="7354888" y="2308225"/>
          <p14:tracePt t="26946" x="7427913" y="2319338"/>
          <p14:tracePt t="26963" x="7529513" y="2319338"/>
          <p14:tracePt t="26979" x="7631113" y="2319338"/>
          <p14:tracePt t="26996" x="7727950" y="2308225"/>
          <p14:tracePt t="27013" x="7834313" y="2274888"/>
          <p14:tracePt t="27030" x="7942263" y="2228850"/>
          <p14:tracePt t="27047" x="8032750" y="2195513"/>
          <p14:tracePt t="27063" x="8134350" y="2178050"/>
          <p14:tracePt t="27079" x="8262938" y="2166938"/>
          <p14:tracePt t="27096" x="8359775" y="2155825"/>
          <p14:tracePt t="27113" x="8393113" y="2144713"/>
          <p14:tracePt t="27129" x="8399463" y="2144713"/>
          <p14:tracePt t="27168" x="8410575" y="2144713"/>
          <p14:tracePt t="27179" x="8443913" y="2151063"/>
          <p14:tracePt t="27196" x="8489950" y="2166938"/>
          <p14:tracePt t="27213" x="8574088" y="2184400"/>
          <p14:tracePt t="27230" x="8658225" y="2206625"/>
          <p14:tracePt t="27248" x="8726488" y="2228850"/>
          <p14:tracePt t="27263" x="8816975" y="2241550"/>
          <p14:tracePt t="27279" x="8947150" y="2268538"/>
          <p14:tracePt t="27297" x="9031288" y="2268538"/>
          <p14:tracePt t="27313" x="9126538" y="2274888"/>
          <p14:tracePt t="27329" x="9137650" y="2274888"/>
          <p14:tracePt t="27346" x="9144000" y="2274888"/>
          <p14:tracePt t="27379" x="9155113" y="2274888"/>
          <p14:tracePt t="27396" x="9161463" y="2274888"/>
          <p14:tracePt t="27657" x="9161463" y="2268538"/>
          <p14:tracePt t="27664" x="9155113" y="2268538"/>
          <p14:tracePt t="29417" x="9150350" y="2268538"/>
          <p14:tracePt t="29433" x="9150350" y="2263775"/>
          <p14:tracePt t="34967" x="9144000" y="2263775"/>
          <p14:tracePt t="34975" x="9132888" y="2263775"/>
          <p14:tracePt t="34983" x="9126538" y="2263775"/>
          <p14:tracePt t="34991" x="9099550" y="2263775"/>
          <p14:tracePt t="35005" x="9093200" y="2263775"/>
          <p14:tracePt t="35020" x="9086850" y="2263775"/>
          <p14:tracePt t="35040" x="9075738" y="2263775"/>
          <p14:tracePt t="35053" x="9070975" y="2263775"/>
          <p14:tracePt t="35070" x="9053513" y="2263775"/>
          <p14:tracePt t="35087" x="9009063" y="2274888"/>
          <p14:tracePt t="35103" x="8985250" y="2286000"/>
          <p14:tracePt t="35143" x="8974138" y="2292350"/>
          <p14:tracePt t="35152" x="8969375" y="2292350"/>
          <p14:tracePt t="35163" x="8963025" y="2292350"/>
          <p14:tracePt t="35170" x="8918575" y="2292350"/>
          <p14:tracePt t="35186" x="8816975" y="2292350"/>
          <p14:tracePt t="35203" x="8755063" y="2292350"/>
          <p14:tracePt t="35220" x="8737600" y="2292350"/>
          <p14:tracePt t="35236" x="8731250" y="2292350"/>
          <p14:tracePt t="35312" x="8726488" y="2292350"/>
          <p14:tracePt t="35319" x="8720138" y="2292350"/>
          <p14:tracePt t="35327" x="8715375" y="2292350"/>
          <p14:tracePt t="35399" x="8709025" y="2292350"/>
          <p14:tracePt t="35424" x="8709025" y="2286000"/>
          <p14:tracePt t="35431" x="8715375" y="2274888"/>
          <p14:tracePt t="35440" x="8726488" y="2263775"/>
          <p14:tracePt t="35453" x="8731250" y="2257425"/>
          <p14:tracePt t="35470" x="8759825" y="2241550"/>
          <p14:tracePt t="35486" x="8816975" y="2212975"/>
          <p14:tracePt t="35503" x="8839200" y="2212975"/>
          <p14:tracePt t="35607" x="8839200" y="2217738"/>
          <p14:tracePt t="35624" x="8839200" y="2228850"/>
          <p14:tracePt t="35711" x="8839200" y="2241550"/>
          <p14:tracePt t="35727" x="8828088" y="2246313"/>
          <p14:tracePt t="35735" x="8821738" y="2246313"/>
          <p14:tracePt t="35743" x="8816975" y="2246313"/>
          <p14:tracePt t="35815" x="8810625" y="2246313"/>
          <p14:tracePt t="35824" x="8805863" y="2246313"/>
          <p14:tracePt t="35836" x="8782050" y="2246313"/>
          <p14:tracePt t="35853" x="8737600" y="2246313"/>
          <p14:tracePt t="35870" x="8704263" y="2235200"/>
          <p14:tracePt t="35887" x="8693150" y="2235200"/>
          <p14:tracePt t="35904" x="8664575" y="2235200"/>
          <p14:tracePt t="35920" x="8591550" y="2235200"/>
          <p14:tracePt t="35936" x="8512175" y="2241550"/>
          <p14:tracePt t="35954" x="8404225" y="2246313"/>
          <p14:tracePt t="35970" x="8286750" y="2274888"/>
          <p14:tracePt t="35987" x="8172450" y="2279650"/>
          <p14:tracePt t="36003" x="8128000" y="2279650"/>
          <p14:tracePt t="36020" x="8116888" y="2286000"/>
          <p14:tracePt t="36036" x="8099425" y="2286000"/>
          <p14:tracePt t="36053" x="8070850" y="2286000"/>
          <p14:tracePt t="36069" x="8020050" y="2292350"/>
          <p14:tracePt t="36086" x="7953375" y="2292350"/>
          <p14:tracePt t="36103" x="7885113" y="2292350"/>
          <p14:tracePt t="36120" x="7840663" y="2292350"/>
          <p14:tracePt t="36136" x="7772400" y="2292350"/>
          <p14:tracePt t="36153" x="7710488" y="2292350"/>
          <p14:tracePt t="36169" x="7653338" y="2292350"/>
          <p14:tracePt t="36186" x="7591425" y="2292350"/>
          <p14:tracePt t="36203" x="7562850" y="2292350"/>
          <p14:tracePt t="36220" x="7546975" y="2292350"/>
          <p14:tracePt t="36237" x="7500938" y="2292350"/>
          <p14:tracePt t="36255" x="7450138" y="2292350"/>
          <p14:tracePt t="36270" x="7416800" y="2292350"/>
          <p14:tracePt t="36286" x="7297738" y="2274888"/>
          <p14:tracePt t="36303" x="7123113" y="2263775"/>
          <p14:tracePt t="36320" x="7054850" y="2263775"/>
          <p14:tracePt t="36337" x="6992938" y="2263775"/>
          <p14:tracePt t="36353" x="6919913" y="2279650"/>
          <p14:tracePt t="36370" x="6858000" y="2297113"/>
          <p14:tracePt t="36386" x="6835775" y="2297113"/>
          <p14:tracePt t="36403" x="6829425" y="2303463"/>
          <p14:tracePt t="36559" x="6818313" y="2303463"/>
          <p14:tracePt t="36567" x="6813550" y="2303463"/>
          <p14:tracePt t="36578" x="6784975" y="2303463"/>
          <p14:tracePt t="36586" x="6773863" y="2297113"/>
          <p14:tracePt t="36603" x="6756400" y="2292350"/>
          <p14:tracePt t="36620" x="6745288" y="2279650"/>
          <p14:tracePt t="36636" x="6699250" y="2268538"/>
          <p14:tracePt t="36653" x="6683375" y="2263775"/>
          <p14:tracePt t="36670" x="6665913" y="2257425"/>
          <p14:tracePt t="36686" x="6661150" y="2257425"/>
          <p14:tracePt t="36703" x="6654800" y="2252663"/>
          <p14:tracePt t="36872" x="6654800" y="2246313"/>
          <p14:tracePt t="36959" x="6654800" y="2235200"/>
          <p14:tracePt t="36968" x="6661150" y="2228850"/>
          <p14:tracePt t="36992" x="6665913" y="2228850"/>
          <p14:tracePt t="36999" x="6672263" y="2228850"/>
          <p14:tracePt t="37007" x="6677025" y="2228850"/>
          <p14:tracePt t="37019" x="6683375" y="2224088"/>
          <p14:tracePt t="37087" x="6699250" y="2224088"/>
          <p14:tracePt t="37098" x="6711950" y="2224088"/>
          <p14:tracePt t="37112" x="6727825" y="2224088"/>
          <p14:tracePt t="37120" x="6734175" y="2224088"/>
          <p14:tracePt t="37263" x="6745288" y="2224088"/>
          <p14:tracePt t="37282" x="6750050" y="2217738"/>
          <p14:tracePt t="37289" x="6773863" y="2212975"/>
          <p14:tracePt t="37303" x="6784975" y="2212975"/>
          <p14:tracePt t="37319" x="6840538" y="2184400"/>
          <p14:tracePt t="37336" x="6902450" y="2178050"/>
          <p14:tracePt t="37353" x="6970713" y="2173288"/>
          <p14:tracePt t="37370" x="7032625" y="2173288"/>
          <p14:tracePt t="37386" x="7112000" y="2173288"/>
          <p14:tracePt t="37403" x="7185025" y="2173288"/>
          <p14:tracePt t="37419" x="7253288" y="2173288"/>
          <p14:tracePt t="37436" x="7308850" y="2173288"/>
          <p14:tracePt t="37453" x="7410450" y="2173288"/>
          <p14:tracePt t="37469" x="7507288" y="2166938"/>
          <p14:tracePt t="37486" x="7586663" y="2166938"/>
          <p14:tracePt t="37503" x="7693025" y="2155825"/>
          <p14:tracePt t="37519" x="7732713" y="2151063"/>
          <p14:tracePt t="37657" x="7739063" y="2151063"/>
          <p14:tracePt t="37663" x="7754938" y="2151063"/>
          <p14:tracePt t="37671" x="7778750" y="2162175"/>
          <p14:tracePt t="37687" x="7789863" y="2166938"/>
          <p14:tracePt t="37706" x="7823200" y="2190750"/>
          <p14:tracePt t="37719" x="7840663" y="2201863"/>
          <p14:tracePt t="37736" x="7845425" y="2206625"/>
          <p14:tracePt t="37752" x="7851775" y="2212975"/>
          <p14:tracePt t="37769" x="7874000" y="2212975"/>
          <p14:tracePt t="37786" x="7885113" y="2224088"/>
          <p14:tracePt t="37840" x="7896225" y="2224088"/>
          <p14:tracePt t="37848" x="7913688" y="2224088"/>
          <p14:tracePt t="37857" x="7924800" y="2224088"/>
          <p14:tracePt t="37869" x="7942263" y="2224088"/>
          <p14:tracePt t="37886" x="7975600" y="2224088"/>
          <p14:tracePt t="37903" x="7981950" y="2224088"/>
          <p14:tracePt t="43240" x="7975600" y="2224088"/>
          <p14:tracePt t="43248" x="7958138" y="2217738"/>
          <p14:tracePt t="43257" x="7913688" y="2212975"/>
          <p14:tracePt t="43264" x="7732713" y="2166938"/>
          <p14:tracePt t="43279" x="7512050" y="2139950"/>
          <p14:tracePt t="43296" x="7118350" y="2076450"/>
          <p14:tracePt t="43312" x="6835775" y="2014538"/>
          <p14:tracePt t="43328" x="6829425" y="2009775"/>
          <p14:tracePt t="43345" x="6829425" y="2003425"/>
          <p14:tracePt t="43362" x="6807200" y="1998663"/>
          <p14:tracePt t="43378" x="6738938" y="1987550"/>
          <p14:tracePt t="43395" x="6694488" y="1987550"/>
          <p14:tracePt t="43411" x="6648450" y="2014538"/>
          <p14:tracePt t="43428" x="6626225" y="2032000"/>
          <p14:tracePt t="43445" x="6610350" y="2043113"/>
          <p14:tracePt t="43461" x="6610350" y="2049463"/>
          <p14:tracePt t="44080" x="6604000" y="2065338"/>
          <p14:tracePt t="44088" x="6597650" y="2076450"/>
          <p14:tracePt t="44100" x="6575425" y="2082800"/>
          <p14:tracePt t="44118" x="6553200" y="2089150"/>
          <p14:tracePt t="44133" x="6535738" y="2093913"/>
          <p14:tracePt t="44159" x="6530975" y="2093913"/>
          <p14:tracePt t="44170" x="6524625" y="2093913"/>
          <p14:tracePt t="44183" x="6480175" y="2127250"/>
          <p14:tracePt t="44200" x="6400800" y="2166938"/>
          <p14:tracePt t="44217" x="6305550" y="2184400"/>
          <p14:tracePt t="44233" x="6215063" y="2241550"/>
          <p14:tracePt t="44251" x="6078538" y="2314575"/>
          <p14:tracePt t="44268" x="5859463" y="2381250"/>
          <p14:tracePt t="44283" x="5057775" y="2630488"/>
          <p14:tracePt t="44301" x="4244975" y="2928938"/>
          <p14:tracePt t="44317" x="3741738" y="3143250"/>
          <p14:tracePt t="44333" x="3268663" y="3251200"/>
          <p14:tracePt t="44350" x="2533650" y="3330575"/>
          <p14:tracePt t="44367" x="1044575" y="3346450"/>
          <p14:tracePt t="44383" x="446088" y="3346450"/>
          <p14:tracePt t="44400" x="287338" y="3346450"/>
          <p14:tracePt t="44417" x="247650" y="3346450"/>
          <p14:tracePt t="44434" x="242888" y="3341688"/>
          <p14:tracePt t="44520" x="242888" y="3335338"/>
          <p14:tracePt t="44527" x="242888" y="3330575"/>
          <p14:tracePt t="44535" x="242888" y="3324225"/>
          <p14:tracePt t="44550" x="247650" y="3319463"/>
          <p14:tracePt t="44567" x="254000" y="3290888"/>
          <p14:tracePt t="44583" x="254000" y="3251200"/>
          <p14:tracePt t="44600" x="254000" y="3217863"/>
          <p14:tracePt t="44617" x="276225" y="3182938"/>
          <p14:tracePt t="44634" x="282575" y="3160713"/>
          <p14:tracePt t="44651" x="388938" y="3087688"/>
          <p14:tracePt t="44667" x="434975" y="3048000"/>
          <p14:tracePt t="44684" x="468313" y="3025775"/>
          <p14:tracePt t="44700" x="490538" y="2997200"/>
          <p14:tracePt t="44717" x="536575" y="2952750"/>
          <p14:tracePt t="44734" x="642938" y="2878138"/>
          <p14:tracePt t="44751" x="801688" y="2805113"/>
          <p14:tracePt t="44767" x="1055688" y="2760663"/>
          <p14:tracePt t="44788" x="1185863" y="2720975"/>
          <p14:tracePt t="44800" x="1252538" y="2709863"/>
          <p14:tracePt t="44817" x="1287463" y="2709863"/>
          <p14:tracePt t="44833" x="1320800" y="2709863"/>
          <p14:tracePt t="44850" x="1354138" y="2709863"/>
          <p14:tracePt t="44867" x="1444625" y="2709863"/>
          <p14:tracePt t="44883" x="1597025" y="2743200"/>
          <p14:tracePt t="44900" x="1744663" y="2749550"/>
          <p14:tracePt t="44917" x="1851025" y="2760663"/>
          <p14:tracePt t="44934" x="1930400" y="2765425"/>
          <p14:tracePt t="44951" x="1992313" y="2765425"/>
          <p14:tracePt t="44967" x="2060575" y="2776538"/>
          <p14:tracePt t="44983" x="2116138" y="2776538"/>
          <p14:tracePt t="45000" x="2151063" y="2776538"/>
          <p14:tracePt t="45017" x="2166938" y="2776538"/>
          <p14:tracePt t="45034" x="2206625" y="2776538"/>
          <p14:tracePt t="45050" x="2235200" y="2776538"/>
          <p14:tracePt t="45066" x="2268538" y="2776538"/>
          <p14:tracePt t="45083" x="2314575" y="2776538"/>
          <p14:tracePt t="45100" x="2405063" y="2765425"/>
          <p14:tracePt t="45103" x="2432050" y="2765425"/>
          <p14:tracePt t="45116" x="2471738" y="2765425"/>
          <p14:tracePt t="45133" x="2522538" y="2765425"/>
          <p14:tracePt t="45150" x="2562225" y="2765425"/>
          <p14:tracePt t="45167" x="2579688" y="2765425"/>
          <p14:tracePt t="46632" x="2590800" y="2765425"/>
          <p14:tracePt t="47409" x="2597150" y="2765425"/>
          <p14:tracePt t="47415" x="2601913" y="2765425"/>
          <p14:tracePt t="47703" x="2608263" y="2765425"/>
          <p14:tracePt t="47720" x="2613025" y="2749550"/>
          <p14:tracePt t="47728" x="2624138" y="2732088"/>
          <p14:tracePt t="47736" x="2624138" y="2720975"/>
          <p14:tracePt t="47751" x="2624138" y="2703513"/>
          <p14:tracePt t="47767" x="2630488" y="2659063"/>
          <p14:tracePt t="47783" x="2630488" y="2630488"/>
          <p14:tracePt t="47800" x="2635250" y="2613025"/>
          <p14:tracePt t="48144" x="2641600" y="2613025"/>
          <p14:tracePt t="48746" x="2652713" y="2619375"/>
          <p14:tracePt t="48800" x="2659063" y="2624138"/>
          <p14:tracePt t="48807" x="2663825" y="2630488"/>
          <p14:tracePt t="48815" x="2670175" y="2635250"/>
          <p14:tracePt t="48832" x="2674938" y="2635250"/>
          <p14:tracePt t="48849" x="2681288" y="2659063"/>
          <p14:tracePt t="48865" x="2692400" y="2663825"/>
          <p14:tracePt t="48882" x="2703513" y="2674938"/>
          <p14:tracePt t="48899" x="2714625" y="2692400"/>
          <p14:tracePt t="48915" x="2720975" y="2698750"/>
          <p14:tracePt t="48932" x="2732088" y="2703513"/>
          <p14:tracePt t="49519" x="2725738" y="2692400"/>
          <p14:tracePt t="49528" x="2725738" y="2670175"/>
          <p14:tracePt t="49536" x="2720975" y="2670175"/>
          <p14:tracePt t="49551" x="2720975" y="2663825"/>
          <p14:tracePt t="49568" x="2714625" y="2635250"/>
          <p14:tracePt t="49655" x="2714625" y="2641600"/>
          <p14:tracePt t="49663" x="2714625" y="2652713"/>
          <p14:tracePt t="49672" x="2714625" y="2663825"/>
          <p14:tracePt t="49685" x="2720975" y="2686050"/>
          <p14:tracePt t="49701" x="2725738" y="2698750"/>
          <p14:tracePt t="49717" x="2736850" y="2720975"/>
          <p14:tracePt t="49735" x="2736850" y="2736850"/>
          <p14:tracePt t="49751" x="2749550" y="2743200"/>
          <p14:tracePt t="49768" x="2749550" y="2749550"/>
          <p14:tracePt t="50023" x="2760663" y="2749550"/>
          <p14:tracePt t="50032" x="2760663" y="2743200"/>
          <p14:tracePt t="50048" x="2771775" y="2732088"/>
          <p14:tracePt t="50056" x="2771775" y="2720975"/>
          <p14:tracePt t="50073" x="2776538" y="2709863"/>
          <p14:tracePt t="50107" x="2776538" y="2692400"/>
          <p14:tracePt t="50123" x="2776538" y="2686050"/>
          <p14:tracePt t="50184" x="2776538" y="2681288"/>
          <p14:tracePt t="50207" x="2776538" y="2674938"/>
          <p14:tracePt t="50224" x="2782888" y="2670175"/>
          <p14:tracePt t="50232" x="2787650" y="2663825"/>
          <p14:tracePt t="50240" x="2794000" y="2652713"/>
          <p14:tracePt t="50256" x="2805113" y="2641600"/>
          <p14:tracePt t="50273" x="2816225" y="2641600"/>
          <p14:tracePt t="50306" x="2816225" y="2635250"/>
          <p14:tracePt t="50323" x="2833688" y="2613025"/>
          <p14:tracePt t="50339" x="2844800" y="2601913"/>
          <p14:tracePt t="50356" x="2867025" y="2590800"/>
          <p14:tracePt t="50373" x="2878138" y="2579688"/>
          <p14:tracePt t="50417" x="2884488" y="2579688"/>
          <p14:tracePt t="50426" x="2901950" y="2579688"/>
          <p14:tracePt t="50440" x="3003550" y="2579688"/>
          <p14:tracePt t="50456" x="3127375" y="2579688"/>
          <p14:tracePt t="50473" x="3182938" y="2579688"/>
          <p14:tracePt t="50490" x="3189288" y="2579688"/>
          <p14:tracePt t="50528" x="3206750" y="2584450"/>
          <p14:tracePt t="50539" x="3244850" y="2601913"/>
          <p14:tracePt t="50556" x="3295650" y="2613025"/>
          <p14:tracePt t="50574" x="3359150" y="2624138"/>
          <p14:tracePt t="50590" x="3381375" y="2624138"/>
          <p14:tracePt t="50596" x="3392488" y="2624138"/>
          <p14:tracePt t="50607" x="3403600" y="2630488"/>
          <p14:tracePt t="50624" x="3448050" y="2630488"/>
          <p14:tracePt t="50639" x="3663950" y="2674938"/>
          <p14:tracePt t="50656" x="3821113" y="2698750"/>
          <p14:tracePt t="50675" x="3889375" y="2720975"/>
          <p14:tracePt t="50689" x="3929063" y="2743200"/>
          <p14:tracePt t="50707" x="3940175" y="2749550"/>
          <p14:tracePt t="50768" x="3956050" y="2749550"/>
          <p14:tracePt t="50775" x="3962400" y="2749550"/>
          <p14:tracePt t="50789" x="3979863" y="2743200"/>
          <p14:tracePt t="50806" x="3990975" y="2743200"/>
          <p14:tracePt t="50904" x="3995738" y="2743200"/>
          <p14:tracePt t="50911" x="4002088" y="2743200"/>
          <p14:tracePt t="50928" x="4013200" y="2743200"/>
          <p14:tracePt t="50937" x="4019550" y="2749550"/>
          <p14:tracePt t="51169" x="4013200" y="2749550"/>
          <p14:tracePt t="51175" x="4002088" y="2749550"/>
          <p14:tracePt t="51184" x="3968750" y="2760663"/>
          <p14:tracePt t="51196" x="3922713" y="2760663"/>
          <p14:tracePt t="51212" x="3849688" y="2765425"/>
          <p14:tracePt t="51230" x="3816350" y="2765425"/>
          <p14:tracePt t="51247" x="3810000" y="2765425"/>
          <p14:tracePt t="51268" x="3803650" y="2765425"/>
          <p14:tracePt t="51279" x="3770313" y="2765425"/>
          <p14:tracePt t="51296" x="3736975" y="2765425"/>
          <p14:tracePt t="51313" x="3714750" y="2765425"/>
          <p14:tracePt t="51329" x="3663950" y="2765425"/>
          <p14:tracePt t="51346" x="3646488" y="2765425"/>
          <p14:tracePt t="51471" x="3651250" y="2765425"/>
          <p14:tracePt t="51481" x="3668713" y="2765425"/>
          <p14:tracePt t="51487" x="3679825" y="2765425"/>
          <p14:tracePt t="51496" x="3714750" y="2765425"/>
          <p14:tracePt t="51513" x="3748088" y="2765425"/>
          <p14:tracePt t="51529" x="3816350" y="2765425"/>
          <p14:tracePt t="51545" x="3878263" y="2765425"/>
          <p14:tracePt t="51562" x="3929063" y="2765425"/>
          <p14:tracePt t="51579" x="4019550" y="2765425"/>
          <p14:tracePt t="51595" x="4165600" y="2765425"/>
          <p14:tracePt t="51599" x="4256088" y="2782888"/>
          <p14:tracePt t="51612" x="4357688" y="2800350"/>
          <p14:tracePt t="51629" x="4532313" y="2811463"/>
          <p14:tracePt t="51646" x="4691063" y="2811463"/>
          <p14:tracePt t="51662" x="4757738" y="2811463"/>
          <p14:tracePt t="51679" x="4916488" y="2811463"/>
          <p14:tracePt t="51695" x="5051425" y="2811463"/>
          <p14:tracePt t="51713" x="5159375" y="2811463"/>
          <p14:tracePt t="51729" x="5238750" y="2811463"/>
          <p14:tracePt t="51747" x="5289550" y="2811463"/>
          <p14:tracePt t="51763" x="5316538" y="2811463"/>
          <p14:tracePt t="51779" x="5367338" y="2811463"/>
          <p14:tracePt t="51796" x="5418138" y="2811463"/>
          <p14:tracePt t="51812" x="5464175" y="2794000"/>
          <p14:tracePt t="51829" x="5475288" y="2794000"/>
          <p14:tracePt t="51927" x="5480050" y="2794000"/>
          <p14:tracePt t="51935" x="5486400" y="2794000"/>
          <p14:tracePt t="51946" x="5503863" y="2800350"/>
          <p14:tracePt t="51962" x="5530850" y="2805113"/>
          <p14:tracePt t="51980" x="5588000" y="2805113"/>
          <p14:tracePt t="51996" x="5616575" y="2816225"/>
          <p14:tracePt t="52012" x="5672138" y="2838450"/>
          <p14:tracePt t="52029" x="5762625" y="2838450"/>
          <p14:tracePt t="52046" x="5853113" y="2838450"/>
          <p14:tracePt t="52062" x="5965825" y="2838450"/>
          <p14:tracePt t="52079" x="6175375" y="2838450"/>
          <p14:tracePt t="52096" x="6310313" y="2838450"/>
          <p14:tracePt t="52113" x="6434138" y="2838450"/>
          <p14:tracePt t="52129" x="6546850" y="2838450"/>
          <p14:tracePt t="52145" x="6672263" y="2833688"/>
          <p14:tracePt t="52162" x="6778625" y="2827338"/>
          <p14:tracePt t="52179" x="6869113" y="2816225"/>
          <p14:tracePt t="52195" x="6891338" y="2811463"/>
          <p14:tracePt t="52212" x="6902450" y="2811463"/>
          <p14:tracePt t="52229" x="6908800" y="2811463"/>
          <p14:tracePt t="52247" x="6919913" y="2811463"/>
          <p14:tracePt t="52262" x="6931025" y="2811463"/>
          <p14:tracePt t="52279" x="6942138" y="2811463"/>
          <p14:tracePt t="52392" x="6948488" y="2811463"/>
          <p14:tracePt t="52399" x="6953250" y="2811463"/>
          <p14:tracePt t="52412" x="6970713" y="2811463"/>
          <p14:tracePt t="52429" x="7004050" y="2811463"/>
          <p14:tracePt t="52445" x="7032625" y="2811463"/>
          <p14:tracePt t="52462" x="7094538" y="2811463"/>
          <p14:tracePt t="52479" x="7134225" y="2811463"/>
          <p14:tracePt t="52495" x="7292975" y="2811463"/>
          <p14:tracePt t="52512" x="7383463" y="2811463"/>
          <p14:tracePt t="52529" x="7456488" y="2811463"/>
          <p14:tracePt t="52546" x="7512050" y="2811463"/>
          <p14:tracePt t="52562" x="7529513" y="2811463"/>
          <p14:tracePt t="52579" x="7535863" y="2811463"/>
          <p14:tracePt t="53169" x="7529513" y="2811463"/>
          <p14:tracePt t="53176" x="7524750" y="2811463"/>
          <p14:tracePt t="53185" x="7518400" y="2811463"/>
          <p14:tracePt t="53194" x="7507288" y="2811463"/>
          <p14:tracePt t="53209" x="7496175" y="2811463"/>
          <p14:tracePt t="53233" x="7489825" y="2811463"/>
          <p14:tracePt t="53391" x="7489825" y="2805113"/>
          <p14:tracePt t="53399" x="7496175" y="2805113"/>
          <p14:tracePt t="53408" x="7500938" y="2805113"/>
          <p14:tracePt t="53424" x="7524750" y="2787650"/>
          <p14:tracePt t="53440" x="7535863" y="2782888"/>
          <p14:tracePt t="53457" x="7546975" y="2776538"/>
          <p14:tracePt t="53473" x="7580313" y="2771775"/>
          <p14:tracePt t="53491" x="7642225" y="2771775"/>
          <p14:tracePt t="53507" x="7754938" y="2754313"/>
          <p14:tracePt t="53523" x="7834313" y="2732088"/>
          <p14:tracePt t="53540" x="7862888" y="2714625"/>
          <p14:tracePt t="53557" x="7867650" y="2714625"/>
          <p14:tracePt t="53679" x="7874000" y="2714625"/>
          <p14:tracePt t="53706" x="7874000" y="2725738"/>
          <p14:tracePt t="53711" x="7874000" y="2732088"/>
          <p14:tracePt t="53737" x="7874000" y="2736850"/>
          <p14:tracePt t="53745" x="7874000" y="2743200"/>
          <p14:tracePt t="53759" x="7874000" y="2749550"/>
          <p14:tracePt t="53792" x="7874000" y="2754313"/>
          <p14:tracePt t="53807" x="7867650" y="2765425"/>
          <p14:tracePt t="53824" x="7840663" y="2776538"/>
          <p14:tracePt t="53873" x="7834313" y="2776538"/>
          <p14:tracePt t="53879" x="7834313" y="2782888"/>
          <p14:tracePt t="53895" x="7829550" y="2782888"/>
          <p14:tracePt t="53912" x="7816850" y="2782888"/>
          <p14:tracePt t="53944" x="7829550" y="2782888"/>
          <p14:tracePt t="53959" x="7874000" y="2782888"/>
          <p14:tracePt t="53967" x="7931150" y="2782888"/>
          <p14:tracePt t="53975" x="8004175" y="2782888"/>
          <p14:tracePt t="53990" x="8070850" y="2782888"/>
          <p14:tracePt t="54007" x="8229600" y="2782888"/>
          <p14:tracePt t="54023" x="8483600" y="2782888"/>
          <p14:tracePt t="54040" x="8743950" y="2782888"/>
          <p14:tracePt t="54057" x="8997950" y="2760663"/>
          <p14:tracePt t="54074" x="9188450" y="2760663"/>
          <p14:tracePt t="54090" x="9285288" y="2760663"/>
          <p14:tracePt t="54095" x="9307513" y="2760663"/>
          <p14:tracePt t="54107" x="9336088" y="2760663"/>
          <p14:tracePt t="54123" x="9364663" y="2760663"/>
          <p14:tracePt t="54140" x="9398000" y="2754313"/>
          <p14:tracePt t="54157" x="9404350" y="2754313"/>
          <p14:tracePt t="54250" x="9404350" y="2760663"/>
          <p14:tracePt t="54271" x="9398000" y="2760663"/>
          <p14:tracePt t="54290" x="9386888" y="2760663"/>
          <p14:tracePt t="54307" x="9369425" y="2760663"/>
          <p14:tracePt t="54323" x="9318625" y="2760663"/>
          <p14:tracePt t="54341" x="9201150" y="2771775"/>
          <p14:tracePt t="54357" x="9064625" y="2782888"/>
          <p14:tracePt t="54373" x="8934450" y="2805113"/>
          <p14:tracePt t="54390" x="8828088" y="2827338"/>
          <p14:tracePt t="54407" x="8788400" y="2827338"/>
          <p14:tracePt t="54423" x="8664575" y="2838450"/>
          <p14:tracePt t="54440" x="8516938" y="2838450"/>
          <p14:tracePt t="54456" x="8313738" y="2838450"/>
          <p14:tracePt t="54473" x="7997825" y="2838450"/>
          <p14:tracePt t="54490" x="7794625" y="2838450"/>
          <p14:tracePt t="54506" x="7626350" y="2838450"/>
          <p14:tracePt t="54523" x="7500938" y="2838450"/>
          <p14:tracePt t="54540" x="7343775" y="2838450"/>
          <p14:tracePt t="54557" x="7118350" y="2838450"/>
          <p14:tracePt t="54574" x="6891338" y="2867025"/>
          <p14:tracePt t="54592" x="6723063" y="2895600"/>
          <p14:tracePt t="54602" x="6615113" y="2901950"/>
          <p14:tracePt t="54608" x="6592888" y="2906713"/>
          <p14:tracePt t="54623" x="6519863" y="2906713"/>
          <p14:tracePt t="54640" x="6440488" y="2917825"/>
          <p14:tracePt t="54657" x="6321425" y="2917825"/>
          <p14:tracePt t="54673" x="6186488" y="2924175"/>
          <p14:tracePt t="54690" x="6073775" y="2935288"/>
          <p14:tracePt t="54706" x="5926138" y="2935288"/>
          <p14:tracePt t="54724" x="5638800" y="2952750"/>
          <p14:tracePt t="54742" x="5351463" y="2963863"/>
          <p14:tracePt t="54757" x="5113338" y="2979738"/>
          <p14:tracePt t="54773" x="4916488" y="2990850"/>
          <p14:tracePt t="54790" x="4735513" y="2990850"/>
          <p14:tracePt t="54806" x="4510088" y="3003550"/>
          <p14:tracePt t="54823" x="4273550" y="3019425"/>
          <p14:tracePt t="54840" x="3883025" y="3048000"/>
          <p14:tracePt t="54857" x="3624263" y="3059113"/>
          <p14:tracePt t="54873" x="3386138" y="3076575"/>
          <p14:tracePt t="54890" x="3194050" y="3087688"/>
          <p14:tracePt t="54907" x="3054350" y="3098800"/>
          <p14:tracePt t="54923" x="3014663" y="3105150"/>
          <p14:tracePt t="54940" x="2952750" y="3109913"/>
          <p14:tracePt t="54957" x="2867025" y="3116263"/>
          <p14:tracePt t="54973" x="2754313" y="3127375"/>
          <p14:tracePt t="54990" x="2630488" y="3132138"/>
          <p14:tracePt t="55007" x="2522538" y="3143250"/>
          <p14:tracePt t="55023" x="2398713" y="3149600"/>
          <p14:tracePt t="55039" x="2206625" y="3149600"/>
          <p14:tracePt t="55057" x="2049463" y="3160713"/>
          <p14:tracePt t="55073" x="1952625" y="3167063"/>
          <p14:tracePt t="55090" x="1908175" y="3171825"/>
          <p14:tracePt t="55098" x="1901825" y="3171825"/>
          <p14:tracePt t="55106" x="1897063" y="3171825"/>
          <p14:tracePt t="55123" x="1897063" y="3178175"/>
          <p14:tracePt t="55140" x="1873250" y="3178175"/>
          <p14:tracePt t="55156" x="1822450" y="3182938"/>
          <p14:tracePt t="55173" x="1778000" y="3189288"/>
          <p14:tracePt t="55190" x="1727200" y="3189288"/>
          <p14:tracePt t="55207" x="1704975" y="3189288"/>
          <p14:tracePt t="55223" x="1682750" y="3189288"/>
          <p14:tracePt t="55240" x="1643063" y="3189288"/>
          <p14:tracePt t="55256" x="1631950" y="3189288"/>
          <p14:tracePt t="55273" x="1625600" y="3189288"/>
          <p14:tracePt t="55290" x="1614488" y="3189288"/>
          <p14:tracePt t="55306" x="1603375" y="3189288"/>
          <p14:tracePt t="55324" x="1581150" y="3189288"/>
          <p14:tracePt t="55342" x="1546225" y="3189288"/>
          <p14:tracePt t="55357" x="1530350" y="3189288"/>
          <p14:tracePt t="55373" x="1524000" y="3189288"/>
          <p14:tracePt t="55391" x="1506538" y="3189288"/>
          <p14:tracePt t="55407" x="1495425" y="3189288"/>
          <p14:tracePt t="55423" x="1479550" y="3189288"/>
          <p14:tracePt t="55440" x="1462088" y="3189288"/>
          <p14:tracePt t="55456" x="1450975" y="3189288"/>
          <p14:tracePt t="55473" x="1444625" y="3189288"/>
          <p14:tracePt t="55695" x="1455738" y="3182938"/>
          <p14:tracePt t="55711" x="1484313" y="3178175"/>
          <p14:tracePt t="55719" x="1490663" y="3178175"/>
          <p14:tracePt t="55727" x="1501775" y="3171825"/>
          <p14:tracePt t="55739" x="1506538" y="3171825"/>
          <p14:tracePt t="55756" x="1506538" y="3160713"/>
          <p14:tracePt t="55792" x="1517650" y="3160713"/>
          <p14:tracePt t="55809" x="1524000" y="3155950"/>
          <p14:tracePt t="55824" x="1535113" y="3155950"/>
          <p14:tracePt t="55911" x="1546225" y="3155950"/>
          <p14:tracePt t="55919" x="1557338" y="3155950"/>
          <p14:tracePt t="55927" x="1568450" y="3155950"/>
          <p14:tracePt t="55939" x="1592263" y="3149600"/>
          <p14:tracePt t="55956" x="1625600" y="3149600"/>
          <p14:tracePt t="55973" x="1654175" y="3143250"/>
          <p14:tracePt t="55989" x="1687513" y="3143250"/>
          <p14:tracePt t="56007" x="1744663" y="3143250"/>
          <p14:tracePt t="56023" x="1806575" y="3143250"/>
          <p14:tracePt t="56039" x="1835150" y="3143250"/>
          <p14:tracePt t="56074" x="1851025" y="3143250"/>
          <p14:tracePt t="56090" x="1879600" y="3143250"/>
          <p14:tracePt t="56095" x="1912938" y="3143250"/>
          <p14:tracePt t="56107" x="1958975" y="3143250"/>
          <p14:tracePt t="56124" x="2009775" y="3143250"/>
          <p14:tracePt t="56141" x="2076450" y="3143250"/>
          <p14:tracePt t="56156" x="2173288" y="3143250"/>
          <p14:tracePt t="56173" x="2297113" y="3143250"/>
          <p14:tracePt t="56189" x="2681288" y="3143250"/>
          <p14:tracePt t="56207" x="3436938" y="3143250"/>
          <p14:tracePt t="56223" x="4470400" y="3143250"/>
          <p14:tracePt t="56240" x="5859463" y="3048000"/>
          <p14:tracePt t="56256" x="6237288" y="3014663"/>
          <p14:tracePt t="56273" x="7173913" y="2940050"/>
          <p14:tracePt t="56289" x="8094663" y="2940050"/>
          <p14:tracePt t="56306" x="9009063" y="2940050"/>
          <p14:tracePt t="56323" x="9583738" y="2940050"/>
          <p14:tracePt t="56340" x="9775825" y="2940050"/>
          <p14:tracePt t="56356" x="9815513" y="2940050"/>
          <p14:tracePt t="56373" x="9821863" y="2940050"/>
          <p14:tracePt t="56584" x="9821863" y="2935288"/>
          <p14:tracePt t="56600" x="9804400" y="2924175"/>
          <p14:tracePt t="56609" x="9793288" y="2917825"/>
          <p14:tracePt t="56628" x="9786938" y="2913063"/>
          <p14:tracePt t="56645" x="9759950" y="2906713"/>
          <p14:tracePt t="56661" x="9713913" y="2901950"/>
          <p14:tracePt t="56678" x="9645650" y="2895600"/>
          <p14:tracePt t="56695" x="9539288" y="2889250"/>
          <p14:tracePt t="56712" x="9353550" y="2851150"/>
          <p14:tracePt t="56728" x="9205913" y="2827338"/>
          <p14:tracePt t="56745" x="9053513" y="2811463"/>
          <p14:tracePt t="56761" x="8861425" y="2787650"/>
          <p14:tracePt t="56778" x="8658225" y="2771775"/>
          <p14:tracePt t="56799" x="8501063" y="2771775"/>
          <p14:tracePt t="56800" x="8455025" y="2771775"/>
          <p14:tracePt t="56811" x="8375650" y="2771775"/>
          <p14:tracePt t="56828" x="8251825" y="2771775"/>
          <p14:tracePt t="56845" x="8083550" y="2771775"/>
          <p14:tracePt t="56861" x="7715250" y="2771775"/>
          <p14:tracePt t="56879" x="6767513" y="2800350"/>
          <p14:tracePt t="56895" x="5148263" y="2838450"/>
          <p14:tracePt t="56911" x="2889250" y="2986088"/>
          <p14:tracePt t="56928" x="1947863" y="3003550"/>
          <p14:tracePt t="56945" x="1462088" y="3003550"/>
          <p14:tracePt t="56962" x="1281113" y="3003550"/>
          <p14:tracePt t="56979" x="1247775" y="3003550"/>
          <p14:tracePt t="56995" x="1230313" y="2997200"/>
          <p14:tracePt t="57384" x="1247775" y="2997200"/>
          <p14:tracePt t="57391" x="1270000" y="2997200"/>
          <p14:tracePt t="57401" x="1298575" y="2997200"/>
          <p14:tracePt t="57418" x="1349375" y="2997200"/>
          <p14:tracePt t="57434" x="1400175" y="2997200"/>
          <p14:tracePt t="57451" x="1439863" y="2997200"/>
          <p14:tracePt t="57468" x="1479550" y="2997200"/>
          <p14:tracePt t="57485" x="1524000" y="2997200"/>
          <p14:tracePt t="57501" x="1546225" y="2997200"/>
          <p14:tracePt t="57517" x="1552575" y="2997200"/>
          <p14:tracePt t="57632" x="1557338" y="3003550"/>
          <p14:tracePt t="57655" x="1568450" y="3014663"/>
          <p14:tracePt t="57663" x="1574800" y="3014663"/>
          <p14:tracePt t="57674" x="1581150" y="3014663"/>
          <p14:tracePt t="57685" x="1597025" y="3019425"/>
          <p14:tracePt t="57701" x="1647825" y="3041650"/>
          <p14:tracePt t="57718" x="1744663" y="3059113"/>
          <p14:tracePt t="57734" x="1839913" y="3070225"/>
          <p14:tracePt t="57751" x="1970088" y="3098800"/>
          <p14:tracePt t="57767" x="2162175" y="3098800"/>
          <p14:tracePt t="57784" x="2286000" y="3105150"/>
          <p14:tracePt t="57801" x="2393950" y="3105150"/>
          <p14:tracePt t="57818" x="2506663" y="3105150"/>
          <p14:tracePt t="57834" x="2597150" y="3105150"/>
          <p14:tracePt t="57851" x="2681288" y="3105150"/>
          <p14:tracePt t="57868" x="2709863" y="3098800"/>
          <p14:tracePt t="57884" x="2714625" y="3092450"/>
          <p14:tracePt t="57999" x="2725738" y="3087688"/>
          <p14:tracePt t="58007" x="2732088" y="3087688"/>
          <p14:tracePt t="58017" x="2743200" y="3087688"/>
          <p14:tracePt t="58034" x="2765425" y="3087688"/>
          <p14:tracePt t="58051" x="2800350" y="3070225"/>
          <p14:tracePt t="58068" x="2827338" y="3070225"/>
          <p14:tracePt t="58084" x="2878138" y="3065463"/>
          <p14:tracePt t="58101" x="2946400" y="3065463"/>
          <p14:tracePt t="58106" x="2986088" y="3059113"/>
          <p14:tracePt t="58117" x="3008313" y="3059113"/>
          <p14:tracePt t="58134" x="3059113" y="3059113"/>
          <p14:tracePt t="58151" x="3116263" y="3059113"/>
          <p14:tracePt t="58167" x="3206750" y="3059113"/>
          <p14:tracePt t="58184" x="3268663" y="3059113"/>
          <p14:tracePt t="58202" x="3313113" y="3059113"/>
          <p14:tracePt t="58217" x="3359150" y="3059113"/>
          <p14:tracePt t="58234" x="3397250" y="3059113"/>
          <p14:tracePt t="58251" x="3476625" y="3059113"/>
          <p14:tracePt t="58267" x="3595688" y="3059113"/>
          <p14:tracePt t="58284" x="3719513" y="3059113"/>
          <p14:tracePt t="58300" x="3770313" y="3059113"/>
          <p14:tracePt t="58317" x="3798888" y="3059113"/>
          <p14:tracePt t="58391" x="3803650" y="3059113"/>
          <p14:tracePt t="58399" x="3816350" y="3065463"/>
          <p14:tracePt t="58407" x="3821113" y="3070225"/>
          <p14:tracePt t="58455" x="3827463" y="3076575"/>
          <p14:tracePt t="58463" x="3832225" y="3076575"/>
          <p14:tracePt t="58479" x="3838575" y="3081338"/>
          <p14:tracePt t="58487" x="3838575" y="3087688"/>
          <p14:tracePt t="58500" x="3838575" y="3092450"/>
          <p14:tracePt t="58584" x="3838575" y="3098800"/>
          <p14:tracePt t="58594" x="3838575" y="3105150"/>
          <p14:tracePt t="58600" x="3838575" y="3109913"/>
          <p14:tracePt t="58680" x="3838575" y="3116263"/>
          <p14:tracePt t="58729" x="3832225" y="3116263"/>
          <p14:tracePt t="58744" x="3827463" y="3116263"/>
          <p14:tracePt t="58755" x="3816350" y="3116263"/>
          <p14:tracePt t="58769" x="3810000" y="3116263"/>
          <p14:tracePt t="58783" x="3803650" y="3116263"/>
          <p14:tracePt t="58799" x="3792538" y="3116263"/>
          <p14:tracePt t="58808" x="3787775" y="3116263"/>
          <p14:tracePt t="58817" x="3776663" y="3116263"/>
          <p14:tracePt t="58834" x="3752850" y="3121025"/>
          <p14:tracePt t="58851" x="3730625" y="3127375"/>
          <p14:tracePt t="58867" x="3708400" y="3127375"/>
          <p14:tracePt t="58884" x="3668713" y="3138488"/>
          <p14:tracePt t="58900" x="3640138" y="3138488"/>
          <p14:tracePt t="58917" x="3617913" y="3138488"/>
          <p14:tracePt t="58975" x="3613150" y="3138488"/>
          <p14:tracePt t="58983" x="3606800" y="3138488"/>
          <p14:tracePt t="59074" x="3606800" y="3132138"/>
          <p14:tracePt t="59080" x="3600450" y="3116263"/>
          <p14:tracePt t="59099" x="3595688" y="3116263"/>
          <p14:tracePt t="59159" x="3595688" y="3105150"/>
          <p14:tracePt t="59167" x="3595688" y="3098800"/>
          <p14:tracePt t="59175" x="3595688" y="3092450"/>
          <p14:tracePt t="59185" x="3600450" y="3092450"/>
          <p14:tracePt t="59200" x="3606800" y="3081338"/>
          <p14:tracePt t="59217" x="3624263" y="3076575"/>
          <p14:tracePt t="59234" x="3629025" y="3070225"/>
          <p14:tracePt t="59251" x="3651250" y="3059113"/>
          <p14:tracePt t="59267" x="3686175" y="3054350"/>
          <p14:tracePt t="59283" x="3708400" y="3054350"/>
          <p14:tracePt t="59301" x="3741738" y="3054350"/>
          <p14:tracePt t="59317" x="3792538" y="3054350"/>
          <p14:tracePt t="59334" x="3821113" y="3054350"/>
          <p14:tracePt t="59351" x="3849688" y="3054350"/>
          <p14:tracePt t="59367" x="3900488" y="3054350"/>
          <p14:tracePt t="59384" x="3911600" y="3054350"/>
          <p14:tracePt t="59400" x="3929063" y="3054350"/>
          <p14:tracePt t="59417" x="3951288" y="3054350"/>
          <p14:tracePt t="59434" x="3990975" y="3054350"/>
          <p14:tracePt t="59450" x="4019550" y="3054350"/>
          <p14:tracePt t="59467" x="4052888" y="3054350"/>
          <p14:tracePt t="59500" x="4052888" y="3059113"/>
          <p14:tracePt t="59517" x="4070350" y="3059113"/>
          <p14:tracePt t="59533" x="4092575" y="3059113"/>
          <p14:tracePt t="59567" x="4125913" y="3059113"/>
          <p14:tracePt t="59584" x="4143375" y="3059113"/>
          <p14:tracePt t="59600" x="4165600" y="3059113"/>
          <p14:tracePt t="59617" x="4194175" y="3059113"/>
          <p14:tracePt t="59634" x="4256088" y="3059113"/>
          <p14:tracePt t="59650" x="4335463" y="3048000"/>
          <p14:tracePt t="59667" x="4408488" y="3041650"/>
          <p14:tracePt t="59684" x="4521200" y="3041650"/>
          <p14:tracePt t="59701" x="4611688" y="3041650"/>
          <p14:tracePt t="59717" x="4768850" y="3041650"/>
          <p14:tracePt t="59733" x="4938713" y="3041650"/>
          <p14:tracePt t="59752" x="5243513" y="3041650"/>
          <p14:tracePt t="59767" x="5391150" y="3041650"/>
          <p14:tracePt t="59783" x="5446713" y="3041650"/>
          <p14:tracePt t="59800" x="5475288" y="3041650"/>
          <p14:tracePt t="59817" x="5514975" y="3048000"/>
          <p14:tracePt t="59834" x="5565775" y="3059113"/>
          <p14:tracePt t="59850" x="5610225" y="3070225"/>
          <p14:tracePt t="59867" x="5656263" y="3076575"/>
          <p14:tracePt t="59883" x="5672138" y="3076575"/>
          <p14:tracePt t="59900" x="5683250" y="3076575"/>
          <p14:tracePt t="60280" x="5689600" y="3076575"/>
          <p14:tracePt t="60287" x="5689600" y="3081338"/>
          <p14:tracePt t="60295" x="5689600" y="3087688"/>
          <p14:tracePt t="60311" x="5689600" y="3105150"/>
          <p14:tracePt t="60347" x="5689600" y="3109913"/>
          <p14:tracePt t="60368" x="5689600" y="3116263"/>
          <p14:tracePt t="60417" x="5689600" y="3132138"/>
          <p14:tracePt t="60424" x="5689600" y="3138488"/>
          <p14:tracePt t="60432" x="5689600" y="3143250"/>
          <p14:tracePt t="60445" x="5683250" y="3143250"/>
          <p14:tracePt t="60462" x="5667375" y="3143250"/>
          <p14:tracePt t="60478" x="5610225" y="3143250"/>
          <p14:tracePt t="60495" x="5530850" y="3167063"/>
          <p14:tracePt t="60512" x="5446713" y="3178175"/>
          <p14:tracePt t="60528" x="5362575" y="3189288"/>
          <p14:tracePt t="60545" x="5305425" y="3189288"/>
          <p14:tracePt t="60562" x="5249863" y="3189288"/>
          <p14:tracePt t="60578" x="5199063" y="3189288"/>
          <p14:tracePt t="60595" x="5153025" y="3189288"/>
          <p14:tracePt t="60603" x="5137150" y="3178175"/>
          <p14:tracePt t="60611" x="5102225" y="3178175"/>
          <p14:tracePt t="60628" x="5040313" y="3160713"/>
          <p14:tracePt t="60645" x="4956175" y="3149600"/>
          <p14:tracePt t="60661" x="4921250" y="3149600"/>
          <p14:tracePt t="60678" x="4887913" y="3149600"/>
          <p14:tracePt t="60695" x="4883150" y="3143250"/>
          <p14:tracePt t="60847" x="4894263" y="3143250"/>
          <p14:tracePt t="60858" x="4927600" y="3143250"/>
          <p14:tracePt t="60864" x="4972050" y="3143250"/>
          <p14:tracePt t="60878" x="5040313" y="3143250"/>
          <p14:tracePt t="60896" x="5141913" y="3143250"/>
          <p14:tracePt t="60911" x="5294313" y="3143250"/>
          <p14:tracePt t="60928" x="5395913" y="3143250"/>
          <p14:tracePt t="60945" x="5441950" y="3143250"/>
          <p14:tracePt t="60961" x="5464175" y="3143250"/>
          <p14:tracePt t="60978" x="5480050" y="3143250"/>
          <p14:tracePt t="60995" x="5497513" y="3143250"/>
          <p14:tracePt t="61016" x="5514975" y="3143250"/>
          <p14:tracePt t="61029" x="5530850" y="3143250"/>
          <p14:tracePt t="61087" x="5537200" y="3143250"/>
          <p14:tracePt t="61098" x="5548313" y="3143250"/>
          <p14:tracePt t="61107" x="5565775" y="3143250"/>
          <p14:tracePt t="61111" x="5576888" y="3143250"/>
          <p14:tracePt t="61128" x="5588000" y="3143250"/>
          <p14:tracePt t="61207" x="5594350" y="3143250"/>
          <p14:tracePt t="61215" x="5599113" y="3143250"/>
          <p14:tracePt t="61232" x="5605463" y="3143250"/>
          <p14:tracePt t="61245" x="5616575" y="3143250"/>
          <p14:tracePt t="61263" x="5638800" y="3143250"/>
          <p14:tracePt t="61278" x="5667375" y="3143250"/>
          <p14:tracePt t="61295" x="5734050" y="3138488"/>
          <p14:tracePt t="61313" x="5830888" y="3132138"/>
          <p14:tracePt t="61328" x="5881688" y="3109913"/>
          <p14:tracePt t="61345" x="5915025" y="3105150"/>
          <p14:tracePt t="61361" x="5949950" y="3105150"/>
          <p14:tracePt t="61378" x="6034088" y="3098800"/>
          <p14:tracePt t="61394" x="6124575" y="3081338"/>
          <p14:tracePt t="61413" x="6157913" y="3076575"/>
          <p14:tracePt t="61445" x="6164263" y="3070225"/>
          <p14:tracePt t="61462" x="6164263" y="3059113"/>
          <p14:tracePt t="61478" x="6208713" y="3059113"/>
          <p14:tracePt t="61495" x="6270625" y="3059113"/>
          <p14:tracePt t="61512" x="6305550" y="3059113"/>
          <p14:tracePt t="61528" x="6316663" y="3059113"/>
          <p14:tracePt t="61561" x="6321425" y="3065463"/>
          <p14:tracePt t="61578" x="6338888" y="3070225"/>
          <p14:tracePt t="61656" x="6350000" y="3070225"/>
          <p14:tracePt t="61672" x="6356350" y="3070225"/>
          <p14:tracePt t="61680" x="6378575" y="3070225"/>
          <p14:tracePt t="61695" x="6400800" y="3070225"/>
          <p14:tracePt t="61711" x="6411913" y="3070225"/>
          <p14:tracePt t="61793" x="6418263" y="3070225"/>
          <p14:tracePt t="61888" x="6423025" y="3070225"/>
          <p14:tracePt t="61897" x="6429375" y="3070225"/>
          <p14:tracePt t="61904" x="6434138" y="3070225"/>
          <p14:tracePt t="61927" x="6440488" y="3070225"/>
          <p14:tracePt t="62551" x="6445250" y="3070225"/>
          <p14:tracePt t="62799" x="6445250" y="3059113"/>
          <p14:tracePt t="62807" x="6440488" y="3054350"/>
          <p14:tracePt t="62815" x="6434138" y="3048000"/>
          <p14:tracePt t="62832" x="6429375" y="3041650"/>
          <p14:tracePt t="62842" x="6423025" y="3036888"/>
          <p14:tracePt t="62959" x="6429375" y="3036888"/>
          <p14:tracePt t="64215" x="6418263" y="3025775"/>
          <p14:tracePt t="64224" x="6400800" y="3014663"/>
          <p14:tracePt t="64231" x="6305550" y="2963863"/>
          <p14:tracePt t="64240" x="6242050" y="2924175"/>
          <p14:tracePt t="64254" x="6140450" y="2889250"/>
          <p14:tracePt t="64271" x="5475288" y="2551113"/>
          <p14:tracePt t="64287" x="5203825" y="2438400"/>
          <p14:tracePt t="64305" x="5102225" y="2405063"/>
          <p14:tracePt t="64321" x="5022850" y="2398713"/>
          <p14:tracePt t="64338" x="4865688" y="2398713"/>
          <p14:tracePt t="64354" x="4589463" y="2398713"/>
          <p14:tracePt t="64371" x="4397375" y="2409825"/>
          <p14:tracePt t="64389" x="4375150" y="2420938"/>
          <p14:tracePt t="64439" x="4368800" y="2427288"/>
          <p14:tracePt t="64449" x="4357688" y="2427288"/>
          <p14:tracePt t="64456" x="4346575" y="2432050"/>
          <p14:tracePt t="64471" x="4300538" y="2438400"/>
          <p14:tracePt t="64487" x="4260850" y="2455863"/>
          <p14:tracePt t="64504" x="4216400" y="2460625"/>
          <p14:tracePt t="64520" x="4171950" y="2478088"/>
          <p14:tracePt t="64539" x="4165600" y="2482850"/>
          <p14:tracePt t="64554" x="4143375" y="2482850"/>
          <p14:tracePt t="64570" x="4132263" y="2511425"/>
          <p14:tracePt t="64587" x="4125913" y="2528888"/>
          <p14:tracePt t="64604" x="4092575" y="2573338"/>
          <p14:tracePt t="64608" x="4081463" y="2608263"/>
          <p14:tracePt t="64621" x="4041775" y="2641600"/>
          <p14:tracePt t="64637" x="3984625" y="2732088"/>
          <p14:tracePt t="64655" x="3929063" y="2838450"/>
          <p14:tracePt t="64670" x="3894138" y="2901950"/>
          <p14:tracePt t="64688" x="3871913" y="2940050"/>
          <p14:tracePt t="64704" x="3871913" y="2946400"/>
          <p14:tracePt t="64768" x="3871913" y="2957513"/>
          <p14:tracePt t="64776" x="3867150" y="2963863"/>
          <p14:tracePt t="64786" x="3860800" y="2974975"/>
          <p14:tracePt t="64796" x="3854450" y="2979738"/>
          <p14:tracePt t="64809" x="3849688" y="2986088"/>
          <p14:tracePt t="64856" x="3843338" y="2986088"/>
          <p14:tracePt t="64864" x="3827463" y="2997200"/>
          <p14:tracePt t="64873" x="3810000" y="3003550"/>
          <p14:tracePt t="64887" x="3792538" y="3014663"/>
          <p14:tracePt t="64904" x="3787775" y="3014663"/>
          <p14:tracePt t="64984" x="3781425" y="3014663"/>
          <p14:tracePt t="65008" x="3776663" y="3008313"/>
          <p14:tracePt t="65066" x="3776663" y="3003550"/>
          <p14:tracePt t="65079" x="3798888" y="3003550"/>
          <p14:tracePt t="65091" x="3838575" y="3003550"/>
          <p14:tracePt t="65104" x="3962400" y="3003550"/>
          <p14:tracePt t="65121" x="4086225" y="3003550"/>
          <p14:tracePt t="65137" x="4340225" y="3003550"/>
          <p14:tracePt t="65154" x="4594225" y="3008313"/>
          <p14:tracePt t="65171" x="4786313" y="3008313"/>
          <p14:tracePt t="65188" x="4883150" y="3008313"/>
          <p14:tracePt t="65204" x="4905375" y="3003550"/>
          <p14:tracePt t="65248" x="4938713" y="3003550"/>
          <p14:tracePt t="65261" x="4960938" y="3003550"/>
          <p14:tracePt t="65272" x="4995863" y="3003550"/>
          <p14:tracePt t="65287" x="5022850" y="3003550"/>
          <p14:tracePt t="65304" x="5029200" y="3003550"/>
          <p14:tracePt t="65703" x="5011738" y="3003550"/>
          <p14:tracePt t="65712" x="4978400" y="3003550"/>
          <p14:tracePt t="65720" x="4910138" y="3003550"/>
          <p14:tracePt t="65728" x="4819650" y="3003550"/>
          <p14:tracePt t="65743" x="4764088" y="3003550"/>
          <p14:tracePt t="65759" x="4656138" y="3003550"/>
          <p14:tracePt t="65777" x="4578350" y="3003550"/>
          <p14:tracePt t="65793" x="4543425" y="3003550"/>
          <p14:tracePt t="65809" x="4521200" y="3008313"/>
          <p14:tracePt t="65873" x="4521200" y="3014663"/>
          <p14:tracePt t="65889" x="4527550" y="3014663"/>
          <p14:tracePt t="65896" x="4532313" y="3019425"/>
          <p14:tracePt t="65909" x="4538663" y="3019425"/>
          <p14:tracePt t="65932" x="4691063" y="3019425"/>
          <p14:tracePt t="65944" x="4757738" y="3019425"/>
          <p14:tracePt t="65959" x="5073650" y="3019425"/>
          <p14:tracePt t="65976" x="5700713" y="3019425"/>
          <p14:tracePt t="65992" x="6118225" y="3019425"/>
          <p14:tracePt t="66009" x="6462713" y="3019425"/>
          <p14:tracePt t="66026" x="6621463" y="3019425"/>
          <p14:tracePt t="66043" x="6643688" y="3019425"/>
          <p14:tracePt t="66200" x="6643688" y="3025775"/>
          <p14:tracePt t="66391" x="6643688" y="3030538"/>
          <p14:tracePt t="66399" x="6575425" y="3054350"/>
          <p14:tracePt t="66409" x="6519863" y="3070225"/>
          <p14:tracePt t="66426" x="6367463" y="3109913"/>
          <p14:tracePt t="66442" x="6230938" y="3132138"/>
          <p14:tracePt t="66459" x="6191250" y="3143250"/>
          <p14:tracePt t="66503" x="6197600" y="3143250"/>
          <p14:tracePt t="66512" x="6203950" y="3143250"/>
          <p14:tracePt t="66526" x="6230938" y="3138488"/>
          <p14:tracePt t="66543" x="6372225" y="3109913"/>
          <p14:tracePt t="66559" x="6610350" y="3092450"/>
          <p14:tracePt t="66579" x="6824663" y="3092450"/>
          <p14:tracePt t="66592" x="7123113" y="3092450"/>
          <p14:tracePt t="66609" x="7631113" y="3092450"/>
          <p14:tracePt t="66626" x="8139113" y="3092450"/>
          <p14:tracePt t="66642" x="8443913" y="3092450"/>
          <p14:tracePt t="66659" x="8477250" y="3092450"/>
          <p14:tracePt t="66692" x="8455025" y="3092450"/>
          <p14:tracePt t="66709" x="8308975" y="3092450"/>
          <p14:tracePt t="66726" x="8161338" y="3092450"/>
          <p14:tracePt t="66743" x="8020050" y="3092450"/>
          <p14:tracePt t="66759" x="7829550" y="3092450"/>
          <p14:tracePt t="66776" x="7670800" y="3092450"/>
          <p14:tracePt t="66792" x="7608888" y="3092450"/>
          <p14:tracePt t="66856" x="7608888" y="3087688"/>
          <p14:tracePt t="66864" x="7608888" y="3081338"/>
          <p14:tracePt t="66876" x="7613650" y="3076575"/>
          <p14:tracePt t="66892" x="7626350" y="3065463"/>
          <p14:tracePt t="66912" x="7699375" y="3054350"/>
          <p14:tracePt t="66926" x="7710488" y="3048000"/>
          <p14:tracePt t="66942" x="7727950" y="3048000"/>
          <p14:tracePt t="66991" x="7721600" y="3048000"/>
          <p14:tracePt t="67003" x="7677150" y="3048000"/>
          <p14:tracePt t="67009" x="7631113" y="3048000"/>
          <p14:tracePt t="67026" x="7580313" y="3048000"/>
          <p14:tracePt t="67043" x="7562850" y="3048000"/>
          <p14:tracePt t="67060" x="7558088" y="3048000"/>
          <p14:tracePt t="67096" x="7562850" y="3048000"/>
          <p14:tracePt t="67109" x="7569200" y="3048000"/>
          <p14:tracePt t="67126" x="7602538" y="3048000"/>
          <p14:tracePt t="67142" x="7704138" y="3041650"/>
          <p14:tracePt t="67159" x="7867650" y="3003550"/>
          <p14:tracePt t="67175" x="7918450" y="2997200"/>
          <p14:tracePt t="67220" x="7891463" y="2997200"/>
          <p14:tracePt t="67226" x="7867650" y="2997200"/>
          <p14:tracePt t="67242" x="7750175" y="2997200"/>
          <p14:tracePt t="67259" x="7591425" y="2997200"/>
          <p14:tracePt t="67276" x="7434263" y="2997200"/>
          <p14:tracePt t="67292" x="7297738" y="3003550"/>
          <p14:tracePt t="67309" x="7100888" y="3030538"/>
          <p14:tracePt t="67326" x="6784975" y="3076575"/>
          <p14:tracePt t="67343" x="6343650" y="3138488"/>
          <p14:tracePt t="67359" x="5707063" y="3240088"/>
          <p14:tracePt t="67376" x="5441950" y="3279775"/>
          <p14:tracePt t="67392" x="5345113" y="3279775"/>
          <p14:tracePt t="67409" x="5327650" y="3279775"/>
          <p14:tracePt t="67496" x="5311775" y="3273425"/>
          <p14:tracePt t="67503" x="5305425" y="3268663"/>
          <p14:tracePt t="67512" x="5289550" y="3262313"/>
          <p14:tracePt t="67526" x="5283200" y="3257550"/>
          <p14:tracePt t="67542" x="5249863" y="3257550"/>
          <p14:tracePt t="67559" x="5199063" y="3228975"/>
          <p14:tracePt t="67575" x="5170488" y="3217863"/>
          <p14:tracePt t="67593" x="5137150" y="3206750"/>
          <p14:tracePt t="67600" x="5119688" y="3206750"/>
          <p14:tracePt t="67609" x="5097463" y="3200400"/>
          <p14:tracePt t="67625" x="5035550" y="3182938"/>
          <p14:tracePt t="67642" x="4989513" y="3182938"/>
          <p14:tracePt t="67662" x="4933950" y="3182938"/>
          <p14:tracePt t="67675" x="4826000" y="3182938"/>
          <p14:tracePt t="67692" x="4702175" y="3182938"/>
          <p14:tracePt t="67709" x="4554538" y="3182938"/>
          <p14:tracePt t="67726" x="4397375" y="3182938"/>
          <p14:tracePt t="67746" x="4273550" y="3182938"/>
          <p14:tracePt t="67760" x="4249738" y="3182938"/>
          <p14:tracePt t="68104" x="4244975" y="3182938"/>
          <p14:tracePt t="68119" x="4233863" y="3182938"/>
          <p14:tracePt t="68127" x="4222750" y="3182938"/>
          <p14:tracePt t="68142" x="4210050" y="3182938"/>
          <p14:tracePt t="68163" x="4159250" y="3182938"/>
          <p14:tracePt t="68176" x="4137025" y="3182938"/>
          <p14:tracePt t="68455" x="4132263" y="3178175"/>
          <p14:tracePt t="68472" x="4143375" y="3171825"/>
          <p14:tracePt t="68482" x="4154488" y="3171825"/>
          <p14:tracePt t="68497" x="4159250" y="3167063"/>
          <p14:tracePt t="68514" x="4165600" y="3167063"/>
          <p14:tracePt t="68531" x="4183063" y="3160713"/>
          <p14:tracePt t="68548" x="4198938" y="3160713"/>
          <p14:tracePt t="68565" x="4205288" y="3160713"/>
          <p14:tracePt t="68581" x="4210050" y="3160713"/>
          <p14:tracePt t="68597" x="4227513" y="3155950"/>
          <p14:tracePt t="70112" x="4227513" y="3149600"/>
          <p14:tracePt t="70120" x="4210050" y="3138488"/>
          <p14:tracePt t="70127" x="4198938" y="3132138"/>
          <p14:tracePt t="70136" x="4154488" y="3127375"/>
          <p14:tracePt t="70151" x="4092575" y="3109913"/>
          <p14:tracePt t="70167" x="3843338" y="3070225"/>
          <p14:tracePt t="70184" x="3595688" y="3070225"/>
          <p14:tracePt t="70200" x="3363913" y="3070225"/>
          <p14:tracePt t="70218" x="3194050" y="3070225"/>
          <p14:tracePt t="70234" x="3081338" y="3070225"/>
          <p14:tracePt t="70251" x="2928938" y="3076575"/>
          <p14:tracePt t="70268" x="2760663" y="3087688"/>
          <p14:tracePt t="70284" x="2500313" y="3092450"/>
          <p14:tracePt t="70300" x="2217738" y="3092450"/>
          <p14:tracePt t="70317" x="2025650" y="3092450"/>
          <p14:tracePt t="70334" x="1952625" y="3092450"/>
          <p14:tracePt t="70351" x="1936750" y="3092450"/>
          <p14:tracePt t="70367" x="1873250" y="3092450"/>
          <p14:tracePt t="70384" x="1778000" y="3065463"/>
          <p14:tracePt t="70401" x="1704975" y="3059113"/>
          <p14:tracePt t="70417" x="1647825" y="3036888"/>
          <p14:tracePt t="70434" x="1631950" y="3030538"/>
          <p14:tracePt t="70450" x="1603375" y="3014663"/>
          <p14:tracePt t="70467" x="1546225" y="2963863"/>
          <p14:tracePt t="70484" x="1439863" y="2889250"/>
          <p14:tracePt t="70500" x="1303338" y="2805113"/>
          <p14:tracePt t="70517" x="1162050" y="2754313"/>
          <p14:tracePt t="70536" x="1055688" y="2686050"/>
          <p14:tracePt t="70550" x="1049338" y="2686050"/>
          <p14:tracePt t="70567" x="1044575" y="2681288"/>
          <p14:tracePt t="70584" x="1049338" y="2674938"/>
          <p14:tracePt t="70600" x="1095375" y="2641600"/>
          <p14:tracePt t="70617" x="1236663" y="2597150"/>
          <p14:tracePt t="70634" x="1377950" y="2546350"/>
          <p14:tracePt t="70650" x="1455738" y="2506663"/>
          <p14:tracePt t="70667" x="1517650" y="2489200"/>
          <p14:tracePt t="70685" x="1574800" y="2482850"/>
          <p14:tracePt t="70720" x="1563688" y="2482850"/>
          <p14:tracePt t="70734" x="1546225" y="2489200"/>
          <p14:tracePt t="70751" x="1462088" y="2506663"/>
          <p14:tracePt t="70767" x="1354138" y="2551113"/>
          <p14:tracePt t="70785" x="1320800" y="2557463"/>
          <p14:tracePt t="70800" x="1287463" y="2557463"/>
          <p14:tracePt t="70855" x="1303338" y="2557463"/>
          <p14:tracePt t="70863" x="1338263" y="2557463"/>
          <p14:tracePt t="70872" x="1349375" y="2557463"/>
          <p14:tracePt t="70884" x="1377950" y="2557463"/>
          <p14:tracePt t="70900" x="1473200" y="2557463"/>
          <p14:tracePt t="70917" x="1585913" y="2557463"/>
          <p14:tracePt t="70933" x="1709738" y="2557463"/>
          <p14:tracePt t="70950" x="1760538" y="2557463"/>
          <p14:tracePt t="70984" x="1749425" y="2557463"/>
          <p14:tracePt t="71000" x="1670050" y="2557463"/>
          <p14:tracePt t="71017" x="1439863" y="2557463"/>
          <p14:tracePt t="71035" x="1298575" y="2579688"/>
          <p14:tracePt t="71051" x="1292225" y="2579688"/>
          <p14:tracePt t="71087" x="1314450" y="2579688"/>
          <p14:tracePt t="71095" x="1377950" y="2579688"/>
          <p14:tracePt t="71104" x="1444625" y="2579688"/>
          <p14:tracePt t="71117" x="1512888" y="2579688"/>
          <p14:tracePt t="71134" x="1592263" y="2579688"/>
          <p14:tracePt t="71151" x="1631950" y="2579688"/>
          <p14:tracePt t="71185" x="1625600" y="2579688"/>
          <p14:tracePt t="71202" x="1473200" y="2613025"/>
          <p14:tracePt t="71217" x="1365250" y="2613025"/>
          <p14:tracePt t="71233" x="1354138" y="2613025"/>
          <p14:tracePt t="71271" x="1360488" y="2613025"/>
          <p14:tracePt t="71283" x="1382713" y="2613025"/>
          <p14:tracePt t="71300" x="1490663" y="2613025"/>
          <p14:tracePt t="71317" x="1625600" y="2613025"/>
          <p14:tracePt t="71333" x="1738313" y="2613025"/>
          <p14:tracePt t="71351" x="1806575" y="2613025"/>
          <p14:tracePt t="71367" x="1811338" y="2613025"/>
          <p14:tracePt t="71471" x="1817688" y="2613025"/>
          <p14:tracePt t="71482" x="1822450" y="2619375"/>
          <p14:tracePt t="71488" x="1846263" y="2624138"/>
          <p14:tracePt t="71500" x="1890713" y="2630488"/>
          <p14:tracePt t="71517" x="1974850" y="2635250"/>
          <p14:tracePt t="71533" x="2100263" y="2635250"/>
          <p14:tracePt t="71550" x="2178050" y="2635250"/>
          <p14:tracePt t="71567" x="2325688" y="2635250"/>
          <p14:tracePt t="71583" x="2466975" y="2619375"/>
          <p14:tracePt t="71600" x="2471738" y="2619375"/>
          <p14:tracePt t="71617" x="2471738" y="2613025"/>
          <p14:tracePt t="71633" x="2449513" y="2613025"/>
          <p14:tracePt t="71650" x="2336800" y="2601913"/>
          <p14:tracePt t="71667" x="2274888" y="2601913"/>
          <p14:tracePt t="71683" x="2246313" y="2601913"/>
          <p14:tracePt t="71700" x="2241550" y="2601913"/>
          <p14:tracePt t="71768" x="2241550" y="2608263"/>
          <p14:tracePt t="71784" x="2246313" y="2608263"/>
          <p14:tracePt t="71791" x="2257425" y="2608263"/>
          <p14:tracePt t="71800" x="2286000" y="2613025"/>
          <p14:tracePt t="71816" x="2297113" y="2613025"/>
          <p14:tracePt t="71833" x="2303463" y="2613025"/>
          <p14:tracePt t="75912" x="2314575" y="2613025"/>
          <p14:tracePt t="75919" x="2347913" y="2613025"/>
          <p14:tracePt t="75930" x="2540000" y="2635250"/>
          <p14:tracePt t="75947" x="3003550" y="2703513"/>
          <p14:tracePt t="75964" x="3041650" y="2720975"/>
          <p14:tracePt t="75997" x="3041650" y="2743200"/>
          <p14:tracePt t="76016" x="3065463" y="2822575"/>
          <p14:tracePt t="76030" x="3105150" y="2862263"/>
          <p14:tracePt t="76047" x="3240088" y="2990850"/>
          <p14:tracePt t="76063" x="3403600" y="3138488"/>
          <p14:tracePt t="76080" x="3454400" y="3222625"/>
          <p14:tracePt t="76097" x="3487738" y="3308350"/>
          <p14:tracePt t="76114" x="3522663" y="3352800"/>
          <p14:tracePt t="76130" x="3567113" y="3421063"/>
          <p14:tracePt t="76147" x="3584575" y="3454400"/>
          <p14:tracePt t="76163" x="3595688" y="3476625"/>
          <p14:tracePt t="76180" x="3600450" y="3487738"/>
          <p14:tracePt t="76197" x="3600450" y="3494088"/>
          <p14:tracePt t="76312" x="3600450" y="3505200"/>
          <p14:tracePt t="76319" x="3600450" y="3511550"/>
          <p14:tracePt t="76330" x="3600450" y="3516313"/>
          <p14:tracePt t="76347" x="3600450" y="3527425"/>
          <p14:tracePt t="76364" x="3613150" y="3533775"/>
          <p14:tracePt t="76380" x="3617913" y="3549650"/>
          <p14:tracePt t="76397" x="3635375" y="3567113"/>
          <p14:tracePt t="76414" x="3651250" y="3578225"/>
          <p14:tracePt t="76430" x="3690938" y="3606800"/>
          <p14:tracePt t="76447" x="3765550" y="3651250"/>
          <p14:tracePt t="76464" x="3871913" y="3686175"/>
          <p14:tracePt t="76480" x="4013200" y="3708400"/>
          <p14:tracePt t="76497" x="4114800" y="3719513"/>
          <p14:tracePt t="76513" x="4187825" y="3725863"/>
          <p14:tracePt t="76530" x="4256088" y="3725863"/>
          <p14:tracePt t="76547" x="4335463" y="3730625"/>
          <p14:tracePt t="76564" x="4481513" y="3741738"/>
          <p14:tracePt t="76580" x="4583113" y="3741738"/>
          <p14:tracePt t="76597" x="4656138" y="3741738"/>
          <p14:tracePt t="76601" x="4679950" y="3741738"/>
          <p14:tracePt t="76613" x="4713288" y="3741738"/>
          <p14:tracePt t="76632" x="4803775" y="3741738"/>
          <p14:tracePt t="76647" x="4870450" y="3741738"/>
          <p14:tracePt t="76663" x="4921250" y="3741738"/>
          <p14:tracePt t="76680" x="4972050" y="3741738"/>
          <p14:tracePt t="76697" x="5000625" y="3741738"/>
          <p14:tracePt t="76714" x="5011738" y="3741738"/>
          <p14:tracePt t="76991" x="5022850" y="3741738"/>
          <p14:tracePt t="76999" x="5029200" y="3741738"/>
          <p14:tracePt t="77007" x="5046663" y="3741738"/>
          <p14:tracePt t="77019" x="5062538" y="3741738"/>
          <p14:tracePt t="77035" x="5080000" y="3736975"/>
          <p14:tracePt t="77052" x="5097463" y="3736975"/>
          <p14:tracePt t="77069" x="5119688" y="3730625"/>
          <p14:tracePt t="77085" x="5141913" y="3730625"/>
          <p14:tracePt t="77102" x="5153025" y="3730625"/>
          <p14:tracePt t="77108" x="5159375" y="3725863"/>
          <p14:tracePt t="77119" x="5192713" y="3719513"/>
          <p14:tracePt t="77136" x="5214938" y="3714750"/>
          <p14:tracePt t="77152" x="5232400" y="3708400"/>
          <p14:tracePt t="77170" x="5260975" y="3702050"/>
          <p14:tracePt t="77185" x="5283200" y="3697288"/>
          <p14:tracePt t="77202" x="5311775" y="3686175"/>
          <p14:tracePt t="77219" x="5322888" y="3686175"/>
          <p14:tracePt t="77235" x="5345113" y="3686175"/>
          <p14:tracePt t="77255" x="5395913" y="3679825"/>
          <p14:tracePt t="77272" x="5446713" y="3679825"/>
          <p14:tracePt t="77285" x="5457825" y="3679825"/>
          <p14:tracePt t="77302" x="5464175" y="3679825"/>
          <p14:tracePt t="77353" x="5468938" y="3679825"/>
          <p14:tracePt t="77360" x="5475288" y="3679825"/>
          <p14:tracePt t="77376" x="5486400" y="3686175"/>
          <p14:tracePt t="77386" x="5503863" y="3697288"/>
          <p14:tracePt t="77403" x="5554663" y="3725863"/>
          <p14:tracePt t="77419" x="5610225" y="3730625"/>
          <p14:tracePt t="77436" x="5695950" y="3730625"/>
          <p14:tracePt t="77452" x="5722938" y="3730625"/>
          <p14:tracePt t="77469" x="5751513" y="3730625"/>
          <p14:tracePt t="77485" x="5768975" y="3719513"/>
          <p14:tracePt t="77502" x="5791200" y="3708400"/>
          <p14:tracePt t="77519" x="5808663" y="3697288"/>
          <p14:tracePt t="77535" x="5915025" y="3690938"/>
          <p14:tracePt t="77552" x="6084888" y="3690938"/>
          <p14:tracePt t="77569" x="6299200" y="3714750"/>
          <p14:tracePt t="77585" x="6457950" y="3714750"/>
          <p14:tracePt t="77602" x="6519863" y="3697288"/>
          <p14:tracePt t="77607" x="6535738" y="3686175"/>
          <p14:tracePt t="77620" x="6559550" y="3679825"/>
          <p14:tracePt t="77635" x="6586538" y="3663950"/>
          <p14:tracePt t="77714" x="6597650" y="3657600"/>
          <p14:tracePt t="77722" x="6610350" y="3657600"/>
          <p14:tracePt t="77735" x="6626225" y="3657600"/>
          <p14:tracePt t="77753" x="6665913" y="3657600"/>
          <p14:tracePt t="77769" x="6672263" y="3657600"/>
          <p14:tracePt t="77863" x="6677025" y="3657600"/>
          <p14:tracePt t="77872" x="6683375" y="3657600"/>
          <p14:tracePt t="77886" x="6694488" y="3657600"/>
          <p14:tracePt t="77902" x="6705600" y="3657600"/>
          <p14:tracePt t="77919" x="6723063" y="3651250"/>
          <p14:tracePt t="77935" x="6789738" y="3640138"/>
          <p14:tracePt t="77952" x="6897688" y="3640138"/>
          <p14:tracePt t="77970" x="7043738" y="3640138"/>
          <p14:tracePt t="77985" x="7235825" y="3640138"/>
          <p14:tracePt t="78002" x="7399338" y="3640138"/>
          <p14:tracePt t="78019" x="7496175" y="3640138"/>
          <p14:tracePt t="78036" x="7562850" y="3640138"/>
          <p14:tracePt t="78052" x="7602538" y="3640138"/>
          <p14:tracePt t="78069" x="7613650" y="3640138"/>
          <p14:tracePt t="78159" x="7620000" y="3640138"/>
          <p14:tracePt t="78168" x="7626350" y="3640138"/>
          <p14:tracePt t="78175" x="7637463" y="3635375"/>
          <p14:tracePt t="78185" x="7648575" y="3629025"/>
          <p14:tracePt t="78202" x="7670800" y="3629025"/>
          <p14:tracePt t="78218" x="7681913" y="3629025"/>
          <p14:tracePt t="78236" x="7704138" y="3624263"/>
          <p14:tracePt t="78254" x="7715250" y="3624263"/>
          <p14:tracePt t="78343" x="7704138" y="3624263"/>
          <p14:tracePt t="78352" x="7693025" y="3629025"/>
          <p14:tracePt t="78359" x="7670800" y="3657600"/>
          <p14:tracePt t="78368" x="7648575" y="3657600"/>
          <p14:tracePt t="78386" x="7546975" y="3702050"/>
          <p14:tracePt t="78402" x="7383463" y="3714750"/>
          <p14:tracePt t="78419" x="7258050" y="3714750"/>
          <p14:tracePt t="78439" x="7078663" y="3719513"/>
          <p14:tracePt t="78452" x="6953250" y="3719513"/>
          <p14:tracePt t="78469" x="6864350" y="3719513"/>
          <p14:tracePt t="78485" x="6705600" y="3719513"/>
          <p14:tracePt t="78503" x="6469063" y="3719513"/>
          <p14:tracePt t="78519" x="6140450" y="3719513"/>
          <p14:tracePt t="78539" x="5943600" y="3719513"/>
          <p14:tracePt t="78575" x="5954713" y="3719513"/>
          <p14:tracePt t="78585" x="5961063" y="3719513"/>
          <p14:tracePt t="78602" x="6016625" y="3697288"/>
          <p14:tracePt t="78618" x="6113463" y="3668713"/>
          <p14:tracePt t="78635" x="6191250" y="3635375"/>
          <p14:tracePt t="78652" x="6242050" y="3624263"/>
          <p14:tracePt t="78668" x="6310313" y="3617913"/>
          <p14:tracePt t="78692" x="6480175" y="3617913"/>
          <p14:tracePt t="78702" x="6524625" y="3617913"/>
          <p14:tracePt t="78719" x="6530975" y="3617913"/>
          <p14:tracePt t="78743" x="6530975" y="3624263"/>
          <p14:tracePt t="78831" x="6530975" y="3635375"/>
          <p14:tracePt t="78840" x="6535738" y="3635375"/>
          <p14:tracePt t="78852" x="6570663" y="3635375"/>
          <p14:tracePt t="78868" x="6694488" y="3635375"/>
          <p14:tracePt t="78885" x="6875463" y="3635375"/>
          <p14:tracePt t="78902" x="6999288" y="3635375"/>
          <p14:tracePt t="78919" x="7129463" y="3613150"/>
          <p14:tracePt t="78936" x="7308850" y="3613150"/>
          <p14:tracePt t="78952" x="7372350" y="3613150"/>
          <p14:tracePt t="78969" x="7416800" y="3613150"/>
          <p14:tracePt t="78986" x="7427913" y="3613150"/>
          <p14:tracePt t="79002" x="7434263" y="3613150"/>
          <p14:tracePt t="79018" x="7456488" y="3624263"/>
          <p14:tracePt t="79035" x="7512050" y="3640138"/>
          <p14:tracePt t="79052" x="7613650" y="3640138"/>
          <p14:tracePt t="79069" x="7750175" y="3651250"/>
          <p14:tracePt t="79085" x="7907338" y="3651250"/>
          <p14:tracePt t="79102" x="7986713" y="3651250"/>
          <p14:tracePt t="79106" x="8037513" y="3651250"/>
          <p14:tracePt t="79118" x="8059738" y="3651250"/>
          <p14:tracePt t="79136" x="8156575" y="3651250"/>
          <p14:tracePt t="79152" x="8229600" y="3651250"/>
          <p14:tracePt t="79169" x="8313738" y="3651250"/>
          <p14:tracePt t="79185" x="8404225" y="3651250"/>
          <p14:tracePt t="79203" x="8516938" y="3651250"/>
          <p14:tracePt t="79218" x="8618538" y="3651250"/>
          <p14:tracePt t="79236" x="8642350" y="3651250"/>
          <p14:tracePt t="79252" x="8647113" y="3651250"/>
          <p14:tracePt t="79385" x="8618538" y="3663950"/>
          <p14:tracePt t="79393" x="8607425" y="3668713"/>
          <p14:tracePt t="79402" x="8556625" y="3679825"/>
          <p14:tracePt t="79419" x="8439150" y="3702050"/>
          <p14:tracePt t="79435" x="8320088" y="3719513"/>
          <p14:tracePt t="79452" x="8128000" y="3748088"/>
          <p14:tracePt t="79468" x="7794625" y="3770313"/>
          <p14:tracePt t="79485" x="7558088" y="3787775"/>
          <p14:tracePt t="79502" x="7399338" y="3803650"/>
          <p14:tracePt t="79521" x="7253288" y="3843338"/>
          <p14:tracePt t="79535" x="7094538" y="3883025"/>
          <p14:tracePt t="79552" x="6886575" y="3929063"/>
          <p14:tracePt t="79568" x="6530975" y="3984625"/>
          <p14:tracePt t="79585" x="6124575" y="4075113"/>
          <p14:tracePt t="79602" x="5881688" y="4114800"/>
          <p14:tracePt t="79618" x="5667375" y="4132263"/>
          <p14:tracePt t="79636" x="5453063" y="4143375"/>
          <p14:tracePt t="79653" x="5260975" y="4143375"/>
          <p14:tracePt t="79668" x="5080000" y="4143375"/>
          <p14:tracePt t="79685" x="4837113" y="4143375"/>
          <p14:tracePt t="79702" x="4498975" y="4143375"/>
          <p14:tracePt t="79722" x="4097338" y="4143375"/>
          <p14:tracePt t="79735" x="3995738" y="4143375"/>
          <p14:tracePt t="79752" x="3668713" y="4143375"/>
          <p14:tracePt t="79769" x="3511550" y="4143375"/>
          <p14:tracePt t="79785" x="3397250" y="4143375"/>
          <p14:tracePt t="79804" x="3319463" y="4143375"/>
          <p14:tracePt t="79818" x="3200400" y="4143375"/>
          <p14:tracePt t="79835" x="3076575" y="4143375"/>
          <p14:tracePt t="79851" x="2974975" y="4143375"/>
          <p14:tracePt t="79868" x="2924175" y="4143375"/>
          <p14:tracePt t="79959" x="2928938" y="4143375"/>
          <p14:tracePt t="79967" x="2952750" y="4143375"/>
          <p14:tracePt t="79976" x="2979738" y="4143375"/>
          <p14:tracePt t="79986" x="3019425" y="4143375"/>
          <p14:tracePt t="80003" x="3143250" y="4143375"/>
          <p14:tracePt t="80018" x="3273425" y="4132263"/>
          <p14:tracePt t="80035" x="3421063" y="4121150"/>
          <p14:tracePt t="80051" x="3556000" y="4121150"/>
          <p14:tracePt t="80068" x="3770313" y="4121150"/>
          <p14:tracePt t="80085" x="3984625" y="4121150"/>
          <p14:tracePt t="80101" x="4205288" y="4121150"/>
          <p14:tracePt t="80105" x="4346575" y="4121150"/>
          <p14:tracePt t="80119" x="4481513" y="4121150"/>
          <p14:tracePt t="80135" x="4887913" y="4097338"/>
          <p14:tracePt t="80152" x="5757863" y="4024313"/>
          <p14:tracePt t="80168" x="6756400" y="3956050"/>
          <p14:tracePt t="80186" x="7620000" y="3878263"/>
          <p14:tracePt t="80201" x="8313738" y="3752850"/>
          <p14:tracePt t="80218" x="8805863" y="3668713"/>
          <p14:tracePt t="80235" x="9086850" y="3629025"/>
          <p14:tracePt t="80251" x="9239250" y="3600450"/>
          <p14:tracePt t="80268" x="9307513" y="3595688"/>
          <p14:tracePt t="80285" x="9364663" y="3584575"/>
          <p14:tracePt t="80301" x="9386888" y="3578225"/>
          <p14:tracePt t="80318" x="9442450" y="3578225"/>
          <p14:tracePt t="80335" x="9578975" y="3578225"/>
          <p14:tracePt t="80351" x="9669463" y="3578225"/>
          <p14:tracePt t="80368" x="9742488" y="3584575"/>
          <p14:tracePt t="80385" x="9804400" y="3613150"/>
          <p14:tracePt t="80402" x="9888538" y="3629025"/>
          <p14:tracePt t="80419" x="9985375" y="3635375"/>
          <p14:tracePt t="80435" x="10120313" y="3635375"/>
          <p14:tracePt t="80453" x="10188575" y="3646488"/>
          <p14:tracePt t="80468" x="10283825" y="3651250"/>
          <p14:tracePt t="80485" x="10340975" y="3668713"/>
          <p14:tracePt t="80501" x="10369550" y="3679825"/>
          <p14:tracePt t="80518" x="10414000" y="3690938"/>
          <p14:tracePt t="80535" x="10471150" y="3702050"/>
          <p14:tracePt t="80553" x="10533063" y="3702050"/>
          <p14:tracePt t="80568" x="10537825" y="3702050"/>
          <p14:tracePt t="80585" x="10548938" y="3702050"/>
          <p14:tracePt t="80601" x="10572750" y="3702050"/>
          <p14:tracePt t="80607" x="10583863" y="3702050"/>
          <p14:tracePt t="80618" x="10588625" y="3702050"/>
          <p14:tracePt t="80657" x="10594975" y="3702050"/>
          <p14:tracePt t="80767" x="10588625" y="3702050"/>
          <p14:tracePt t="80799" x="10583863" y="3702050"/>
          <p14:tracePt t="80809" x="10577513" y="3702050"/>
          <p14:tracePt t="80818" x="10572750" y="3702050"/>
          <p14:tracePt t="80835" x="10555288" y="3702050"/>
          <p14:tracePt t="80852" x="10533063" y="3702050"/>
          <p14:tracePt t="80868" x="10504488" y="3708400"/>
          <p14:tracePt t="80885" x="10482263" y="3714750"/>
          <p14:tracePt t="80901" x="10471150" y="3719513"/>
          <p14:tracePt t="80918" x="10436225" y="3725863"/>
          <p14:tracePt t="80935" x="10380663" y="3736975"/>
          <p14:tracePt t="80951" x="10221913" y="3736975"/>
          <p14:tracePt t="80970" x="9855200" y="3736975"/>
          <p14:tracePt t="80985" x="9442450" y="3770313"/>
          <p14:tracePt t="81002" x="8974138" y="3849688"/>
          <p14:tracePt t="81018" x="8483600" y="3944938"/>
          <p14:tracePt t="81034" x="7789863" y="4070350"/>
          <p14:tracePt t="81052" x="6869113" y="4205288"/>
          <p14:tracePt t="81068" x="5988050" y="4267200"/>
          <p14:tracePt t="81085" x="5362575" y="4284663"/>
          <p14:tracePt t="81101" x="4945063" y="4284663"/>
          <p14:tracePt t="81107" x="4826000" y="4284663"/>
          <p14:tracePt t="81118" x="4702175" y="4284663"/>
          <p14:tracePt t="81135" x="4487863" y="4284663"/>
          <p14:tracePt t="81152" x="4171950" y="4273550"/>
          <p14:tracePt t="81168" x="4002088" y="4273550"/>
          <p14:tracePt t="81190" x="3843338" y="4273550"/>
          <p14:tracePt t="81201" x="3663950" y="4273550"/>
          <p14:tracePt t="81218" x="3471863" y="4273550"/>
          <p14:tracePt t="81235" x="3273425" y="4273550"/>
          <p14:tracePt t="81252" x="3092450" y="4273550"/>
          <p14:tracePt t="81268" x="2979738" y="4273550"/>
          <p14:tracePt t="81287" x="2884488" y="4273550"/>
          <p14:tracePt t="81305" x="2776538" y="4267200"/>
          <p14:tracePt t="81318" x="2754313" y="4267200"/>
          <p14:tracePt t="81335" x="2674938" y="4267200"/>
          <p14:tracePt t="81351" x="2584450" y="4267200"/>
          <p14:tracePt t="81368" x="2573338" y="4267200"/>
          <p14:tracePt t="81384" x="2562225" y="4267200"/>
          <p14:tracePt t="81402" x="2517775" y="4249738"/>
          <p14:tracePt t="81418" x="2455863" y="4244975"/>
          <p14:tracePt t="81438" x="2359025" y="4222750"/>
          <p14:tracePt t="81451" x="2217738" y="4205288"/>
          <p14:tracePt t="81469" x="2093913" y="4194175"/>
          <p14:tracePt t="81485" x="1974850" y="4159250"/>
          <p14:tracePt t="81501" x="1901825" y="4154488"/>
          <p14:tracePt t="81519" x="1885950" y="4148138"/>
          <p14:tracePt t="81535" x="1873250" y="4148138"/>
          <p14:tracePt t="81553" x="1839913" y="4148138"/>
          <p14:tracePt t="81568" x="1795463" y="4137025"/>
          <p14:tracePt t="81584" x="1771650" y="4137025"/>
          <p14:tracePt t="81695" x="1771650" y="4132263"/>
          <p14:tracePt t="81709" x="1795463" y="4125913"/>
          <p14:tracePt t="81718" x="1811338" y="4125913"/>
          <p14:tracePt t="81735" x="1930400" y="4108450"/>
          <p14:tracePt t="81753" x="2116138" y="4092575"/>
          <p14:tracePt t="81768" x="2263775" y="4092575"/>
          <p14:tracePt t="81784" x="2376488" y="4092575"/>
          <p14:tracePt t="81801" x="2471738" y="4092575"/>
          <p14:tracePt t="81818" x="2511425" y="4092575"/>
          <p14:tracePt t="81834" x="2562225" y="4092575"/>
          <p14:tracePt t="81851" x="2635250" y="4092575"/>
          <p14:tracePt t="81869" x="2714625" y="4092575"/>
          <p14:tracePt t="81884" x="2732088" y="4092575"/>
          <p14:tracePt t="81902" x="2736850" y="4092575"/>
          <p14:tracePt t="82271" x="2754313" y="4092575"/>
          <p14:tracePt t="82289" x="2760663" y="4092575"/>
          <p14:tracePt t="82296" x="2765425" y="4092575"/>
          <p14:tracePt t="82311" x="2776538" y="4092575"/>
          <p14:tracePt t="82367" x="2782888" y="4092575"/>
          <p14:tracePt t="82375" x="2787650" y="4092575"/>
          <p14:tracePt t="82383" x="2794000" y="4092575"/>
          <p14:tracePt t="82394" x="2811463" y="4092575"/>
          <p14:tracePt t="82415" x="2833688" y="4092575"/>
          <p14:tracePt t="82444" x="2844800" y="4092575"/>
          <p14:tracePt t="82461" x="2855913" y="4092575"/>
          <p14:tracePt t="82477" x="2867025" y="4092575"/>
          <p14:tracePt t="82495" x="2878138" y="4092575"/>
          <p14:tracePt t="82511" x="2901950" y="4092575"/>
          <p14:tracePt t="82528" x="2935288" y="4092575"/>
          <p14:tracePt t="82544" x="2957513" y="4097338"/>
          <p14:tracePt t="82561" x="2974975" y="4097338"/>
          <p14:tracePt t="82578" x="2974975" y="4103688"/>
          <p14:tracePt t="82631" x="2979738" y="4103688"/>
          <p14:tracePt t="82640" x="3003550" y="4103688"/>
          <p14:tracePt t="82648" x="3036888" y="4103688"/>
          <p14:tracePt t="82663" x="3070225" y="4103688"/>
          <p14:tracePt t="86368" x="3087688" y="4114800"/>
          <p14:tracePt t="86375" x="3092450" y="4121150"/>
          <p14:tracePt t="86383" x="3105150" y="4143375"/>
          <p14:tracePt t="86400" x="3127375" y="4222750"/>
          <p14:tracePt t="86417" x="3143250" y="4267200"/>
          <p14:tracePt t="86433" x="3143250" y="4295775"/>
          <p14:tracePt t="86450" x="3143250" y="4346575"/>
          <p14:tracePt t="86468" x="3143250" y="4391025"/>
          <p14:tracePt t="86484" x="3143250" y="4425950"/>
          <p14:tracePt t="86500" x="3065463" y="4487863"/>
          <p14:tracePt t="86516" x="2917825" y="4565650"/>
          <p14:tracePt t="86536" x="2444750" y="4706938"/>
          <p14:tracePt t="86550" x="2173288" y="4764088"/>
          <p14:tracePt t="86567" x="1755775" y="4832350"/>
          <p14:tracePt t="86583" x="1439863" y="4894263"/>
          <p14:tracePt t="86600" x="1411288" y="4905375"/>
          <p14:tracePt t="86825" x="1411288" y="4899025"/>
          <p14:tracePt t="86864" x="1411288" y="4894263"/>
          <p14:tracePt t="86879" x="1411288" y="4887913"/>
          <p14:tracePt t="86889" x="1411288" y="4883150"/>
          <p14:tracePt t="86898" x="1416050" y="4876800"/>
          <p14:tracePt t="86907" x="1422400" y="4870450"/>
          <p14:tracePt t="86959" x="1428750" y="4859338"/>
          <p14:tracePt t="86972" x="1433513" y="4854575"/>
          <p14:tracePt t="86977" x="1439863" y="4848225"/>
          <p14:tracePt t="86984" x="1439863" y="4843463"/>
          <p14:tracePt t="87000" x="1462088" y="4826000"/>
          <p14:tracePt t="87016" x="1479550" y="4797425"/>
          <p14:tracePt t="87033" x="1506538" y="4775200"/>
          <p14:tracePt t="87050" x="1535113" y="4746625"/>
          <p14:tracePt t="87066" x="1546225" y="4735513"/>
          <p14:tracePt t="87083" x="1557338" y="4718050"/>
          <p14:tracePt t="87100" x="1568450" y="4706938"/>
          <p14:tracePt t="87103" x="1585913" y="4695825"/>
          <p14:tracePt t="87116" x="1585913" y="4691063"/>
          <p14:tracePt t="87133" x="1597025" y="4673600"/>
          <p14:tracePt t="87150" x="1619250" y="4656138"/>
          <p14:tracePt t="87167" x="1658938" y="4640263"/>
          <p14:tracePt t="87184" x="1704975" y="4629150"/>
          <p14:tracePt t="87200" x="1744663" y="4629150"/>
          <p14:tracePt t="87216" x="1795463" y="4629150"/>
          <p14:tracePt t="87233" x="1828800" y="4622800"/>
          <p14:tracePt t="87252" x="1885950" y="4616450"/>
          <p14:tracePt t="87267" x="1930400" y="4605338"/>
          <p14:tracePt t="87286" x="1970088" y="4594225"/>
          <p14:tracePt t="87300" x="2025650" y="4583113"/>
          <p14:tracePt t="87316" x="2116138" y="4565650"/>
          <p14:tracePt t="87333" x="2224088" y="4543425"/>
          <p14:tracePt t="87350" x="2314575" y="4503738"/>
          <p14:tracePt t="87366" x="2347913" y="4492625"/>
          <p14:tracePt t="87383" x="2354263" y="4487863"/>
          <p14:tracePt t="87464" x="2359025" y="4481513"/>
          <p14:tracePt t="87575" x="2370138" y="4481513"/>
          <p14:tracePt t="87583" x="2381250" y="4481513"/>
          <p14:tracePt t="87599" x="2387600" y="4487863"/>
          <p14:tracePt t="87610" x="2393950" y="4487863"/>
          <p14:tracePt t="87624" x="2405063" y="4498975"/>
          <p14:tracePt t="87634" x="2409825" y="4498975"/>
          <p14:tracePt t="87768" x="2416175" y="4498975"/>
          <p14:tracePt t="87775" x="2416175" y="4510088"/>
          <p14:tracePt t="87783" x="2420938" y="4510088"/>
          <p14:tracePt t="87800" x="2427288" y="4510088"/>
          <p14:tracePt t="87825" x="2432050" y="4510088"/>
          <p14:tracePt t="87834" x="2438400" y="4510088"/>
          <p14:tracePt t="87850" x="2455863" y="4527550"/>
          <p14:tracePt t="89225" x="2482850" y="4527550"/>
          <p14:tracePt t="89233" x="2517775" y="4527550"/>
          <p14:tracePt t="89240" x="2546350" y="4527550"/>
          <p14:tracePt t="89248" x="2652713" y="4527550"/>
          <p14:tracePt t="89266" x="3076575" y="4527550"/>
          <p14:tracePt t="89279" x="3397250" y="4549775"/>
          <p14:tracePt t="89296" x="3443288" y="4565650"/>
          <p14:tracePt t="89332" x="3465513" y="4572000"/>
          <p14:tracePt t="89346" x="3505200" y="4578350"/>
          <p14:tracePt t="89363" x="3527425" y="4578350"/>
          <p14:tracePt t="89567" x="3544888" y="4578350"/>
          <p14:tracePt t="89575" x="3584575" y="4572000"/>
          <p14:tracePt t="89585" x="3629025" y="4554538"/>
          <p14:tracePt t="89602" x="3719513" y="4532313"/>
          <p14:tracePt t="89618" x="3741738" y="4521200"/>
          <p14:tracePt t="89636" x="3759200" y="4521200"/>
          <p14:tracePt t="89671" x="3765550" y="4521200"/>
          <p14:tracePt t="89685" x="3776663" y="4521200"/>
          <p14:tracePt t="89702" x="3889375" y="4498975"/>
          <p14:tracePt t="89719" x="4148138" y="4498975"/>
          <p14:tracePt t="89735" x="4814888" y="4498975"/>
          <p14:tracePt t="89752" x="5226050" y="4498975"/>
          <p14:tracePt t="89768" x="5232400" y="4498975"/>
          <p14:tracePt t="89815" x="5243513" y="4492625"/>
          <p14:tracePt t="89824" x="5249863" y="4487863"/>
          <p14:tracePt t="89835" x="5272088" y="4476750"/>
          <p14:tracePt t="89851" x="5322888" y="4425950"/>
          <p14:tracePt t="89868" x="5378450" y="4397375"/>
          <p14:tracePt t="89885" x="5384800" y="4386263"/>
          <p14:tracePt t="89951" x="5395913" y="4379913"/>
          <p14:tracePt t="89959" x="5407025" y="4379913"/>
          <p14:tracePt t="89968" x="5413375" y="4375150"/>
          <p14:tracePt t="89985" x="5429250" y="4368800"/>
          <p14:tracePt t="90048" x="5441950" y="4357688"/>
          <p14:tracePt t="90055" x="5446713" y="4351338"/>
          <p14:tracePt t="90068" x="5464175" y="4346575"/>
          <p14:tracePt t="90085" x="5497513" y="4340225"/>
          <p14:tracePt t="90101" x="5526088" y="4340225"/>
          <p14:tracePt t="90105" x="5530850" y="4340225"/>
          <p14:tracePt t="90119" x="5530850" y="4335463"/>
          <p14:tracePt t="90137" x="5537200" y="4335463"/>
          <p14:tracePt t="90153" x="5559425" y="4329113"/>
          <p14:tracePt t="90169" x="5570538" y="4329113"/>
          <p14:tracePt t="90185" x="5599113" y="4329113"/>
          <p14:tracePt t="90201" x="5616575" y="4329113"/>
          <p14:tracePt t="90220" x="5645150" y="4329113"/>
          <p14:tracePt t="90235" x="5678488" y="4329113"/>
          <p14:tracePt t="90253" x="5718175" y="4324350"/>
          <p14:tracePt t="90268" x="5757863" y="4324350"/>
          <p14:tracePt t="90285" x="5780088" y="4324350"/>
          <p14:tracePt t="90301" x="5824538" y="4324350"/>
          <p14:tracePt t="90318" x="5886450" y="4340225"/>
          <p14:tracePt t="90335" x="6056313" y="4402138"/>
          <p14:tracePt t="90351" x="6169025" y="4459288"/>
          <p14:tracePt t="90368" x="6310313" y="4503738"/>
          <p14:tracePt t="90385" x="6480175" y="4532313"/>
          <p14:tracePt t="90402" x="6610350" y="4565650"/>
          <p14:tracePt t="90419" x="6767513" y="4583113"/>
          <p14:tracePt t="90437" x="6851650" y="4594225"/>
          <p14:tracePt t="90455" x="6891338" y="4605338"/>
          <p14:tracePt t="90468" x="6915150" y="4605338"/>
          <p14:tracePt t="90486" x="6937375" y="4611688"/>
          <p14:tracePt t="90502" x="6977063" y="4622800"/>
          <p14:tracePt t="90518" x="7016750" y="4629150"/>
          <p14:tracePt t="90537" x="7067550" y="4640263"/>
          <p14:tracePt t="90552" x="7078663" y="4645025"/>
          <p14:tracePt t="91113" x="7078663" y="4640263"/>
          <p14:tracePt t="91200" x="7083425" y="4640263"/>
          <p14:tracePt t="91215" x="7089775" y="4640263"/>
          <p14:tracePt t="91232" x="7094538" y="4640263"/>
          <p14:tracePt t="91239" x="7100888" y="4640263"/>
          <p14:tracePt t="91250" x="7105650" y="4645025"/>
          <p14:tracePt t="91267" x="7156450" y="4651375"/>
          <p14:tracePt t="91283" x="7304088" y="4662488"/>
          <p14:tracePt t="91300" x="7456488" y="4662488"/>
          <p14:tracePt t="91317" x="7699375" y="4691063"/>
          <p14:tracePt t="91333" x="7964488" y="4741863"/>
          <p14:tracePt t="91350" x="8077200" y="4764088"/>
          <p14:tracePt t="91367" x="8088313" y="4764088"/>
          <p14:tracePt t="91384" x="8099425" y="4764088"/>
          <p14:tracePt t="91400" x="8156575" y="4764088"/>
          <p14:tracePt t="91417" x="8207375" y="4757738"/>
          <p14:tracePt t="91433" x="8240713" y="4741863"/>
          <p14:tracePt t="91453" x="8240713" y="4735513"/>
          <p14:tracePt t="91467" x="8247063" y="4724400"/>
          <p14:tracePt t="91483" x="8251825" y="4702175"/>
          <p14:tracePt t="91500" x="8258175" y="4691063"/>
          <p14:tracePt t="91517" x="8258175" y="4684713"/>
          <p14:tracePt t="91533" x="8258175" y="4667250"/>
          <p14:tracePt t="91550" x="8269288" y="4645025"/>
          <p14:tracePt t="91567" x="8269288" y="4640263"/>
          <p14:tracePt t="91584" x="8269288" y="4622800"/>
          <p14:tracePt t="91617" x="8269288" y="4611688"/>
          <p14:tracePt t="91636" x="8280400" y="4600575"/>
          <p14:tracePt t="91650" x="8297863" y="4589463"/>
          <p14:tracePt t="91688" x="8302625" y="4589463"/>
          <p14:tracePt t="91700" x="8313738" y="4589463"/>
          <p14:tracePt t="91721" x="8331200" y="4594225"/>
          <p14:tracePt t="91733" x="8359775" y="4594225"/>
          <p14:tracePt t="91751" x="8415338" y="4594225"/>
          <p14:tracePt t="91766" x="8439150" y="4600575"/>
          <p14:tracePt t="91784" x="8443913" y="4600575"/>
          <p14:tracePt t="91816" x="8450263" y="4600575"/>
          <p14:tracePt t="91824" x="8455025" y="4600575"/>
          <p14:tracePt t="91833" x="8461375" y="4600575"/>
          <p14:tracePt t="92063" x="8461375" y="4605338"/>
          <p14:tracePt t="92071" x="8461375" y="4611688"/>
          <p14:tracePt t="92079" x="8461375" y="4629150"/>
          <p14:tracePt t="92089" x="8461375" y="4640263"/>
          <p14:tracePt t="92106" x="8461375" y="4656138"/>
          <p14:tracePt t="92122" x="8461375" y="4673600"/>
          <p14:tracePt t="92139" x="8461375" y="4679950"/>
          <p14:tracePt t="92295" x="8461375" y="4691063"/>
          <p14:tracePt t="92304" x="8461375" y="4702175"/>
          <p14:tracePt t="92311" x="8461375" y="4713288"/>
          <p14:tracePt t="92323" x="8461375" y="4718050"/>
          <p14:tracePt t="92339" x="8461375" y="4724400"/>
          <p14:tracePt t="92356" x="8461375" y="4730750"/>
          <p14:tracePt t="92415" x="8461375" y="4741863"/>
          <p14:tracePt t="92481" x="8461375" y="4752975"/>
          <p14:tracePt t="92487" x="8461375" y="4757738"/>
          <p14:tracePt t="92583" x="8461375" y="4764088"/>
          <p14:tracePt t="92592" x="8455025" y="4764088"/>
          <p14:tracePt t="92615" x="8450263" y="4764088"/>
          <p14:tracePt t="92624" x="8443913" y="4764088"/>
          <p14:tracePt t="92631" x="8439150" y="4764088"/>
          <p14:tracePt t="92644" x="8426450" y="4764088"/>
          <p14:tracePt t="92656" x="8415338" y="4764088"/>
          <p14:tracePt t="92672" x="8388350" y="4764088"/>
          <p14:tracePt t="92689" x="8364538" y="4764088"/>
          <p14:tracePt t="92707" x="8302625" y="4764088"/>
          <p14:tracePt t="92722" x="8251825" y="4775200"/>
          <p14:tracePt t="92739" x="8121650" y="4792663"/>
          <p14:tracePt t="92756" x="7975600" y="4803775"/>
          <p14:tracePt t="92772" x="7783513" y="4803775"/>
          <p14:tracePt t="92788" x="7535863" y="4803775"/>
          <p14:tracePt t="92806" x="7151688" y="4803775"/>
          <p14:tracePt t="92822" x="6462713" y="4803775"/>
          <p14:tracePt t="92840" x="5797550" y="4803775"/>
          <p14:tracePt t="92855" x="5153025" y="4803775"/>
          <p14:tracePt t="92873" x="4848225" y="4803775"/>
          <p14:tracePt t="92888" x="4622800" y="4803775"/>
          <p14:tracePt t="92905" x="4452938" y="4819650"/>
          <p14:tracePt t="92922" x="4351338" y="4826000"/>
          <p14:tracePt t="92938" x="4278313" y="4843463"/>
          <p14:tracePt t="92955" x="4210050" y="4854575"/>
          <p14:tracePt t="92972" x="4165600" y="4865688"/>
          <p14:tracePt t="92988" x="4103688" y="4870450"/>
          <p14:tracePt t="93005" x="4024313" y="4876800"/>
          <p14:tracePt t="93022" x="3940175" y="4876800"/>
          <p14:tracePt t="93039" x="3816350" y="4876800"/>
          <p14:tracePt t="93056" x="3635375" y="4887913"/>
          <p14:tracePt t="93072" x="3516313" y="4894263"/>
          <p14:tracePt t="93088" x="3448050" y="4894263"/>
          <p14:tracePt t="93106" x="3381375" y="4894263"/>
          <p14:tracePt t="93122" x="3341688" y="4894263"/>
          <p14:tracePt t="93139" x="3268663" y="4894263"/>
          <p14:tracePt t="93155" x="3109913" y="4894263"/>
          <p14:tracePt t="93172" x="2838450" y="4870450"/>
          <p14:tracePt t="93189" x="2482850" y="4843463"/>
          <p14:tracePt t="93205" x="2111375" y="4797425"/>
          <p14:tracePt t="93222" x="1738313" y="4735513"/>
          <p14:tracePt t="93239" x="1557338" y="4706938"/>
          <p14:tracePt t="93255" x="1506538" y="4695825"/>
          <p14:tracePt t="93703" x="1512888" y="4695825"/>
          <p14:tracePt t="93711" x="1535113" y="4695825"/>
          <p14:tracePt t="93721" x="1597025" y="4702175"/>
          <p14:tracePt t="93742" x="1789113" y="4706938"/>
          <p14:tracePt t="93755" x="2071688" y="4718050"/>
          <p14:tracePt t="93771" x="2398713" y="4718050"/>
          <p14:tracePt t="93788" x="2659063" y="4718050"/>
          <p14:tracePt t="93805" x="2816225" y="4718050"/>
          <p14:tracePt t="93821" x="2873375" y="4718050"/>
          <p14:tracePt t="93838" x="2884488" y="4718050"/>
          <p14:tracePt t="93874" x="2906713" y="4724400"/>
          <p14:tracePt t="93879" x="2940050" y="4724400"/>
          <p14:tracePt t="93890" x="2997200" y="4724400"/>
          <p14:tracePt t="93907" x="3105150" y="4724400"/>
          <p14:tracePt t="93921" x="3160713" y="4724400"/>
          <p14:tracePt t="93938" x="3171825" y="4724400"/>
          <p14:tracePt t="94368" x="3178175" y="4724400"/>
          <p14:tracePt t="94415" x="3182938" y="4724400"/>
          <p14:tracePt t="94424" x="3194050" y="4724400"/>
          <p14:tracePt t="94435" x="3200400" y="4724400"/>
          <p14:tracePt t="94451" x="3217863" y="4724400"/>
          <p14:tracePt t="94469" x="3233738" y="4724400"/>
          <p14:tracePt t="94489" x="3262313" y="4730750"/>
          <p14:tracePt t="94501" x="3273425" y="4730750"/>
          <p14:tracePt t="94519" x="3295650" y="4741863"/>
          <p14:tracePt t="94535" x="3308350" y="4741863"/>
          <p14:tracePt t="94551" x="3313113" y="4741863"/>
          <p14:tracePt t="94919" x="3319463" y="4741863"/>
          <p14:tracePt t="94943" x="3330575" y="4735513"/>
          <p14:tracePt t="94952" x="3330575" y="4730750"/>
          <p14:tracePt t="94959" x="3330575" y="4713288"/>
          <p14:tracePt t="94971" x="3330575" y="4702175"/>
          <p14:tracePt t="94984" x="3330575" y="4679950"/>
          <p14:tracePt t="95001" x="3330575" y="4673600"/>
          <p14:tracePt t="95144" x="3335338" y="4656138"/>
          <p14:tracePt t="95152" x="3352800" y="4651375"/>
          <p14:tracePt t="95159" x="3375025" y="4640263"/>
          <p14:tracePt t="95168" x="3425825" y="4622800"/>
          <p14:tracePt t="95188" x="3527425" y="4583113"/>
          <p14:tracePt t="95201" x="3562350" y="4572000"/>
          <p14:tracePt t="95218" x="3640138" y="4549775"/>
          <p14:tracePt t="95234" x="3725863" y="4549775"/>
          <p14:tracePt t="95252" x="3940175" y="4549775"/>
          <p14:tracePt t="95268" x="4340225" y="4554538"/>
          <p14:tracePt t="95286" x="4651375" y="4578350"/>
          <p14:tracePt t="95301" x="4832350" y="4583113"/>
          <p14:tracePt t="95318" x="4984750" y="4594225"/>
          <p14:tracePt t="95335" x="5086350" y="4611688"/>
          <p14:tracePt t="95351" x="5260975" y="4645025"/>
          <p14:tracePt t="95368" x="5475288" y="4673600"/>
          <p14:tracePt t="95385" x="5910263" y="4724400"/>
          <p14:tracePt t="95402" x="6265863" y="4735513"/>
          <p14:tracePt t="95418" x="6469063" y="4746625"/>
          <p14:tracePt t="95434" x="6575425" y="4768850"/>
          <p14:tracePt t="95935" x="6581775" y="4768850"/>
          <p14:tracePt t="95943" x="6581775" y="4757738"/>
          <p14:tracePt t="95951" x="6581775" y="4735513"/>
          <p14:tracePt t="95960" x="6581775" y="4718050"/>
          <p14:tracePt t="95973" x="6581775" y="4706938"/>
          <p14:tracePt t="95992" x="6581775" y="4695825"/>
          <p14:tracePt t="96007" x="6581775" y="4667250"/>
          <p14:tracePt t="96023" x="6581775" y="4629150"/>
          <p14:tracePt t="96201" x="6581775" y="4633913"/>
          <p14:tracePt t="96208" x="6581775" y="4640263"/>
          <p14:tracePt t="96221" x="6575425" y="4656138"/>
          <p14:tracePt t="96232" x="6570663" y="4673600"/>
          <p14:tracePt t="96240" x="6570663" y="4695825"/>
          <p14:tracePt t="96257" x="6564313" y="4706938"/>
          <p14:tracePt t="96273" x="6559550" y="4752975"/>
          <p14:tracePt t="96290" x="6559550" y="4775200"/>
          <p14:tracePt t="96306" x="6553200" y="4786313"/>
          <p14:tracePt t="96410" x="6559550" y="4786313"/>
          <p14:tracePt t="96415" x="6586538" y="4786313"/>
          <p14:tracePt t="96423" x="6597650" y="4768850"/>
          <p14:tracePt t="96440" x="6762750" y="4730750"/>
          <p14:tracePt t="96456" x="6915150" y="4667250"/>
          <p14:tracePt t="96473" x="7021513" y="4645025"/>
          <p14:tracePt t="96490" x="7112000" y="4600575"/>
          <p14:tracePt t="96507" x="7156450" y="4583113"/>
          <p14:tracePt t="96523" x="7173913" y="4572000"/>
          <p14:tracePt t="96540" x="7173913" y="4565650"/>
          <p14:tracePt t="96695" x="7173913" y="4572000"/>
          <p14:tracePt t="96708" x="7173913" y="4578350"/>
          <p14:tracePt t="96920" x="7173913" y="4583113"/>
          <p14:tracePt t="96927" x="7169150" y="4578350"/>
          <p14:tracePt t="96940" x="7156450" y="4560888"/>
          <p14:tracePt t="96956" x="7145338" y="4554538"/>
          <p14:tracePt t="96973" x="7140575" y="4538663"/>
          <p14:tracePt t="96991" x="7134225" y="4514850"/>
          <p14:tracePt t="97007" x="7129463" y="4498975"/>
          <p14:tracePt t="97023" x="7129463" y="4492625"/>
          <p14:tracePt t="97185" x="7123113" y="4492625"/>
          <p14:tracePt t="97191" x="7118350" y="4492625"/>
          <p14:tracePt t="104656" x="7100888" y="4492625"/>
          <p14:tracePt t="104663" x="7061200" y="4492625"/>
          <p14:tracePt t="104671" x="6977063" y="4532313"/>
          <p14:tracePt t="104683" x="6897688" y="4549775"/>
          <p14:tracePt t="104704" x="6586538" y="4594225"/>
          <p14:tracePt t="104716" x="6073775" y="4691063"/>
          <p14:tracePt t="104733" x="5605463" y="4843463"/>
          <p14:tracePt t="104751" x="5327650" y="4972050"/>
          <p14:tracePt t="104767" x="5119688" y="5130800"/>
          <p14:tracePt t="104783" x="4949825" y="5260975"/>
          <p14:tracePt t="104799" x="4662488" y="5453063"/>
          <p14:tracePt t="104817" x="4514850" y="5554663"/>
          <p14:tracePt t="104833" x="4386263" y="5621338"/>
          <p14:tracePt t="104849" x="4210050" y="5695950"/>
          <p14:tracePt t="104866" x="4075113" y="5751513"/>
          <p14:tracePt t="104883" x="3900488" y="5808663"/>
          <p14:tracePt t="104899" x="3719513" y="5835650"/>
          <p14:tracePt t="104916" x="3505200" y="5853113"/>
          <p14:tracePt t="104933" x="3268663" y="5870575"/>
          <p14:tracePt t="104949" x="3019425" y="5892800"/>
          <p14:tracePt t="104966" x="2760663" y="5892800"/>
          <p14:tracePt t="104983" x="2387600" y="5892800"/>
          <p14:tracePt t="105000" x="2297113" y="5892800"/>
          <p14:tracePt t="105016" x="2003425" y="5886450"/>
          <p14:tracePt t="105033" x="1919288" y="5881688"/>
          <p14:tracePt t="105049" x="1839913" y="5881688"/>
          <p14:tracePt t="105066" x="1749425" y="5881688"/>
          <p14:tracePt t="105084" x="1665288" y="5859463"/>
          <p14:tracePt t="105100" x="1541463" y="5848350"/>
          <p14:tracePt t="105105" x="1466850" y="5830888"/>
          <p14:tracePt t="105116" x="1389063" y="5824538"/>
          <p14:tracePt t="105133" x="1258888" y="5797550"/>
          <p14:tracePt t="105150" x="1208088" y="5791200"/>
          <p14:tracePt t="105169" x="1168400" y="5780088"/>
          <p14:tracePt t="105183" x="1157288" y="5773738"/>
          <p14:tracePt t="105199" x="1146175" y="5762625"/>
          <p14:tracePt t="105216" x="1139825" y="5762625"/>
          <p14:tracePt t="105271" x="1139825" y="5757863"/>
          <p14:tracePt t="105279" x="1146175" y="5751513"/>
          <p14:tracePt t="105288" x="1157288" y="5729288"/>
          <p14:tracePt t="105299" x="1196975" y="5700713"/>
          <p14:tracePt t="105316" x="1270000" y="5645150"/>
          <p14:tracePt t="105333" x="1382713" y="5576888"/>
          <p14:tracePt t="105350" x="1524000" y="5497513"/>
          <p14:tracePt t="105367" x="1693863" y="5429250"/>
          <p14:tracePt t="105383" x="1828800" y="5373688"/>
          <p14:tracePt t="105399" x="1901825" y="5367338"/>
          <p14:tracePt t="105416" x="1981200" y="5362575"/>
          <p14:tracePt t="105433" x="2032000" y="5362575"/>
          <p14:tracePt t="105449" x="2076450" y="5362575"/>
          <p14:tracePt t="105466" x="2122488" y="5362575"/>
          <p14:tracePt t="105483" x="2166938" y="5356225"/>
          <p14:tracePt t="105500" x="2224088" y="5345113"/>
          <p14:tracePt t="105516" x="2263775" y="5334000"/>
          <p14:tracePt t="105533" x="2274888" y="5334000"/>
          <p14:tracePt t="105549" x="2279650" y="5334000"/>
          <p14:tracePt t="105596" x="2286000" y="5334000"/>
          <p14:tracePt t="105604" x="2297113" y="5334000"/>
          <p14:tracePt t="105616" x="2359025" y="5345113"/>
          <p14:tracePt t="105633" x="2420938" y="5351463"/>
          <p14:tracePt t="105649" x="2444750" y="5356225"/>
          <p14:tracePt t="105666" x="2449513" y="5356225"/>
          <p14:tracePt t="105784" x="2455863" y="5362575"/>
          <p14:tracePt t="105793" x="2460625" y="5362575"/>
          <p14:tracePt t="105803" x="2466975" y="5373688"/>
          <p14:tracePt t="105816" x="2511425" y="5391150"/>
          <p14:tracePt t="105833" x="2528888" y="5402263"/>
          <p14:tracePt t="105849" x="2533650" y="5407025"/>
          <p14:tracePt t="105976" x="2546350" y="5407025"/>
          <p14:tracePt t="105989" x="2551113" y="5407025"/>
          <p14:tracePt t="105996" x="2573338" y="5413375"/>
          <p14:tracePt t="105999" x="2590800" y="5413375"/>
          <p14:tracePt t="106016" x="2590800" y="5418138"/>
          <p14:tracePt t="106783" x="2613025" y="5418138"/>
          <p14:tracePt t="106792" x="2630488" y="5424488"/>
          <p14:tracePt t="106807" x="2635250" y="5424488"/>
          <p14:tracePt t="107991" x="2647950" y="5424488"/>
          <p14:tracePt t="108000" x="2674938" y="5424488"/>
          <p14:tracePt t="108007" x="2736850" y="5435600"/>
          <p14:tracePt t="108019" x="2794000" y="5435600"/>
          <p14:tracePt t="108035" x="2968625" y="5435600"/>
          <p14:tracePt t="108052" x="3109913" y="5435600"/>
          <p14:tracePt t="108069" x="3178175" y="5435600"/>
          <p14:tracePt t="108085" x="3228975" y="5435600"/>
          <p14:tracePt t="108102" x="3251200" y="5435600"/>
          <p14:tracePt t="108408" x="3257550" y="5435600"/>
          <p14:tracePt t="108423" x="3262313" y="5435600"/>
          <p14:tracePt t="108431" x="3273425" y="5435600"/>
          <p14:tracePt t="108440" x="3284538" y="5429250"/>
          <p14:tracePt t="108453" x="3295650" y="5429250"/>
          <p14:tracePt t="108469" x="3341688" y="5429250"/>
          <p14:tracePt t="108485" x="3375025" y="5424488"/>
          <p14:tracePt t="108502" x="3443288" y="5424488"/>
          <p14:tracePt t="108519" x="3505200" y="5424488"/>
          <p14:tracePt t="108535" x="3544888" y="5424488"/>
          <p14:tracePt t="108552" x="3556000" y="5424488"/>
          <p14:tracePt t="108593" x="3567113" y="5424488"/>
          <p14:tracePt t="108720" x="3578225" y="5424488"/>
          <p14:tracePt t="108744" x="3584575" y="5424488"/>
          <p14:tracePt t="108755" x="3600450" y="5424488"/>
          <p14:tracePt t="108759" x="3617913" y="5435600"/>
          <p14:tracePt t="108769" x="3624263" y="5435600"/>
          <p14:tracePt t="108785" x="3708400" y="5435600"/>
          <p14:tracePt t="108802" x="3854450" y="5457825"/>
          <p14:tracePt t="108819" x="4233863" y="5492750"/>
          <p14:tracePt t="108835" x="4656138" y="5503863"/>
          <p14:tracePt t="108852" x="4870450" y="5503863"/>
          <p14:tracePt t="108869" x="4984750" y="5503863"/>
          <p14:tracePt t="108885" x="5091113" y="5480050"/>
          <p14:tracePt t="108902" x="5170488" y="5446713"/>
          <p14:tracePt t="108919" x="5232400" y="5413375"/>
          <p14:tracePt t="108935" x="5289550" y="5391150"/>
          <p14:tracePt t="108952" x="5294313" y="5391150"/>
          <p14:tracePt t="109095" x="5294313" y="5378450"/>
          <p14:tracePt t="109201" x="5289550" y="5378450"/>
          <p14:tracePt t="109218" x="5272088" y="5378450"/>
          <p14:tracePt t="109226" x="5265738" y="5384800"/>
          <p14:tracePt t="109235" x="5249863" y="5395913"/>
          <p14:tracePt t="109252" x="5226050" y="5402263"/>
          <p14:tracePt t="109268" x="5181600" y="5413375"/>
          <p14:tracePt t="109285" x="5086350" y="5429250"/>
          <p14:tracePt t="109301" x="4984750" y="5429250"/>
          <p14:tracePt t="109318" x="4938713" y="5441950"/>
          <p14:tracePt t="109335" x="4927600" y="5446713"/>
          <p14:tracePt t="109696" x="4938713" y="5441950"/>
          <p14:tracePt t="109707" x="4949825" y="5435600"/>
          <p14:tracePt t="109716" x="4967288" y="5424488"/>
          <p14:tracePt t="109731" x="5029200" y="5418138"/>
          <p14:tracePt t="109747" x="5119688" y="5418138"/>
          <p14:tracePt t="109764" x="5203825" y="5418138"/>
          <p14:tracePt t="109780" x="5294313" y="5418138"/>
          <p14:tracePt t="109797" x="5356225" y="5418138"/>
          <p14:tracePt t="109814" x="5402263" y="5418138"/>
          <p14:tracePt t="109849" x="5407025" y="5418138"/>
          <p14:tracePt t="109863" x="5429250" y="5418138"/>
          <p14:tracePt t="109880" x="5480050" y="5413375"/>
          <p14:tracePt t="109897" x="5537200" y="5395913"/>
          <p14:tracePt t="109915" x="5599113" y="5395913"/>
          <p14:tracePt t="109930" x="5627688" y="5395913"/>
          <p14:tracePt t="110072" x="5621338" y="5395913"/>
          <p14:tracePt t="110079" x="5610225" y="5395913"/>
          <p14:tracePt t="110088" x="5605463" y="5395913"/>
          <p14:tracePt t="110097" x="5559425" y="5395913"/>
          <p14:tracePt t="110113" x="5435600" y="5395913"/>
          <p14:tracePt t="110130" x="5327650" y="5395913"/>
          <p14:tracePt t="110147" x="5187950" y="5441950"/>
          <p14:tracePt t="110163" x="5102225" y="5475288"/>
          <p14:tracePt t="110180" x="5062538" y="5492750"/>
          <p14:tracePt t="110197" x="5057775" y="5497513"/>
          <p14:tracePt t="110376" x="5097463" y="5497513"/>
          <p14:tracePt t="110383" x="5148263" y="5497513"/>
          <p14:tracePt t="110392" x="5164138" y="5497513"/>
          <p14:tracePt t="110399" x="5203825" y="5497513"/>
          <p14:tracePt t="110413" x="5260975" y="5497513"/>
          <p14:tracePt t="110431" x="5367338" y="5497513"/>
          <p14:tracePt t="110448" x="5492750" y="5497513"/>
          <p14:tracePt t="110463" x="5645150" y="5514975"/>
          <p14:tracePt t="110481" x="5780088" y="5519738"/>
          <p14:tracePt t="110497" x="5972175" y="5519738"/>
          <p14:tracePt t="110515" x="6418263" y="5519738"/>
          <p14:tracePt t="110530" x="6977063" y="5537200"/>
          <p14:tracePt t="110547" x="7410450" y="5588000"/>
          <p14:tracePt t="110563" x="7602538" y="5621338"/>
          <p14:tracePt t="110581" x="7693025" y="5672138"/>
          <p14:tracePt t="110597" x="7715250" y="5689600"/>
          <p14:tracePt t="110687" x="7721600" y="5689600"/>
          <p14:tracePt t="110935" x="7721600" y="5683250"/>
          <p14:tracePt t="110943" x="7704138" y="5672138"/>
          <p14:tracePt t="110952" x="7659688" y="5649913"/>
          <p14:tracePt t="110969" x="7540625" y="5616575"/>
          <p14:tracePt t="110985" x="7467600" y="5599113"/>
          <p14:tracePt t="111002" x="7427913" y="5594350"/>
          <p14:tracePt t="111019" x="7399338" y="5588000"/>
          <p14:tracePt t="111035" x="7383463" y="5581650"/>
          <p14:tracePt t="111052" x="7372350" y="5576888"/>
          <p14:tracePt t="111137" x="7372350" y="5565775"/>
          <p14:tracePt t="111143" x="7399338" y="5565775"/>
          <p14:tracePt t="111152" x="7478713" y="5548313"/>
          <p14:tracePt t="111169" x="7677150" y="5514975"/>
          <p14:tracePt t="111186" x="7880350" y="5475288"/>
          <p14:tracePt t="111202" x="8020050" y="5441950"/>
          <p14:tracePt t="111219" x="8048625" y="5435600"/>
          <p14:tracePt t="111235" x="8054975" y="5424488"/>
          <p14:tracePt t="111320" x="8054975" y="5429250"/>
          <p14:tracePt t="111328" x="8048625" y="5429250"/>
          <p14:tracePt t="111336" x="8026400" y="5441950"/>
          <p14:tracePt t="111352" x="7981950" y="5475288"/>
          <p14:tracePt t="111369" x="7942263" y="5503863"/>
          <p14:tracePt t="111386" x="7924800" y="5514975"/>
          <p14:tracePt t="111426" x="7924800" y="5519738"/>
          <p14:tracePt t="111436" x="7931150" y="5526088"/>
          <p14:tracePt t="111452" x="7942263" y="5537200"/>
          <p14:tracePt t="111469" x="7969250" y="5543550"/>
          <p14:tracePt t="111485" x="8015288" y="5543550"/>
          <p14:tracePt t="111502" x="8043863" y="5543550"/>
          <p14:tracePt t="111552" x="8043863" y="5548313"/>
          <p14:tracePt t="111560" x="8020050" y="5548313"/>
          <p14:tracePt t="111569" x="7958138" y="5548313"/>
          <p14:tracePt t="111585" x="7778750" y="5554663"/>
          <p14:tracePt t="111602" x="7496175" y="5565775"/>
          <p14:tracePt t="111619" x="7118350" y="5638800"/>
          <p14:tracePt t="111636" x="6902450" y="5667375"/>
          <p14:tracePt t="111652" x="6813550" y="5683250"/>
          <p14:tracePt t="111704" x="6869113" y="5672138"/>
          <p14:tracePt t="111711" x="6880225" y="5672138"/>
          <p14:tracePt t="111721" x="6908800" y="5656263"/>
          <p14:tracePt t="111769" x="6915150" y="5656263"/>
          <p14:tracePt t="111774" x="6886575" y="5656263"/>
          <p14:tracePt t="111785" x="6807200" y="5656263"/>
          <p14:tracePt t="111802" x="6610350" y="5678488"/>
          <p14:tracePt t="111819" x="6292850" y="5700713"/>
          <p14:tracePt t="111835" x="5864225" y="5740400"/>
          <p14:tracePt t="111852" x="5413375" y="5762625"/>
          <p14:tracePt t="111869" x="5062538" y="5773738"/>
          <p14:tracePt t="111887" x="4702175" y="5802313"/>
          <p14:tracePt t="111903" x="4441825" y="5830888"/>
          <p14:tracePt t="111920" x="4284663" y="5842000"/>
          <p14:tracePt t="111967" x="4273550" y="5848350"/>
          <p14:tracePt t="111975" x="4256088" y="5859463"/>
          <p14:tracePt t="111985" x="4244975" y="5864225"/>
          <p14:tracePt t="112003" x="4137025" y="5892800"/>
          <p14:tracePt t="112019" x="3995738" y="5921375"/>
          <p14:tracePt t="112035" x="3878263" y="5954713"/>
          <p14:tracePt t="112052" x="3719513" y="5972175"/>
          <p14:tracePt t="112068" x="3562350" y="5972175"/>
          <p14:tracePt t="112085" x="3465513" y="5988050"/>
          <p14:tracePt t="112102" x="3397250" y="5988050"/>
          <p14:tracePt t="112105" x="3341688" y="5988050"/>
          <p14:tracePt t="112119" x="3251200" y="5988050"/>
          <p14:tracePt t="112136" x="2928938" y="6000750"/>
          <p14:tracePt t="112152" x="2663825" y="6005513"/>
          <p14:tracePt t="112169" x="2460625" y="6016625"/>
          <p14:tracePt t="112185" x="2420938" y="6027738"/>
          <p14:tracePt t="112281" x="2416175" y="6027738"/>
          <p14:tracePt t="112287" x="2409825" y="6027738"/>
          <p14:tracePt t="112302" x="2398713" y="6027738"/>
          <p14:tracePt t="112319" x="2303463" y="6045200"/>
          <p14:tracePt t="112335" x="2060575" y="6062663"/>
          <p14:tracePt t="112352" x="1958975" y="6062663"/>
          <p14:tracePt t="112368" x="1846263" y="6062663"/>
          <p14:tracePt t="112386" x="1822450" y="6062663"/>
          <p14:tracePt t="112503" x="1811338" y="6062663"/>
          <p14:tracePt t="112512" x="1800225" y="6056313"/>
          <p14:tracePt t="112521" x="1789113" y="6051550"/>
          <p14:tracePt t="112535" x="1760538" y="6045200"/>
          <p14:tracePt t="112552" x="1693863" y="6011863"/>
          <p14:tracePt t="112568" x="1676400" y="6005513"/>
          <p14:tracePt t="112585" x="1665288" y="5988050"/>
          <p14:tracePt t="112619" x="1658938" y="5983288"/>
          <p14:tracePt t="112636" x="1654175" y="5972175"/>
          <p14:tracePt t="112727" x="1654175" y="5965825"/>
          <p14:tracePt t="112746" x="1658938" y="5954713"/>
          <p14:tracePt t="112757" x="1670050" y="5943600"/>
          <p14:tracePt t="112771" x="1682750" y="5926138"/>
          <p14:tracePt t="112785" x="1693863" y="5915025"/>
          <p14:tracePt t="112952" x="1709738" y="5903913"/>
          <p14:tracePt t="112959" x="1720850" y="5903913"/>
          <p14:tracePt t="112968" x="1766888" y="5886450"/>
          <p14:tracePt t="112985" x="1885950" y="5853113"/>
          <p14:tracePt t="113002" x="2089150" y="5824538"/>
          <p14:tracePt t="113018" x="2241550" y="5802313"/>
          <p14:tracePt t="113035" x="2246313" y="5802313"/>
          <p14:tracePt t="113068" x="2151063" y="5802313"/>
          <p14:tracePt t="113085" x="1873250" y="5802313"/>
          <p14:tracePt t="113102" x="1670050" y="5802313"/>
          <p14:tracePt t="113106" x="1603375" y="5802313"/>
          <p14:tracePt t="113118" x="1597025" y="5802313"/>
          <p14:tracePt t="113135" x="1597025" y="5797550"/>
          <p14:tracePt t="113152" x="1608138" y="5797550"/>
          <p14:tracePt t="113168" x="1709738" y="5797550"/>
          <p14:tracePt t="113185" x="1800225" y="5797550"/>
          <p14:tracePt t="113201" x="1857375" y="5802313"/>
          <p14:tracePt t="113218" x="1879600" y="5813425"/>
          <p14:tracePt t="113257" x="1885950" y="5813425"/>
          <p14:tracePt t="113327" x="1890713" y="5819775"/>
          <p14:tracePt t="113343" x="1897063" y="5819775"/>
          <p14:tracePt t="113360" x="1901825" y="5819775"/>
          <p14:tracePt t="113371" x="1912938" y="5819775"/>
          <p14:tracePt t="113385" x="1947863" y="5808663"/>
          <p14:tracePt t="113402" x="1981200" y="5797550"/>
          <p14:tracePt t="113420" x="2014538" y="5784850"/>
          <p14:tracePt t="113435" x="2025650" y="5773738"/>
          <p14:tracePt t="113455" x="2038350" y="5768975"/>
          <p14:tracePt t="113468" x="2060575" y="5751513"/>
          <p14:tracePt t="113553" x="2071688" y="5757863"/>
          <p14:tracePt t="113559" x="2082800" y="5768975"/>
          <p14:tracePt t="113568" x="2116138" y="5773738"/>
          <p14:tracePt t="113585" x="2252663" y="5773738"/>
          <p14:tracePt t="113601" x="2720975" y="5773738"/>
          <p14:tracePt t="113618" x="3730625" y="5773738"/>
          <p14:tracePt t="113635" x="4527550" y="5683250"/>
          <p14:tracePt t="113651" x="5413375" y="5616575"/>
          <p14:tracePt t="113668" x="6096000" y="5559425"/>
          <p14:tracePt t="113685" x="6270625" y="5508625"/>
          <p14:tracePt t="113721" x="6276975" y="5497513"/>
          <p14:tracePt t="113736" x="6321425" y="5464175"/>
          <p14:tracePt t="113754" x="6496050" y="5378450"/>
          <p14:tracePt t="113768" x="6637338" y="5316538"/>
          <p14:tracePt t="113785" x="6727825" y="5254625"/>
          <p14:tracePt t="113801" x="6738938" y="5254625"/>
          <p14:tracePt t="117471" x="6745288" y="5243513"/>
          <p14:tracePt t="117480" x="6756400" y="5210175"/>
          <p14:tracePt t="117488" x="6773863" y="5141913"/>
          <p14:tracePt t="117497" x="6807200" y="4927600"/>
          <p14:tracePt t="117513" x="6880225" y="4572000"/>
          <p14:tracePt t="117531" x="6869113" y="4413250"/>
          <p14:tracePt t="117547" x="6738938" y="4300538"/>
          <p14:tracePt t="117563" x="6621463" y="42386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3E329-0938-40D9-8E4D-FDB8F162DCE7}"/>
              </a:ext>
            </a:extLst>
          </p:cNvPr>
          <p:cNvSpPr>
            <a:spLocks noGrp="1"/>
          </p:cNvSpPr>
          <p:nvPr>
            <p:ph type="title"/>
          </p:nvPr>
        </p:nvSpPr>
        <p:spPr>
          <a:xfrm>
            <a:off x="386994" y="249770"/>
            <a:ext cx="10515600" cy="672565"/>
          </a:xfrm>
        </p:spPr>
        <p:txBody>
          <a:bodyPr>
            <a:normAutofit/>
          </a:bodyPr>
          <a:lstStyle/>
          <a:p>
            <a:r>
              <a:rPr lang="en-US" altLang="zh-CN" sz="2800" b="1" dirty="0"/>
              <a:t>Task 1 </a:t>
            </a:r>
            <a:r>
              <a:rPr lang="en-US" altLang="zh-CN" sz="2800" i="1" dirty="0"/>
              <a:t>Implement a Lights Out player </a:t>
            </a:r>
            <a:r>
              <a:rPr lang="en-US" altLang="zh-CN" sz="2800" b="1" dirty="0" err="1"/>
              <a:t>loplayer.c</a:t>
            </a:r>
            <a:endParaRPr lang="zh-CN" altLang="en-US" sz="2800" dirty="0"/>
          </a:p>
        </p:txBody>
      </p:sp>
      <p:sp>
        <p:nvSpPr>
          <p:cNvPr id="3" name="内容占位符 2">
            <a:extLst>
              <a:ext uri="{FF2B5EF4-FFF2-40B4-BE49-F238E27FC236}">
                <a16:creationId xmlns:a16="http://schemas.microsoft.com/office/drawing/2014/main" id="{873E618D-49A9-41A0-AF8F-946762C1EE76}"/>
              </a:ext>
            </a:extLst>
          </p:cNvPr>
          <p:cNvSpPr>
            <a:spLocks noGrp="1"/>
          </p:cNvSpPr>
          <p:nvPr>
            <p:ph idx="1"/>
          </p:nvPr>
        </p:nvSpPr>
        <p:spPr>
          <a:xfrm>
            <a:off x="469187" y="1168177"/>
            <a:ext cx="6835127" cy="3273194"/>
          </a:xfrm>
        </p:spPr>
        <p:txBody>
          <a:bodyPr>
            <a:normAutofit/>
          </a:bodyPr>
          <a:lstStyle/>
          <a:p>
            <a:pPr marL="0" indent="0">
              <a:buNone/>
            </a:pPr>
            <a:r>
              <a:rPr lang="en-US" altLang="zh-CN" dirty="0"/>
              <a:t>Before you implement a solver for Lights Out, first you have to implement a player which will be named as</a:t>
            </a:r>
            <a:r>
              <a:rPr lang="en-US" altLang="zh-CN" b="1" dirty="0"/>
              <a:t> </a:t>
            </a:r>
            <a:r>
              <a:rPr lang="en-US" altLang="zh-CN" b="1" dirty="0" err="1"/>
              <a:t>loplayer.c</a:t>
            </a:r>
            <a:r>
              <a:rPr lang="en-US" altLang="zh-CN" b="1" dirty="0"/>
              <a:t>,</a:t>
            </a:r>
            <a:r>
              <a:rPr lang="en-US" altLang="zh-CN" dirty="0"/>
              <a:t> so as to provide an executable file </a:t>
            </a:r>
            <a:r>
              <a:rPr lang="en-US" altLang="zh-CN" b="1" dirty="0" err="1"/>
              <a:t>loplayer</a:t>
            </a:r>
            <a:r>
              <a:rPr lang="en-US" altLang="zh-CN" dirty="0"/>
              <a:t> that allows you to play Lights Out. The italics below represents the part that you would type in during a session of the </a:t>
            </a:r>
            <a:r>
              <a:rPr lang="en-US" altLang="zh-CN" b="1" dirty="0" err="1"/>
              <a:t>loplayer</a:t>
            </a:r>
            <a:r>
              <a:rPr lang="en-US" altLang="zh-CN" b="1" dirty="0"/>
              <a:t> </a:t>
            </a:r>
            <a:r>
              <a:rPr lang="en-US" altLang="zh-CN" dirty="0"/>
              <a:t>execution.</a:t>
            </a:r>
            <a:endParaRPr lang="zh-CN" altLang="zh-CN" dirty="0"/>
          </a:p>
        </p:txBody>
      </p:sp>
      <p:sp>
        <p:nvSpPr>
          <p:cNvPr id="4" name="矩形 3">
            <a:extLst>
              <a:ext uri="{FF2B5EF4-FFF2-40B4-BE49-F238E27FC236}">
                <a16:creationId xmlns:a16="http://schemas.microsoft.com/office/drawing/2014/main" id="{E60C6B7E-544E-4D4B-A2D5-2118E052BE9A}"/>
              </a:ext>
            </a:extLst>
          </p:cNvPr>
          <p:cNvSpPr/>
          <p:nvPr/>
        </p:nvSpPr>
        <p:spPr>
          <a:xfrm>
            <a:off x="7596026" y="828566"/>
            <a:ext cx="4126787" cy="5788636"/>
          </a:xfrm>
          <a:prstGeom prst="rect">
            <a:avLst/>
          </a:prstGeom>
          <a:solidFill>
            <a:schemeClr val="tx1"/>
          </a:solidFill>
          <a:ln>
            <a:solidFill>
              <a:schemeClr val="bg1"/>
            </a:solidFill>
          </a:ln>
        </p:spPr>
        <p:txBody>
          <a:bodyPr wrap="square">
            <a:spAutoFit/>
          </a:bodyPr>
          <a:lstStyle/>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 </a:t>
            </a:r>
            <a:r>
              <a:rPr lang="en-US" altLang="zh-CN" i="1" kern="100" dirty="0" err="1">
                <a:solidFill>
                  <a:schemeClr val="bg1"/>
                </a:solidFill>
                <a:latin typeface="Calibri" panose="020F0502020204030204" pitchFamily="34" charset="0"/>
                <a:ea typeface="Calibri" panose="020F0502020204030204" pitchFamily="34" charset="0"/>
              </a:rPr>
              <a:t>loplayer</a:t>
            </a:r>
            <a:r>
              <a:rPr lang="en-US" altLang="zh-CN" i="1" kern="100" dirty="0">
                <a:solidFill>
                  <a:schemeClr val="bg1"/>
                </a:solidFill>
                <a:latin typeface="Calibri" panose="020F0502020204030204" pitchFamily="34" charset="0"/>
                <a:ea typeface="Calibri" panose="020F0502020204030204" pitchFamily="34" charset="0"/>
              </a:rPr>
              <a:t> boards/board0.txt</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i="1" kern="100" dirty="0">
                <a:solidFill>
                  <a:schemeClr val="bg1"/>
                </a:solidFill>
                <a:latin typeface="Calibri" panose="020F0502020204030204" pitchFamily="34" charset="0"/>
                <a:ea typeface="Calibri" panose="020F0502020204030204" pitchFamily="34" charset="0"/>
              </a:rPr>
              <a:t>1:3</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Flipping 1:3</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i="1" kern="100" dirty="0">
                <a:solidFill>
                  <a:schemeClr val="bg1"/>
                </a:solidFill>
                <a:latin typeface="Calibri" panose="020F0502020204030204" pitchFamily="34" charset="0"/>
                <a:ea typeface="Calibri" panose="020F0502020204030204" pitchFamily="34" charset="0"/>
              </a:rPr>
              <a:t>2:4</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Flipping 2:4</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35"/>
              </a:spcAft>
            </a:pPr>
            <a:r>
              <a:rPr lang="en-US" altLang="zh-CN" kern="100" dirty="0">
                <a:solidFill>
                  <a:schemeClr val="bg1"/>
                </a:solidFill>
                <a:latin typeface="Calibri" panose="020F0502020204030204" pitchFamily="34" charset="0"/>
                <a:ea typeface="Calibri" panose="020F0502020204030204" pitchFamily="34" charset="0"/>
              </a:rPr>
              <a:t>OOOO#</a:t>
            </a:r>
            <a:endParaRPr lang="zh-CN" altLang="zh-CN" kern="100" dirty="0">
              <a:solidFill>
                <a:schemeClr val="bg1"/>
              </a:solidFill>
              <a:latin typeface="Calibri" panose="020F0502020204030204" pitchFamily="34" charset="0"/>
              <a:ea typeface="Calibri" panose="020F0502020204030204" pitchFamily="34" charset="0"/>
            </a:endParaRPr>
          </a:p>
          <a:p>
            <a:pPr marL="368300" indent="-6350" algn="just">
              <a:lnSpc>
                <a:spcPct val="103000"/>
              </a:lnSpc>
              <a:spcAft>
                <a:spcPts val="700"/>
              </a:spcAft>
            </a:pPr>
            <a:r>
              <a:rPr lang="en-US" altLang="zh-CN" kern="100" dirty="0">
                <a:solidFill>
                  <a:schemeClr val="bg1"/>
                </a:solidFill>
                <a:latin typeface="Calibri" panose="020F0502020204030204" pitchFamily="34" charset="0"/>
                <a:ea typeface="Calibri" panose="020F0502020204030204" pitchFamily="34" charset="0"/>
              </a:rPr>
              <a:t>OOOOO</a:t>
            </a:r>
            <a:endParaRPr lang="zh-CN" altLang="zh-CN" kern="100" dirty="0">
              <a:solidFill>
                <a:schemeClr val="bg1"/>
              </a:solidFill>
              <a:latin typeface="Calibri" panose="020F0502020204030204" pitchFamily="34" charset="0"/>
              <a:ea typeface="Calibri" panose="020F0502020204030204" pitchFamily="34" charset="0"/>
            </a:endParaRPr>
          </a:p>
        </p:txBody>
      </p:sp>
      <p:sp>
        <p:nvSpPr>
          <p:cNvPr id="5" name="矩形 4">
            <a:extLst>
              <a:ext uri="{FF2B5EF4-FFF2-40B4-BE49-F238E27FC236}">
                <a16:creationId xmlns:a16="http://schemas.microsoft.com/office/drawing/2014/main" id="{04EFCCCB-C5B2-4187-BFDB-CFAF422C82CD}"/>
              </a:ext>
            </a:extLst>
          </p:cNvPr>
          <p:cNvSpPr/>
          <p:nvPr/>
        </p:nvSpPr>
        <p:spPr>
          <a:xfrm>
            <a:off x="469187" y="4687213"/>
            <a:ext cx="6737156" cy="1407693"/>
          </a:xfrm>
          <a:prstGeom prst="rect">
            <a:avLst/>
          </a:prstGeom>
        </p:spPr>
        <p:txBody>
          <a:bodyPr wrap="square">
            <a:spAutoFit/>
          </a:bodyPr>
          <a:lstStyle/>
          <a:p>
            <a:pPr marL="6350" indent="-6350" algn="just">
              <a:lnSpc>
                <a:spcPct val="103000"/>
              </a:lnSpc>
              <a:spcAft>
                <a:spcPts val="2635"/>
              </a:spcAft>
            </a:pPr>
            <a:r>
              <a:rPr lang="en-US" altLang="zh-CN" sz="2800" kern="100" dirty="0">
                <a:solidFill>
                  <a:srgbClr val="000000"/>
                </a:solidFill>
                <a:latin typeface="Calibri" panose="020F0502020204030204" pitchFamily="34" charset="0"/>
                <a:ea typeface="Calibri" panose="020F0502020204030204" pitchFamily="34" charset="0"/>
              </a:rPr>
              <a:t>You can exit </a:t>
            </a:r>
            <a:r>
              <a:rPr lang="en-US" altLang="zh-CN" sz="2800" b="1" kern="100" dirty="0" err="1">
                <a:solidFill>
                  <a:srgbClr val="000000"/>
                </a:solidFill>
                <a:latin typeface="Calibri" panose="020F0502020204030204" pitchFamily="34" charset="0"/>
                <a:ea typeface="Calibri" panose="020F0502020204030204" pitchFamily="34" charset="0"/>
              </a:rPr>
              <a:t>loplayer</a:t>
            </a:r>
            <a:r>
              <a:rPr lang="en-US" altLang="zh-CN" sz="2800" kern="100" dirty="0">
                <a:solidFill>
                  <a:srgbClr val="000000"/>
                </a:solidFill>
                <a:latin typeface="Calibri" panose="020F0502020204030204" pitchFamily="34" charset="0"/>
                <a:ea typeface="Calibri" panose="020F0502020204030204" pitchFamily="34" charset="0"/>
              </a:rPr>
              <a:t> by typing in something invalid, by pressing </a:t>
            </a:r>
            <a:r>
              <a:rPr lang="en-US" altLang="zh-CN" sz="2800" b="1" kern="100" dirty="0">
                <a:solidFill>
                  <a:srgbClr val="000000"/>
                </a:solidFill>
                <a:latin typeface="Calibri" panose="020F0502020204030204" pitchFamily="34" charset="0"/>
                <a:ea typeface="Calibri" panose="020F0502020204030204" pitchFamily="34" charset="0"/>
              </a:rPr>
              <a:t>Ctrl-D</a:t>
            </a:r>
            <a:r>
              <a:rPr lang="en-US" altLang="zh-CN" sz="2800" kern="100" dirty="0">
                <a:solidFill>
                  <a:srgbClr val="000000"/>
                </a:solidFill>
                <a:latin typeface="Calibri" panose="020F0502020204030204" pitchFamily="34" charset="0"/>
                <a:ea typeface="Calibri" panose="020F0502020204030204" pitchFamily="34" charset="0"/>
              </a:rPr>
              <a:t>, or by winning the game and turning all the lights out.</a:t>
            </a:r>
            <a:endParaRPr lang="zh-CN" altLang="zh-CN" sz="2800" kern="100" dirty="0">
              <a:solidFill>
                <a:srgbClr val="000000"/>
              </a:solidFill>
              <a:latin typeface="Calibri" panose="020F0502020204030204" pitchFamily="34" charset="0"/>
              <a:ea typeface="Calibri" panose="020F0502020204030204" pitchFamily="34" charset="0"/>
            </a:endParaRPr>
          </a:p>
        </p:txBody>
      </p:sp>
      <p:pic>
        <p:nvPicPr>
          <p:cNvPr id="6" name="音频 5">
            <a:hlinkClick r:id="" action="ppaction://media"/>
            <a:extLst>
              <a:ext uri="{FF2B5EF4-FFF2-40B4-BE49-F238E27FC236}">
                <a16:creationId xmlns:a16="http://schemas.microsoft.com/office/drawing/2014/main" id="{AD475991-7401-46E4-B05D-DEBC0ABC21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02977081"/>
      </p:ext>
    </p:extLst>
  </p:cSld>
  <p:clrMapOvr>
    <a:masterClrMapping/>
  </p:clrMapOvr>
  <mc:AlternateContent xmlns:mc="http://schemas.openxmlformats.org/markup-compatibility/2006" xmlns:p14="http://schemas.microsoft.com/office/powerpoint/2010/main">
    <mc:Choice Requires="p14">
      <p:transition spd="slow" p14:dur="2000" advTm="197557"/>
    </mc:Choice>
    <mc:Fallback xmlns="">
      <p:transition spd="slow" advTm="197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601" x="6592888" y="4227513"/>
          <p14:tracePt t="1611" x="6586538" y="4227513"/>
          <p14:tracePt t="1622" x="6559550" y="4222750"/>
          <p14:tracePt t="1639" x="6310313" y="4249738"/>
          <p14:tracePt t="1655" x="5526088" y="4498975"/>
          <p14:tracePt t="1672" x="4560888" y="4899025"/>
          <p14:tracePt t="1689" x="4379913" y="4995863"/>
          <p14:tracePt t="1706" x="4357688" y="5000625"/>
          <p14:tracePt t="1936" x="4346575" y="5000625"/>
          <p14:tracePt t="1945" x="4324350" y="5000625"/>
          <p14:tracePt t="1958" x="4260850" y="4995863"/>
          <p14:tracePt t="1972" x="4137025" y="4995863"/>
          <p14:tracePt t="1989" x="4086225" y="5000625"/>
          <p14:tracePt t="2006" x="4092575" y="5000625"/>
          <p14:tracePt t="2022" x="4222750" y="4945063"/>
          <p14:tracePt t="2040" x="4543425" y="4797425"/>
          <p14:tracePt t="2057" x="4594225" y="4713288"/>
          <p14:tracePt t="2072" x="4476750" y="4572000"/>
          <p14:tracePt t="2089" x="4148138" y="4351338"/>
          <p14:tracePt t="2106" x="3573463" y="3984625"/>
          <p14:tracePt t="2122" x="3041650" y="3606800"/>
          <p14:tracePt t="2139" x="2674938" y="3295650"/>
          <p14:tracePt t="2156" x="2314575" y="2986088"/>
          <p14:tracePt t="2172" x="2038350" y="2743200"/>
          <p14:tracePt t="2189" x="1862138" y="2641600"/>
          <p14:tracePt t="2205" x="1839913" y="2624138"/>
          <p14:tracePt t="2243" x="1839913" y="2619375"/>
          <p14:tracePt t="2255" x="1839913" y="2613025"/>
          <p14:tracePt t="2307" x="1839913" y="2608263"/>
          <p14:tracePt t="2316" x="1839913" y="2584450"/>
          <p14:tracePt t="2324" x="1839913" y="2546350"/>
          <p14:tracePt t="2339" x="1789113" y="2370138"/>
          <p14:tracePt t="2355" x="1455738" y="1992313"/>
          <p14:tracePt t="2372" x="892175" y="1416050"/>
          <p14:tracePt t="2390" x="412750" y="885825"/>
          <p14:tracePt t="2405" x="169863" y="536575"/>
          <p14:tracePt t="2422" x="95250" y="373063"/>
          <p14:tracePt t="2440" x="79375" y="338138"/>
          <p14:tracePt t="2472" x="79375" y="333375"/>
          <p14:tracePt t="2490" x="84138" y="338138"/>
          <p14:tracePt t="2505" x="95250" y="344488"/>
          <p14:tracePt t="2524" x="95250" y="349250"/>
          <p14:tracePt t="2540" x="95250" y="377825"/>
          <p14:tracePt t="2555" x="112713" y="400050"/>
          <p14:tracePt t="2589" x="112713" y="406400"/>
          <p14:tracePt t="2605" x="95250" y="406400"/>
          <p14:tracePt t="2622" x="57150" y="377825"/>
          <p14:tracePt t="2638" x="39688" y="366713"/>
          <p14:tracePt t="2673" x="50800" y="366713"/>
          <p14:tracePt t="2689" x="119063" y="366713"/>
          <p14:tracePt t="2705" x="260350" y="388938"/>
          <p14:tracePt t="2722" x="388938" y="434975"/>
          <p14:tracePt t="2740" x="485775" y="474663"/>
          <p14:tracePt t="2755" x="536575" y="525463"/>
          <p14:tracePt t="2772" x="603250" y="558800"/>
          <p14:tracePt t="2789" x="654050" y="587375"/>
          <p14:tracePt t="2805" x="711200" y="615950"/>
          <p14:tracePt t="2823" x="739775" y="631825"/>
          <p14:tracePt t="2904" x="768350" y="631825"/>
          <p14:tracePt t="2968" x="755650" y="631825"/>
          <p14:tracePt t="2977" x="750888" y="631825"/>
          <p14:tracePt t="2988" x="744538" y="631825"/>
          <p14:tracePt t="3005" x="739775" y="631825"/>
          <p14:tracePt t="3376" x="733425" y="638175"/>
          <p14:tracePt t="3384" x="733425" y="642938"/>
          <p14:tracePt t="3489" x="739775" y="642938"/>
          <p14:tracePt t="3496" x="755650" y="654050"/>
          <p14:tracePt t="3505" x="790575" y="654050"/>
          <p14:tracePt t="3522" x="936625" y="654050"/>
          <p14:tracePt t="3539" x="1111250" y="654050"/>
          <p14:tracePt t="3555" x="1252538" y="654050"/>
          <p14:tracePt t="3572" x="1320800" y="654050"/>
          <p14:tracePt t="3576" x="1331913" y="660400"/>
          <p14:tracePt t="3590" x="1360488" y="666750"/>
          <p14:tracePt t="3720" x="1365250" y="666750"/>
          <p14:tracePt t="3817" x="1365250" y="671513"/>
          <p14:tracePt t="3944" x="1354138" y="671513"/>
          <p14:tracePt t="3952" x="1343025" y="671513"/>
          <p14:tracePt t="3961" x="1331913" y="671513"/>
          <p14:tracePt t="3973" x="1320800" y="677863"/>
          <p14:tracePt t="3988" x="1314450" y="677863"/>
          <p14:tracePt t="4080" x="1303338" y="688975"/>
          <p14:tracePt t="4088" x="1298575" y="700088"/>
          <p14:tracePt t="4096" x="1292225" y="704850"/>
          <p14:tracePt t="4110" x="1292225" y="711200"/>
          <p14:tracePt t="4121" x="1281113" y="717550"/>
          <p14:tracePt t="4369" x="1281113" y="722313"/>
          <p14:tracePt t="4385" x="1287463" y="722313"/>
          <p14:tracePt t="4401" x="1292225" y="722313"/>
          <p14:tracePt t="4409" x="1303338" y="728663"/>
          <p14:tracePt t="4422" x="1309688" y="739775"/>
          <p14:tracePt t="4438" x="1327150" y="739775"/>
          <p14:tracePt t="4455" x="1338263" y="744538"/>
          <p14:tracePt t="4471" x="1371600" y="750888"/>
          <p14:tracePt t="4488" x="1439863" y="773113"/>
          <p14:tracePt t="4505" x="1473200" y="779463"/>
          <p14:tracePt t="4521" x="1512888" y="779463"/>
          <p14:tracePt t="4538" x="1552575" y="779463"/>
          <p14:tracePt t="4555" x="1585913" y="779463"/>
          <p14:tracePt t="4571" x="1625600" y="779463"/>
          <p14:tracePt t="4588" x="1687513" y="773113"/>
          <p14:tracePt t="4605" x="1766888" y="768350"/>
          <p14:tracePt t="4621" x="1885950" y="762000"/>
          <p14:tracePt t="4638" x="2043113" y="750888"/>
          <p14:tracePt t="4655" x="2190750" y="750888"/>
          <p14:tracePt t="4671" x="2314575" y="750888"/>
          <p14:tracePt t="4689" x="2455863" y="750888"/>
          <p14:tracePt t="4705" x="2511425" y="750888"/>
          <p14:tracePt t="4721" x="2528888" y="750888"/>
          <p14:tracePt t="4738" x="2533650" y="750888"/>
          <p14:tracePt t="4832" x="2546350" y="750888"/>
          <p14:tracePt t="4843" x="2557463" y="739775"/>
          <p14:tracePt t="4849" x="2568575" y="739775"/>
          <p14:tracePt t="4857" x="2590800" y="739775"/>
          <p14:tracePt t="4871" x="2624138" y="739775"/>
          <p14:tracePt t="4888" x="2709863" y="717550"/>
          <p14:tracePt t="4905" x="2743200" y="717550"/>
          <p14:tracePt t="4921" x="2794000" y="711200"/>
          <p14:tracePt t="4938" x="2833688" y="711200"/>
          <p14:tracePt t="4955" x="2862263" y="711200"/>
          <p14:tracePt t="4972" x="2906713" y="711200"/>
          <p14:tracePt t="4988" x="2979738" y="711200"/>
          <p14:tracePt t="5005" x="3105150" y="711200"/>
          <p14:tracePt t="5021" x="3244850" y="717550"/>
          <p14:tracePt t="5038" x="3403600" y="717550"/>
          <p14:tracePt t="5055" x="3562350" y="717550"/>
          <p14:tracePt t="5071" x="3759200" y="717550"/>
          <p14:tracePt t="5075" x="3860800" y="717550"/>
          <p14:tracePt t="5088" x="4019550" y="717550"/>
          <p14:tracePt t="5105" x="4137025" y="717550"/>
          <p14:tracePt t="5121" x="4227513" y="717550"/>
          <p14:tracePt t="5138" x="4284663" y="717550"/>
          <p14:tracePt t="5154" x="4362450" y="717550"/>
          <p14:tracePt t="5171" x="4476750" y="717550"/>
          <p14:tracePt t="5188" x="4656138" y="717550"/>
          <p14:tracePt t="5204" x="4792663" y="711200"/>
          <p14:tracePt t="5221" x="5006975" y="700088"/>
          <p14:tracePt t="5239" x="5199063" y="693738"/>
          <p14:tracePt t="5255" x="5356225" y="682625"/>
          <p14:tracePt t="5271" x="5402263" y="682625"/>
          <p14:tracePt t="5288" x="5537200" y="682625"/>
          <p14:tracePt t="5304" x="5621338" y="677863"/>
          <p14:tracePt t="5321" x="5707063" y="671513"/>
          <p14:tracePt t="5339" x="5773738" y="638175"/>
          <p14:tracePt t="5354" x="5813425" y="638175"/>
          <p14:tracePt t="5371" x="5859463" y="638175"/>
          <p14:tracePt t="5388" x="5915025" y="638175"/>
          <p14:tracePt t="5406" x="6000750" y="638175"/>
          <p14:tracePt t="5421" x="6089650" y="638175"/>
          <p14:tracePt t="5438" x="6169025" y="638175"/>
          <p14:tracePt t="5454" x="6226175" y="638175"/>
          <p14:tracePt t="5472" x="6254750" y="638175"/>
          <p14:tracePt t="5489" x="6276975" y="638175"/>
          <p14:tracePt t="5504" x="6350000" y="638175"/>
          <p14:tracePt t="5522" x="6418263" y="638175"/>
          <p14:tracePt t="5538" x="6480175" y="638175"/>
          <p14:tracePt t="5555" x="6484938" y="638175"/>
          <p14:tracePt t="5696" x="6484938" y="642938"/>
          <p14:tracePt t="5714" x="6484938" y="649288"/>
          <p14:tracePt t="5720" x="6484938" y="654050"/>
          <p14:tracePt t="5729" x="6484938" y="666750"/>
          <p14:tracePt t="5741" x="6480175" y="677863"/>
          <p14:tracePt t="5755" x="6372225" y="728663"/>
          <p14:tracePt t="5773" x="6219825" y="806450"/>
          <p14:tracePt t="5788" x="6129338" y="846138"/>
          <p14:tracePt t="5804" x="6016625" y="925513"/>
          <p14:tracePt t="5827" x="5965825" y="965200"/>
          <p14:tracePt t="5920" x="5965825" y="958850"/>
          <p14:tracePt t="5929" x="5965825" y="947738"/>
          <p14:tracePt t="5938" x="5965825" y="925513"/>
          <p14:tracePt t="5955" x="6022975" y="892175"/>
          <p14:tracePt t="5973" x="6113463" y="830263"/>
          <p14:tracePt t="5988" x="6230938" y="806450"/>
          <p14:tracePt t="6004" x="6288088" y="801688"/>
          <p14:tracePt t="6049" x="6292850" y="801688"/>
          <p14:tracePt t="6058" x="6299200" y="806450"/>
          <p14:tracePt t="6071" x="6310313" y="806450"/>
          <p14:tracePt t="6088" x="6350000" y="835025"/>
          <p14:tracePt t="6105" x="6356350" y="846138"/>
          <p14:tracePt t="6138" x="6356350" y="863600"/>
          <p14:tracePt t="6204" x="6361113" y="869950"/>
          <p14:tracePt t="6212" x="6367463" y="869950"/>
          <p14:tracePt t="6221" x="6394450" y="869950"/>
          <p14:tracePt t="6239" x="6457950" y="869950"/>
          <p14:tracePt t="6254" x="6502400" y="869950"/>
          <p14:tracePt t="6271" x="6570663" y="869950"/>
          <p14:tracePt t="6288" x="6661150" y="863600"/>
          <p14:tracePt t="6305" x="6727825" y="863600"/>
          <p14:tracePt t="6321" x="6789738" y="863600"/>
          <p14:tracePt t="6338" x="6835775" y="863600"/>
          <p14:tracePt t="6354" x="6851650" y="863600"/>
          <p14:tracePt t="6371" x="6891338" y="863600"/>
          <p14:tracePt t="6388" x="6915150" y="863600"/>
          <p14:tracePt t="6404" x="6953250" y="863600"/>
          <p14:tracePt t="6421" x="6999288" y="863600"/>
          <p14:tracePt t="6438" x="7021513" y="863600"/>
          <p14:tracePt t="6496" x="7016750" y="863600"/>
          <p14:tracePt t="6505" x="7004050" y="863600"/>
          <p14:tracePt t="6513" x="6942138" y="863600"/>
          <p14:tracePt t="6521" x="6846888" y="863600"/>
          <p14:tracePt t="6538" x="6699250" y="863600"/>
          <p14:tracePt t="6554" x="6389688" y="885825"/>
          <p14:tracePt t="6571" x="6146800" y="925513"/>
          <p14:tracePt t="6576" x="6089650" y="925513"/>
          <p14:tracePt t="6588" x="6056313" y="925513"/>
          <p14:tracePt t="6681" x="6067425" y="920750"/>
          <p14:tracePt t="6691" x="6073775" y="914400"/>
          <p14:tracePt t="6697" x="6113463" y="896938"/>
          <p14:tracePt t="6705" x="6180138" y="881063"/>
          <p14:tracePt t="6721" x="6242050" y="852488"/>
          <p14:tracePt t="6739" x="6372225" y="830263"/>
          <p14:tracePt t="6754" x="6535738" y="801688"/>
          <p14:tracePt t="6771" x="6575425" y="801688"/>
          <p14:tracePt t="6788" x="6592888" y="790575"/>
          <p14:tracePt t="6842" x="6581775" y="795338"/>
          <p14:tracePt t="6850" x="6542088" y="795338"/>
          <p14:tracePt t="6858" x="6469063" y="812800"/>
          <p14:tracePt t="6871" x="6389688" y="823913"/>
          <p14:tracePt t="6888" x="6299200" y="830263"/>
          <p14:tracePt t="6906" x="6281738" y="830263"/>
          <p14:tracePt t="6937" x="6288088" y="830263"/>
          <p14:tracePt t="6954" x="6305550" y="830263"/>
          <p14:tracePt t="6971" x="6389688" y="819150"/>
          <p14:tracePt t="6988" x="6496050" y="812800"/>
          <p14:tracePt t="7004" x="6621463" y="801688"/>
          <p14:tracePt t="7021" x="6723063" y="801688"/>
          <p14:tracePt t="7037" x="6789738" y="790575"/>
          <p14:tracePt t="7055" x="6840538" y="790575"/>
          <p14:tracePt t="7071" x="6851650" y="790575"/>
          <p14:tracePt t="7126" x="6840538" y="790575"/>
          <p14:tracePt t="7132" x="6813550" y="795338"/>
          <p14:tracePt t="7137" x="6789738" y="795338"/>
          <p14:tracePt t="7154" x="6694488" y="806450"/>
          <p14:tracePt t="7171" x="6586538" y="841375"/>
          <p14:tracePt t="7190" x="6530975" y="852488"/>
          <p14:tracePt t="7204" x="6524625" y="857250"/>
          <p14:tracePt t="7266" x="6542088" y="857250"/>
          <p14:tracePt t="7274" x="6592888" y="857250"/>
          <p14:tracePt t="7283" x="6626225" y="857250"/>
          <p14:tracePt t="7295" x="6665913" y="857250"/>
          <p14:tracePt t="7304" x="6734175" y="857250"/>
          <p14:tracePt t="7321" x="6800850" y="857250"/>
          <p14:tracePt t="7337" x="6846888" y="874713"/>
          <p14:tracePt t="7373" x="6851650" y="881063"/>
          <p14:tracePt t="7390" x="6778625" y="892175"/>
          <p14:tracePt t="7404" x="6632575" y="892175"/>
          <p14:tracePt t="7421" x="6423025" y="925513"/>
          <p14:tracePt t="7437" x="6327775" y="958850"/>
          <p14:tracePt t="7496" x="6338888" y="958850"/>
          <p14:tracePt t="7504" x="6372225" y="954088"/>
          <p14:tracePt t="7517" x="6440488" y="947738"/>
          <p14:tracePt t="7527" x="6604000" y="925513"/>
          <p14:tracePt t="7537" x="6621463" y="925513"/>
          <p14:tracePt t="7554" x="6716713" y="920750"/>
          <p14:tracePt t="7571" x="6807200" y="920750"/>
          <p14:tracePt t="7575" x="6824663" y="920750"/>
          <p14:tracePt t="7587" x="6846888" y="920750"/>
          <p14:tracePt t="7609" x="6886575" y="925513"/>
          <p14:tracePt t="7623" x="6891338" y="931863"/>
          <p14:tracePt t="7664" x="6880225" y="931863"/>
          <p14:tracePt t="7673" x="6864350" y="931863"/>
          <p14:tracePt t="7680" x="6835775" y="942975"/>
          <p14:tracePt t="7690" x="6807200" y="942975"/>
          <p14:tracePt t="7704" x="6756400" y="942975"/>
          <p14:tracePt t="7721" x="6734175" y="947738"/>
          <p14:tracePt t="7740" x="6727825" y="954088"/>
          <p14:tracePt t="7792" x="6727825" y="958850"/>
          <p14:tracePt t="7800" x="6762750" y="958850"/>
          <p14:tracePt t="7808" x="6807200" y="958850"/>
          <p14:tracePt t="7821" x="6840538" y="958850"/>
          <p14:tracePt t="7838" x="6948488" y="958850"/>
          <p14:tracePt t="7855" x="7038975" y="958850"/>
          <p14:tracePt t="7871" x="7078663" y="958850"/>
          <p14:tracePt t="7904" x="7083425" y="954088"/>
          <p14:tracePt t="7922" x="7072313" y="954088"/>
          <p14:tracePt t="7937" x="7043738" y="954088"/>
          <p14:tracePt t="7954" x="7010400" y="954088"/>
          <p14:tracePt t="7970" x="6992938" y="954088"/>
          <p14:tracePt t="7987" x="6931025" y="958850"/>
          <p14:tracePt t="8004" x="6818313" y="958850"/>
          <p14:tracePt t="8021" x="6683375" y="958850"/>
          <p14:tracePt t="8038" x="6559550" y="958850"/>
          <p14:tracePt t="8054" x="6473825" y="958850"/>
          <p14:tracePt t="8129" x="6473825" y="965200"/>
          <p14:tracePt t="8137" x="6496050" y="965200"/>
          <p14:tracePt t="8145" x="6519863" y="965200"/>
          <p14:tracePt t="8157" x="6564313" y="965200"/>
          <p14:tracePt t="8171" x="6677025" y="965200"/>
          <p14:tracePt t="8187" x="6800850" y="965200"/>
          <p14:tracePt t="8204" x="6908800" y="965200"/>
          <p14:tracePt t="8221" x="7004050" y="965200"/>
          <p14:tracePt t="8239" x="7061200" y="965200"/>
          <p14:tracePt t="8254" x="7078663" y="965200"/>
          <p14:tracePt t="8287" x="7083425" y="965200"/>
          <p14:tracePt t="8304" x="7038975" y="936625"/>
          <p14:tracePt t="8322" x="6965950" y="920750"/>
          <p14:tracePt t="8341" x="6886575" y="914400"/>
          <p14:tracePt t="8354" x="6800850" y="914400"/>
          <p14:tracePt t="8370" x="6654800" y="914400"/>
          <p14:tracePt t="8387" x="6553200" y="914400"/>
          <p14:tracePt t="8404" x="6513513" y="914400"/>
          <p14:tracePt t="8480" x="6519863" y="914400"/>
          <p14:tracePt t="8490" x="6524625" y="914400"/>
          <p14:tracePt t="8500" x="6559550" y="908050"/>
          <p14:tracePt t="8508" x="6581775" y="908050"/>
          <p14:tracePt t="8521" x="6677025" y="908050"/>
          <p14:tracePt t="8537" x="6767513" y="908050"/>
          <p14:tracePt t="8554" x="6851650" y="908050"/>
          <p14:tracePt t="8571" x="6915150" y="908050"/>
          <p14:tracePt t="8600" x="6908800" y="908050"/>
          <p14:tracePt t="8608" x="6864350" y="908050"/>
          <p14:tracePt t="8622" x="6784975" y="908050"/>
          <p14:tracePt t="8637" x="6637338" y="908050"/>
          <p14:tracePt t="8654" x="6491288" y="908050"/>
          <p14:tracePt t="8671" x="6389688" y="908050"/>
          <p14:tracePt t="8687" x="6378575" y="908050"/>
          <p14:tracePt t="8747" x="6372225" y="903288"/>
          <p14:tracePt t="8757" x="6378575" y="896938"/>
          <p14:tracePt t="8770" x="6400800" y="892175"/>
          <p14:tracePt t="8787" x="6429375" y="881063"/>
          <p14:tracePt t="8804" x="6473825" y="869950"/>
          <p14:tracePt t="8821" x="6508750" y="869950"/>
          <p14:tracePt t="8838" x="6513513" y="869950"/>
          <p14:tracePt t="8864" x="6508750" y="869950"/>
          <p14:tracePt t="8873" x="6491288" y="869950"/>
          <p14:tracePt t="8887" x="6423025" y="874713"/>
          <p14:tracePt t="8904" x="6327775" y="874713"/>
          <p14:tracePt t="8921" x="6299200" y="885825"/>
          <p14:tracePt t="8937" x="6292850" y="885825"/>
          <p14:tracePt t="8977" x="6299200" y="881063"/>
          <p14:tracePt t="8985" x="6310313" y="874713"/>
          <p14:tracePt t="8994" x="6338888" y="869950"/>
          <p14:tracePt t="9009" x="6389688" y="841375"/>
          <p14:tracePt t="9022" x="6418263" y="835025"/>
          <p14:tracePt t="9037" x="6445250" y="830263"/>
          <p14:tracePt t="9054" x="6451600" y="830263"/>
          <p14:tracePt t="9070" x="6440488" y="830263"/>
          <p14:tracePt t="9082" x="6372225" y="835025"/>
          <p14:tracePt t="9094" x="6281738" y="863600"/>
          <p14:tracePt t="9104" x="6230938" y="869950"/>
          <p14:tracePt t="9120" x="6118225" y="892175"/>
          <p14:tracePt t="9168" x="6129338" y="885825"/>
          <p14:tracePt t="9176" x="6140450" y="885825"/>
          <p14:tracePt t="9187" x="6153150" y="881063"/>
          <p14:tracePt t="9204" x="6180138" y="857250"/>
          <p14:tracePt t="9220" x="6191250" y="852488"/>
          <p14:tracePt t="9273" x="6191250" y="857250"/>
          <p14:tracePt t="9289" x="6186488" y="857250"/>
          <p14:tracePt t="9440" x="6180138" y="863600"/>
          <p14:tracePt t="9448" x="6175375" y="863600"/>
          <p14:tracePt t="9457" x="6153150" y="869950"/>
          <p14:tracePt t="9477" x="6135688" y="869950"/>
          <p14:tracePt t="9520" x="6129338" y="869950"/>
          <p14:tracePt t="9528" x="6129338" y="863600"/>
          <p14:tracePt t="9543" x="6129338" y="852488"/>
          <p14:tracePt t="9559" x="6140450" y="806450"/>
          <p14:tracePt t="9576" x="6140450" y="750888"/>
          <p14:tracePt t="9579" x="6140450" y="739775"/>
          <p14:tracePt t="9593" x="6140450" y="704850"/>
          <p14:tracePt t="9672" x="6146800" y="704850"/>
          <p14:tracePt t="9680" x="6153150" y="704850"/>
          <p14:tracePt t="9692" x="6153150" y="711200"/>
          <p14:tracePt t="9709" x="6169025" y="722313"/>
          <p14:tracePt t="9727" x="6186488" y="728663"/>
          <p14:tracePt t="9745" x="6208713" y="733425"/>
          <p14:tracePt t="9759" x="6230938" y="733425"/>
          <p14:tracePt t="9776" x="6237288" y="733425"/>
          <p14:tracePt t="9945" x="6242050" y="744538"/>
          <p14:tracePt t="9969" x="6242050" y="750888"/>
          <p14:tracePt t="9978" x="6242050" y="755650"/>
          <p14:tracePt t="9993" x="6242050" y="762000"/>
          <p14:tracePt t="10001" x="6237288" y="768350"/>
          <p14:tracePt t="10009" x="6230938" y="768350"/>
          <p14:tracePt t="10152" x="6226175" y="773113"/>
          <p14:tracePt t="10161" x="6215063" y="790575"/>
          <p14:tracePt t="10168" x="6197600" y="795338"/>
          <p14:tracePt t="10189" x="6197600" y="801688"/>
          <p14:tracePt t="10272" x="6197600" y="806450"/>
          <p14:tracePt t="10296" x="6203950" y="806450"/>
          <p14:tracePt t="10304" x="6215063" y="806450"/>
          <p14:tracePt t="10313" x="6237288" y="790575"/>
          <p14:tracePt t="10325" x="6254750" y="790575"/>
          <p14:tracePt t="10344" x="6292850" y="779463"/>
          <p14:tracePt t="10359" x="6350000" y="779463"/>
          <p14:tracePt t="10375" x="6411913" y="779463"/>
          <p14:tracePt t="10392" x="6445250" y="779463"/>
          <p14:tracePt t="10409" x="6462713" y="779463"/>
          <p14:tracePt t="10425" x="6508750" y="795338"/>
          <p14:tracePt t="10442" x="6546850" y="801688"/>
          <p14:tracePt t="10459" x="6615113" y="806450"/>
          <p14:tracePt t="10475" x="6637338" y="806450"/>
          <p14:tracePt t="10520" x="6626225" y="806450"/>
          <p14:tracePt t="10536" x="6615113" y="806450"/>
          <p14:tracePt t="10544" x="6610350" y="812800"/>
          <p14:tracePt t="10563" x="6604000" y="819150"/>
          <p14:tracePt t="10579" x="6604000" y="830263"/>
          <p14:tracePt t="10769" x="6604000" y="835025"/>
          <p14:tracePt t="10778" x="6615113" y="841375"/>
          <p14:tracePt t="10784" x="6626225" y="841375"/>
          <p14:tracePt t="10792" x="6637338" y="841375"/>
          <p14:tracePt t="10809" x="6665913" y="841375"/>
          <p14:tracePt t="10827" x="6716713" y="841375"/>
          <p14:tracePt t="10842" x="6773863" y="841375"/>
          <p14:tracePt t="10859" x="6851650" y="841375"/>
          <p14:tracePt t="10875" x="6908800" y="841375"/>
          <p14:tracePt t="10892" x="6959600" y="841375"/>
          <p14:tracePt t="10909" x="6992938" y="841375"/>
          <p14:tracePt t="10926" x="7016750" y="841375"/>
          <p14:tracePt t="10942" x="7043738" y="841375"/>
          <p14:tracePt t="10959" x="7089775" y="841375"/>
          <p14:tracePt t="10976" x="7112000" y="841375"/>
          <p14:tracePt t="10992" x="7134225" y="841375"/>
          <p14:tracePt t="11010" x="7156450" y="841375"/>
          <p14:tracePt t="11026" x="7180263" y="841375"/>
          <p14:tracePt t="11045" x="7207250" y="841375"/>
          <p14:tracePt t="11058" x="7270750" y="846138"/>
          <p14:tracePt t="11076" x="7286625" y="846138"/>
          <p14:tracePt t="11168" x="7281863" y="846138"/>
          <p14:tracePt t="11178" x="7258050" y="846138"/>
          <p14:tracePt t="11184" x="7246938" y="846138"/>
          <p14:tracePt t="11192" x="7224713" y="846138"/>
          <p14:tracePt t="11209" x="7118350" y="852488"/>
          <p14:tracePt t="11226" x="6919913" y="881063"/>
          <p14:tracePt t="11242" x="6445250" y="920750"/>
          <p14:tracePt t="11259" x="5932488" y="1004888"/>
          <p14:tracePt t="11276" x="5627688" y="1022350"/>
          <p14:tracePt t="11292" x="5480050" y="1022350"/>
          <p14:tracePt t="11368" x="5486400" y="1022350"/>
          <p14:tracePt t="11377" x="5492750" y="1027113"/>
          <p14:tracePt t="11433" x="5497513" y="1027113"/>
          <p14:tracePt t="11456" x="5503863" y="1027113"/>
          <p14:tracePt t="11481" x="5508625" y="1027113"/>
          <p14:tracePt t="11504" x="5514975" y="1027113"/>
          <p14:tracePt t="11513" x="5519738" y="1027113"/>
          <p14:tracePt t="11520" x="5526088" y="1027113"/>
          <p14:tracePt t="11537" x="5537200" y="1027113"/>
          <p14:tracePt t="11544" x="5559425" y="1027113"/>
          <p14:tracePt t="11559" x="5570538" y="1022350"/>
          <p14:tracePt t="11575" x="5645150" y="1009650"/>
          <p14:tracePt t="11579" x="5695950" y="993775"/>
          <p14:tracePt t="11592" x="5813425" y="965200"/>
          <p14:tracePt t="11608" x="5921375" y="925513"/>
          <p14:tracePt t="11625" x="6005513" y="908050"/>
          <p14:tracePt t="11642" x="6062663" y="903288"/>
          <p14:tracePt t="11659" x="6073775" y="903288"/>
          <p14:tracePt t="12025" x="6078538" y="903288"/>
          <p14:tracePt t="12033" x="6089650" y="903288"/>
          <p14:tracePt t="12040" x="6096000" y="903288"/>
          <p14:tracePt t="12057" x="6113463" y="903288"/>
          <p14:tracePt t="12064" x="6124575" y="903288"/>
          <p14:tracePt t="12081" x="6135688" y="903288"/>
          <p14:tracePt t="12098" x="6146800" y="903288"/>
          <p14:tracePt t="12114" x="6157913" y="903288"/>
          <p14:tracePt t="12131" x="6175375" y="903288"/>
          <p14:tracePt t="12148" x="6219825" y="903288"/>
          <p14:tracePt t="12164" x="6230938" y="903288"/>
          <p14:tracePt t="12181" x="6237288" y="903288"/>
          <p14:tracePt t="12234" x="6242050" y="903288"/>
          <p14:tracePt t="12242" x="6248400" y="903288"/>
          <p14:tracePt t="12248" x="6259513" y="903288"/>
          <p14:tracePt t="12264" x="6276975" y="896938"/>
          <p14:tracePt t="12282" x="6281738" y="896938"/>
          <p14:tracePt t="12344" x="6288088" y="896938"/>
          <p14:tracePt t="12496" x="6292850" y="896938"/>
          <p14:tracePt t="12504" x="6299200" y="896938"/>
          <p14:tracePt t="12520" x="6327775" y="896938"/>
          <p14:tracePt t="12537" x="6372225" y="885825"/>
          <p14:tracePt t="12554" x="6411913" y="874713"/>
          <p14:tracePt t="12570" x="6469063" y="863600"/>
          <p14:tracePt t="12587" x="6513513" y="846138"/>
          <p14:tracePt t="12603" x="6546850" y="823913"/>
          <p14:tracePt t="12620" x="6575425" y="812800"/>
          <p14:tracePt t="12637" x="6581775" y="806450"/>
          <p14:tracePt t="12848" x="6586538" y="806450"/>
          <p14:tracePt t="12864" x="6586538" y="812800"/>
          <p14:tracePt t="12872" x="6581775" y="812800"/>
          <p14:tracePt t="12880" x="6581775" y="823913"/>
          <p14:tracePt t="12889" x="6564313" y="835025"/>
          <p14:tracePt t="12909" x="6564313" y="841375"/>
          <p14:tracePt t="12920" x="6559550" y="841375"/>
          <p14:tracePt t="12952" x="6546850" y="846138"/>
          <p14:tracePt t="12961" x="6542088" y="852488"/>
          <p14:tracePt t="13024" x="6542088" y="857250"/>
          <p14:tracePt t="13032" x="6575425" y="857250"/>
          <p14:tracePt t="13041" x="6637338" y="857250"/>
          <p14:tracePt t="13055" x="6716713" y="874713"/>
          <p14:tracePt t="13070" x="6829425" y="874713"/>
          <p14:tracePt t="13074" x="6897688" y="874713"/>
          <p14:tracePt t="13087" x="6977063" y="874713"/>
          <p14:tracePt t="13103" x="6992938" y="863600"/>
          <p14:tracePt t="13120" x="6992938" y="852488"/>
          <p14:tracePt t="13139" x="6992938" y="835025"/>
          <p14:tracePt t="13153" x="6992938" y="830263"/>
          <p14:tracePt t="13297" x="6992938" y="835025"/>
          <p14:tracePt t="13313" x="6999288" y="846138"/>
          <p14:tracePt t="13323" x="7004050" y="857250"/>
          <p14:tracePt t="13339" x="7016750" y="874713"/>
          <p14:tracePt t="13353" x="7032625" y="892175"/>
          <p14:tracePt t="13373" x="7038975" y="896938"/>
          <p14:tracePt t="13387" x="7050088" y="903288"/>
          <p14:tracePt t="13403" x="7089775" y="903288"/>
          <p14:tracePt t="13420" x="7156450" y="903288"/>
          <p14:tracePt t="13436" x="7235825" y="903288"/>
          <p14:tracePt t="13453" x="7337425" y="896938"/>
          <p14:tracePt t="13469" x="7410450" y="896938"/>
          <p14:tracePt t="13486" x="7456488" y="885825"/>
          <p14:tracePt t="13503" x="7461250" y="885825"/>
          <p14:tracePt t="13519" x="7467600" y="874713"/>
          <p14:tracePt t="13752" x="7467600" y="881063"/>
          <p14:tracePt t="13769" x="7461250" y="885825"/>
          <p14:tracePt t="13890" x="7456488" y="885825"/>
          <p14:tracePt t="13913" x="7450138" y="885825"/>
          <p14:tracePt t="13920" x="7445375" y="885825"/>
          <p14:tracePt t="13929" x="7445375" y="874713"/>
          <p14:tracePt t="13942" x="7439025" y="874713"/>
          <p14:tracePt t="13958" x="7427913" y="869950"/>
          <p14:tracePt t="13975" x="7416800" y="863600"/>
          <p14:tracePt t="13992" x="7388225" y="857250"/>
          <p14:tracePt t="14008" x="7366000" y="857250"/>
          <p14:tracePt t="14026" x="7348538" y="857250"/>
          <p14:tracePt t="14041" x="7343775" y="857250"/>
          <p14:tracePt t="14201" x="7332663" y="857250"/>
          <p14:tracePt t="14208" x="7321550" y="857250"/>
          <p14:tracePt t="14219" x="7304088" y="857250"/>
          <p14:tracePt t="14226" x="7253288" y="857250"/>
          <p14:tracePt t="14242" x="7094538" y="857250"/>
          <p14:tracePt t="14259" x="6750050" y="903288"/>
          <p14:tracePt t="14275" x="6383338" y="998538"/>
          <p14:tracePt t="14291" x="6169025" y="1055688"/>
          <p14:tracePt t="14308" x="6118225" y="1073150"/>
          <p14:tracePt t="14337" x="6129338" y="1073150"/>
          <p14:tracePt t="14344" x="6186488" y="1033463"/>
          <p14:tracePt t="14360" x="6242050" y="993775"/>
          <p14:tracePt t="14375" x="6254750" y="982663"/>
          <p14:tracePt t="14392" x="6265863" y="976313"/>
          <p14:tracePt t="14408" x="6281738" y="954088"/>
          <p14:tracePt t="14425" x="6299200" y="942975"/>
          <p14:tracePt t="14441" x="6316663" y="925513"/>
          <p14:tracePt t="14458" x="6321425" y="925513"/>
          <p14:tracePt t="14475" x="6332538" y="925513"/>
          <p14:tracePt t="14492" x="6350000" y="925513"/>
          <p14:tracePt t="14508" x="6367463" y="936625"/>
          <p14:tracePt t="14526" x="6372225" y="954088"/>
          <p14:tracePt t="14600" x="6372225" y="958850"/>
          <p14:tracePt t="14608" x="6389688" y="965200"/>
          <p14:tracePt t="14616" x="6407150" y="971550"/>
          <p14:tracePt t="14625" x="6411913" y="971550"/>
          <p14:tracePt t="14641" x="6418263" y="971550"/>
          <p14:tracePt t="14658" x="6423025" y="976313"/>
          <p14:tracePt t="14681" x="6429375" y="976313"/>
          <p14:tracePt t="14691" x="6440488" y="976313"/>
          <p14:tracePt t="14708" x="6451600" y="976313"/>
          <p14:tracePt t="14725" x="6469063" y="976313"/>
          <p14:tracePt t="14742" x="6480175" y="976313"/>
          <p14:tracePt t="14808" x="6484938" y="976313"/>
          <p14:tracePt t="14816" x="6491288" y="976313"/>
          <p14:tracePt t="14824" x="6496050" y="976313"/>
          <p14:tracePt t="14880" x="6502400" y="976313"/>
          <p14:tracePt t="14888" x="6508750" y="976313"/>
          <p14:tracePt t="14896" x="6508750" y="987425"/>
          <p14:tracePt t="14908" x="6508750" y="993775"/>
          <p14:tracePt t="14925" x="6508750" y="1004888"/>
          <p14:tracePt t="14941" x="6508750" y="1016000"/>
          <p14:tracePt t="14984" x="6508750" y="1027113"/>
          <p14:tracePt t="15025" x="6508750" y="1038225"/>
          <p14:tracePt t="15034" x="6508750" y="1044575"/>
          <p14:tracePt t="15046" x="6508750" y="1049338"/>
          <p14:tracePt t="15058" x="6508750" y="1055688"/>
          <p14:tracePt t="15075" x="6508750" y="1066800"/>
          <p14:tracePt t="15091" x="6496050" y="1066800"/>
          <p14:tracePt t="15109" x="6484938" y="1066800"/>
          <p14:tracePt t="15125" x="6473825" y="1066800"/>
          <p14:tracePt t="15141" x="6469063" y="1066800"/>
          <p14:tracePt t="15159" x="6462713" y="1066800"/>
          <p14:tracePt t="15185" x="6457950" y="1066800"/>
          <p14:tracePt t="15289" x="6451600" y="1060450"/>
          <p14:tracePt t="15306" x="6445250" y="1055688"/>
          <p14:tracePt t="15313" x="6440488" y="1049338"/>
          <p14:tracePt t="15325" x="6429375" y="1033463"/>
          <p14:tracePt t="15346" x="6389688" y="1016000"/>
          <p14:tracePt t="15358" x="6383338" y="1009650"/>
          <p14:tracePt t="16257" x="6378575" y="1009650"/>
          <p14:tracePt t="16273" x="6327775" y="1038225"/>
          <p14:tracePt t="16281" x="6265863" y="1073150"/>
          <p14:tracePt t="16294" x="6169025" y="1128713"/>
          <p14:tracePt t="16311" x="5976938" y="1263650"/>
          <p14:tracePt t="16327" x="5802313" y="1400175"/>
          <p14:tracePt t="16344" x="5351463" y="1817688"/>
          <p14:tracePt t="16361" x="5035550" y="2127250"/>
          <p14:tracePt t="16377" x="4865688" y="2330450"/>
          <p14:tracePt t="16394" x="4718050" y="2511425"/>
          <p14:tracePt t="16411" x="4622800" y="2681288"/>
          <p14:tracePt t="16427" x="4594225" y="2787650"/>
          <p14:tracePt t="16445" x="4560888" y="2884488"/>
          <p14:tracePt t="16461" x="4538663" y="2952750"/>
          <p14:tracePt t="16478" x="4498975" y="3019425"/>
          <p14:tracePt t="16494" x="4487863" y="3054350"/>
          <p14:tracePt t="16512" x="4452938" y="3105150"/>
          <p14:tracePt t="16528" x="4430713" y="3200400"/>
          <p14:tracePt t="16544" x="4379913" y="3359150"/>
          <p14:tracePt t="16561" x="4368800" y="3421063"/>
          <p14:tracePt t="16577" x="4346575" y="3471863"/>
          <p14:tracePt t="16594" x="4335463" y="3516313"/>
          <p14:tracePt t="16611" x="4324350" y="3595688"/>
          <p14:tracePt t="16627" x="4318000" y="3708400"/>
          <p14:tracePt t="16645" x="4318000" y="3827463"/>
          <p14:tracePt t="16660" x="4318000" y="3905250"/>
          <p14:tracePt t="16677" x="4289425" y="3951288"/>
          <p14:tracePt t="16694" x="4284663" y="3973513"/>
          <p14:tracePt t="16711" x="4278313" y="3995738"/>
          <p14:tracePt t="16727" x="4278313" y="4002088"/>
          <p14:tracePt t="16813" x="4278313" y="3984625"/>
          <p14:tracePt t="16827" x="4278313" y="3940175"/>
          <p14:tracePt t="16832" x="4278313" y="3883025"/>
          <p14:tracePt t="16844" x="4306888" y="3832225"/>
          <p14:tracePt t="16861" x="4346575" y="3736975"/>
          <p14:tracePt t="16877" x="4357688" y="3629025"/>
          <p14:tracePt t="16894" x="4357688" y="3516313"/>
          <p14:tracePt t="16911" x="4346575" y="3432175"/>
          <p14:tracePt t="16927" x="4340225" y="3392488"/>
          <p14:tracePt t="16944" x="4340225" y="3346450"/>
          <p14:tracePt t="16961" x="4340225" y="3313113"/>
          <p14:tracePt t="16977" x="4386263" y="3251200"/>
          <p14:tracePt t="16996" x="4430713" y="3194050"/>
          <p14:tracePt t="17010" x="4464050" y="3127375"/>
          <p14:tracePt t="17027" x="4492625" y="3081338"/>
          <p14:tracePt t="17044" x="4521200" y="3048000"/>
          <p14:tracePt t="17060" x="4532313" y="3019425"/>
          <p14:tracePt t="17077" x="4532313" y="2990850"/>
          <p14:tracePt t="17085" x="4532313" y="2986088"/>
          <p14:tracePt t="17094" x="4532313" y="2979738"/>
          <p14:tracePt t="17110" x="4514850" y="2952750"/>
          <p14:tracePt t="17127" x="4503738" y="2946400"/>
          <p14:tracePt t="17144" x="4476750" y="2935288"/>
          <p14:tracePt t="17160" x="4464050" y="2913063"/>
          <p14:tracePt t="17177" x="4459288" y="2889250"/>
          <p14:tracePt t="17194" x="4437063" y="2855913"/>
          <p14:tracePt t="17211" x="4402138" y="2811463"/>
          <p14:tracePt t="17228" x="4318000" y="2749550"/>
          <p14:tracePt t="17244" x="4187825" y="2674938"/>
          <p14:tracePt t="17261" x="4006850" y="2590800"/>
          <p14:tracePt t="17277" x="3827463" y="2528888"/>
          <p14:tracePt t="17294" x="3617913" y="2471738"/>
          <p14:tracePt t="17310" x="3487738" y="2420938"/>
          <p14:tracePt t="17327" x="3465513" y="2398713"/>
          <p14:tracePt t="17344" x="3465513" y="2343150"/>
          <p14:tracePt t="17360" x="3476625" y="2292350"/>
          <p14:tracePt t="17377" x="3511550" y="2190750"/>
          <p14:tracePt t="17394" x="3522663" y="2144713"/>
          <p14:tracePt t="17411" x="3527425" y="2082800"/>
          <p14:tracePt t="17427" x="3527425" y="2032000"/>
          <p14:tracePt t="17444" x="3533775" y="1981200"/>
          <p14:tracePt t="17461" x="3549650" y="1941513"/>
          <p14:tracePt t="17477" x="3549650" y="1936750"/>
          <p14:tracePt t="17617" x="3516313" y="1970088"/>
          <p14:tracePt t="17624" x="3471863" y="2009775"/>
          <p14:tracePt t="17633" x="3386138" y="2065338"/>
          <p14:tracePt t="17645" x="3302000" y="2133600"/>
          <p14:tracePt t="17660" x="3121025" y="2257425"/>
          <p14:tracePt t="17677" x="2725738" y="2438400"/>
          <p14:tracePt t="17694" x="2252663" y="2619375"/>
          <p14:tracePt t="17711" x="2014538" y="2709863"/>
          <p14:tracePt t="17728" x="1963738" y="2732088"/>
          <p14:tracePt t="17761" x="1958975" y="2732088"/>
          <p14:tracePt t="17777" x="1924050" y="2720975"/>
          <p14:tracePt t="17794" x="1924050" y="2714625"/>
          <p14:tracePt t="17810" x="1924050" y="2698750"/>
          <p14:tracePt t="17827" x="1941513" y="2652713"/>
          <p14:tracePt t="17844" x="2054225" y="2573338"/>
          <p14:tracePt t="17861" x="2206625" y="2500313"/>
          <p14:tracePt t="17877" x="2347913" y="2444750"/>
          <p14:tracePt t="17895" x="2444750" y="2432050"/>
          <p14:tracePt t="17927" x="2449513" y="2432050"/>
          <p14:tracePt t="17944" x="2257425" y="2500313"/>
          <p14:tracePt t="17961" x="2032000" y="2601913"/>
          <p14:tracePt t="17977" x="1897063" y="2674938"/>
          <p14:tracePt t="18010" x="1912938" y="2681288"/>
          <p14:tracePt t="18028" x="1981200" y="2681288"/>
          <p14:tracePt t="18044" x="2268538" y="2579688"/>
          <p14:tracePt t="18060" x="2528888" y="2495550"/>
          <p14:tracePt t="18077" x="2714625" y="2449513"/>
          <p14:tracePt t="18084" x="2794000" y="2438400"/>
          <p14:tracePt t="18096" x="2952750" y="2438400"/>
          <p14:tracePt t="18110" x="3014663" y="2444750"/>
          <p14:tracePt t="18127" x="3217863" y="2533650"/>
          <p14:tracePt t="18144" x="3651250" y="2867025"/>
          <p14:tracePt t="18161" x="3922713" y="3036888"/>
          <p14:tracePt t="18177" x="4132263" y="3171825"/>
          <p14:tracePt t="18193" x="4375150" y="3268663"/>
          <p14:tracePt t="18211" x="4797425" y="3341688"/>
          <p14:tracePt t="18229" x="5214938" y="3341688"/>
          <p14:tracePt t="18244" x="5441950" y="3330575"/>
          <p14:tracePt t="18261" x="5457825" y="3319463"/>
          <p14:tracePt t="18277" x="5457825" y="3295650"/>
          <p14:tracePt t="18293" x="5424488" y="3251200"/>
          <p14:tracePt t="18310" x="5395913" y="3244850"/>
          <p14:tracePt t="18327" x="5391150" y="3240088"/>
          <p14:tracePt t="18392" x="5384800" y="3240088"/>
          <p14:tracePt t="18400" x="5384800" y="3217863"/>
          <p14:tracePt t="18410" x="5395913" y="3211513"/>
          <p14:tracePt t="18427" x="5446713" y="3160713"/>
          <p14:tracePt t="18444" x="5570538" y="3054350"/>
          <p14:tracePt t="18460" x="5645150" y="2974975"/>
          <p14:tracePt t="18477" x="5678488" y="2928938"/>
          <p14:tracePt t="18493" x="5683250" y="2906713"/>
          <p14:tracePt t="18511" x="5689600" y="2889250"/>
          <p14:tracePt t="18544" x="5695950" y="2889250"/>
          <p14:tracePt t="18560" x="5707063" y="2889250"/>
          <p14:tracePt t="18577" x="5711825" y="2889250"/>
          <p14:tracePt t="18602" x="5729288" y="2889250"/>
          <p14:tracePt t="18614" x="5734050" y="2889250"/>
          <p14:tracePt t="18627" x="5757863" y="2889250"/>
          <p14:tracePt t="18643" x="5797550" y="2924175"/>
          <p14:tracePt t="18660" x="5853113" y="2952750"/>
          <p14:tracePt t="18677" x="5915025" y="3008313"/>
          <p14:tracePt t="18693" x="5994400" y="3076575"/>
          <p14:tracePt t="18710" x="6107113" y="3127375"/>
          <p14:tracePt t="18727" x="6180138" y="3143250"/>
          <p14:tracePt t="18744" x="6180138" y="3200400"/>
          <p14:tracePt t="19001" x="6169025" y="3189288"/>
          <p14:tracePt t="19008" x="6153150" y="3155950"/>
          <p14:tracePt t="19016" x="6153150" y="3087688"/>
          <p14:tracePt t="19033" x="6242050" y="3003550"/>
          <p14:tracePt t="19050" x="6372225" y="2924175"/>
          <p14:tracePt t="19066" x="6597650" y="2787650"/>
          <p14:tracePt t="19083" x="6767513" y="2647950"/>
          <p14:tracePt t="19087" x="6829425" y="2562225"/>
          <p14:tracePt t="19101" x="6908800" y="2489200"/>
          <p14:tracePt t="19118" x="7043738" y="2343150"/>
          <p14:tracePt t="19134" x="7202488" y="2212975"/>
          <p14:tracePt t="19150" x="7343775" y="2105025"/>
          <p14:tracePt t="19166" x="7664450" y="1897063"/>
          <p14:tracePt t="19184" x="8070850" y="1727200"/>
          <p14:tracePt t="19202" x="8472488" y="1530350"/>
          <p14:tracePt t="19216" x="8585200" y="1450975"/>
          <p14:tracePt t="19234" x="8624888" y="1422400"/>
          <p14:tracePt t="19321" x="8629650" y="1422400"/>
          <p14:tracePt t="19328" x="8636000" y="1411288"/>
          <p14:tracePt t="19496" x="8636000" y="1404938"/>
          <p14:tracePt t="19512" x="8613775" y="1393825"/>
          <p14:tracePt t="19522" x="8596313" y="1393825"/>
          <p14:tracePt t="19539" x="8545513" y="1382713"/>
          <p14:tracePt t="19559" x="8443913" y="1389063"/>
          <p14:tracePt t="19572" x="8331200" y="1444625"/>
          <p14:tracePt t="19577" x="8291513" y="1473200"/>
          <p14:tracePt t="19589" x="8240713" y="1512888"/>
          <p14:tracePt t="19605" x="8207375" y="1552575"/>
          <p14:tracePt t="19622" x="8185150" y="1574800"/>
          <p14:tracePt t="19638" x="8178800" y="1581150"/>
          <p14:tracePt t="20065" x="8178800" y="1592263"/>
          <p14:tracePt t="20073" x="8178800" y="1597025"/>
          <p14:tracePt t="20080" x="8178800" y="1603375"/>
          <p14:tracePt t="20089" x="8178800" y="1619250"/>
          <p14:tracePt t="20104" x="8178800" y="1636713"/>
          <p14:tracePt t="20120" x="8178800" y="1709738"/>
          <p14:tracePt t="20137" x="8178800" y="1800225"/>
          <p14:tracePt t="20153" x="8178800" y="1890713"/>
          <p14:tracePt t="20170" x="8178800" y="2025650"/>
          <p14:tracePt t="20186" x="8196263" y="2190750"/>
          <p14:tracePt t="20203" x="8223250" y="2359025"/>
          <p14:tracePt t="20220" x="8240713" y="2511425"/>
          <p14:tracePt t="20236" x="8274050" y="2749550"/>
          <p14:tracePt t="20253" x="8280400" y="3036888"/>
          <p14:tracePt t="20270" x="8308975" y="3392488"/>
          <p14:tracePt t="20286" x="8308975" y="3668713"/>
          <p14:tracePt t="20303" x="8308975" y="3871913"/>
          <p14:tracePt t="20320" x="8348663" y="4013200"/>
          <p14:tracePt t="20336" x="8353425" y="4019550"/>
          <p14:tracePt t="20440" x="8353425" y="4013200"/>
          <p14:tracePt t="20450" x="8353425" y="3990975"/>
          <p14:tracePt t="20456" x="8353425" y="3979863"/>
          <p14:tracePt t="20470" x="8353425" y="3944938"/>
          <p14:tracePt t="20487" x="8359775" y="3889375"/>
          <p14:tracePt t="20503" x="8364538" y="3770313"/>
          <p14:tracePt t="20520" x="8324850" y="3544888"/>
          <p14:tracePt t="20536" x="8240713" y="3341688"/>
          <p14:tracePt t="20553" x="8178800" y="3200400"/>
          <p14:tracePt t="20571" x="8099425" y="3048000"/>
          <p14:tracePt t="20577" x="8066088" y="3003550"/>
          <p14:tracePt t="20587" x="8020050" y="2940050"/>
          <p14:tracePt t="20603" x="7981950" y="2844800"/>
          <p14:tracePt t="20620" x="7958138" y="2822575"/>
          <p14:tracePt t="20637" x="7953375" y="2800350"/>
          <p14:tracePt t="20653" x="7953375" y="2787650"/>
          <p14:tracePt t="20670" x="7953375" y="2771775"/>
          <p14:tracePt t="20687" x="7964488" y="2732088"/>
          <p14:tracePt t="20704" x="7969250" y="2692400"/>
          <p14:tracePt t="20722" x="7986713" y="2619375"/>
          <p14:tracePt t="20736" x="7993063" y="2579688"/>
          <p14:tracePt t="20753" x="8008938" y="2551113"/>
          <p14:tracePt t="21248" x="8008938" y="2540000"/>
          <p14:tracePt t="21258" x="8008938" y="2533650"/>
          <p14:tracePt t="21268" x="8008938" y="2528888"/>
          <p14:tracePt t="21284" x="7997825" y="2444750"/>
          <p14:tracePt t="21301" x="7993063" y="2387600"/>
          <p14:tracePt t="21318" x="7975600" y="2308225"/>
          <p14:tracePt t="21335" x="7969250" y="2195513"/>
          <p14:tracePt t="21351" x="7969250" y="2093913"/>
          <p14:tracePt t="21368" x="7997825" y="1998663"/>
          <p14:tracePt t="21385" x="8066088" y="1873250"/>
          <p14:tracePt t="21401" x="8088313" y="1828800"/>
          <p14:tracePt t="21418" x="8094663" y="1806575"/>
          <p14:tracePt t="21434" x="8099425" y="1784350"/>
          <p14:tracePt t="21451" x="8105775" y="1778000"/>
          <p14:tracePt t="21485" x="8110538" y="1778000"/>
          <p14:tracePt t="21501" x="8128000" y="1771650"/>
          <p14:tracePt t="21517" x="8178800" y="1755775"/>
          <p14:tracePt t="21534" x="8258175" y="1720850"/>
          <p14:tracePt t="21551" x="8313738" y="1676400"/>
          <p14:tracePt t="21568" x="8432800" y="1619250"/>
          <p14:tracePt t="21585" x="8562975" y="1585913"/>
          <p14:tracePt t="21601" x="8737600" y="1512888"/>
          <p14:tracePt t="21617" x="8839200" y="1462088"/>
          <p14:tracePt t="21634" x="8918575" y="1393825"/>
          <p14:tracePt t="21651" x="8940800" y="1365250"/>
          <p14:tracePt t="21668" x="8969375" y="1349375"/>
          <p14:tracePt t="21684" x="8974138" y="1331913"/>
          <p14:tracePt t="21701" x="8991600" y="1320800"/>
          <p14:tracePt t="21718" x="9036050" y="1314450"/>
          <p14:tracePt t="21734" x="9115425" y="1292225"/>
          <p14:tracePt t="21752" x="9177338" y="1263650"/>
          <p14:tracePt t="21768" x="9188450" y="1258888"/>
          <p14:tracePt t="21834" x="9188450" y="1252538"/>
          <p14:tracePt t="21842" x="9188450" y="1247775"/>
          <p14:tracePt t="21862" x="9172575" y="1230313"/>
          <p14:tracePt t="21870" x="9155113" y="1208088"/>
          <p14:tracePt t="21885" x="9093200" y="1190625"/>
          <p14:tracePt t="21901" x="9002713" y="1146175"/>
          <p14:tracePt t="21918" x="8901113" y="1146175"/>
          <p14:tracePt t="21934" x="8861425" y="1139825"/>
          <p14:tracePt t="21951" x="8856663" y="1139825"/>
          <p14:tracePt t="21968" x="8845550" y="1139825"/>
          <p14:tracePt t="21984" x="8821738" y="1139825"/>
          <p14:tracePt t="22216" x="8816975" y="1139825"/>
          <p14:tracePt t="22224" x="8794750" y="1139825"/>
          <p14:tracePt t="22240" x="8737600" y="1139825"/>
          <p14:tracePt t="22251" x="8709025" y="1139825"/>
          <p14:tracePt t="22268" x="8669338" y="1139825"/>
          <p14:tracePt t="22284" x="8642350" y="1139825"/>
          <p14:tracePt t="22301" x="8596313" y="1139825"/>
          <p14:tracePt t="22317" x="8556625" y="1139825"/>
          <p14:tracePt t="22335" x="8551863" y="1139825"/>
          <p14:tracePt t="22352" x="8534400" y="1139825"/>
          <p14:tracePt t="22368" x="8528050" y="1139825"/>
          <p14:tracePt t="22384" x="8501063" y="1139825"/>
          <p14:tracePt t="22401" x="8494713" y="1139825"/>
          <p14:tracePt t="22592" x="8483600" y="1139825"/>
          <p14:tracePt t="22600" x="8472488" y="1139825"/>
          <p14:tracePt t="22608" x="8461375" y="1139825"/>
          <p14:tracePt t="22623" x="8455025" y="1139825"/>
          <p14:tracePt t="22640" x="8439150" y="1139825"/>
          <p14:tracePt t="22656" x="8410575" y="1139825"/>
          <p14:tracePt t="22673" x="8382000" y="1139825"/>
          <p14:tracePt t="22689" x="8364538" y="1139825"/>
          <p14:tracePt t="22706" x="8353425" y="1139825"/>
          <p14:tracePt t="22726" x="8337550" y="1139825"/>
          <p14:tracePt t="22784" x="8331200" y="1139825"/>
          <p14:tracePt t="23160" x="8348663" y="1139825"/>
          <p14:tracePt t="23168" x="8364538" y="1139825"/>
          <p14:tracePt t="23179" x="8399463" y="1139825"/>
          <p14:tracePt t="23195" x="8512175" y="1139825"/>
          <p14:tracePt t="23212" x="8596313" y="1139825"/>
          <p14:tracePt t="23230" x="8669338" y="1139825"/>
          <p14:tracePt t="23246" x="8766175" y="1139825"/>
          <p14:tracePt t="23262" x="8878888" y="1139825"/>
          <p14:tracePt t="23279" x="8934450" y="1139825"/>
          <p14:tracePt t="23360" x="8940800" y="1139825"/>
          <p14:tracePt t="23377" x="8951913" y="1139825"/>
          <p14:tracePt t="23385" x="8958263" y="1139825"/>
          <p14:tracePt t="23505" x="8912225" y="1162050"/>
          <p14:tracePt t="23512" x="8856663" y="1168400"/>
          <p14:tracePt t="23520" x="8799513" y="1168400"/>
          <p14:tracePt t="23529" x="8720138" y="1168400"/>
          <p14:tracePt t="23545" x="8618538" y="1179513"/>
          <p14:tracePt t="23562" x="8489950" y="1190625"/>
          <p14:tracePt t="23579" x="8483600" y="1190625"/>
          <p14:tracePt t="23633" x="8477250" y="1190625"/>
          <p14:tracePt t="23681" x="8472488" y="1190625"/>
          <p14:tracePt t="23841" x="8477250" y="1190625"/>
          <p14:tracePt t="23858" x="8489950" y="1185863"/>
          <p14:tracePt t="23864" x="8494713" y="1185863"/>
          <p14:tracePt t="23878" x="8505825" y="1174750"/>
          <p14:tracePt t="23896" x="8551863" y="1157288"/>
          <p14:tracePt t="23912" x="8629650" y="1146175"/>
          <p14:tracePt t="23928" x="8693150" y="1139825"/>
          <p14:tracePt t="23945" x="8759825" y="1135063"/>
          <p14:tracePt t="23962" x="8805863" y="1135063"/>
          <p14:tracePt t="23978" x="8861425" y="1135063"/>
          <p14:tracePt t="23997" x="8907463" y="1135063"/>
          <p14:tracePt t="24012" x="8947150" y="1135063"/>
          <p14:tracePt t="24028" x="8969375" y="1117600"/>
          <p14:tracePt t="24265" x="8969375" y="1123950"/>
          <p14:tracePt t="24274" x="8963025" y="1128713"/>
          <p14:tracePt t="24281" x="8951913" y="1135063"/>
          <p14:tracePt t="24295" x="8940800" y="1146175"/>
          <p14:tracePt t="24312" x="8805863" y="1185863"/>
          <p14:tracePt t="24328" x="8669338" y="1201738"/>
          <p14:tracePt t="24345" x="8556625" y="1212850"/>
          <p14:tracePt t="24362" x="8516938" y="1212850"/>
          <p14:tracePt t="24378" x="8512175" y="1212850"/>
          <p14:tracePt t="24488" x="8523288" y="1212850"/>
          <p14:tracePt t="24497" x="8528050" y="1212850"/>
          <p14:tracePt t="24505" x="8551863" y="1212850"/>
          <p14:tracePt t="24515" x="8596313" y="1201738"/>
          <p14:tracePt t="24529" x="8675688" y="1196975"/>
          <p14:tracePt t="24545" x="8782050" y="1190625"/>
          <p14:tracePt t="24562" x="8861425" y="1190625"/>
          <p14:tracePt t="24578" x="8901113" y="1190625"/>
          <p14:tracePt t="24688" x="8878888" y="1190625"/>
          <p14:tracePt t="24701" x="8845550" y="1190625"/>
          <p14:tracePt t="24706" x="8810625" y="1201738"/>
          <p14:tracePt t="24714" x="8770938" y="1201738"/>
          <p14:tracePt t="24728" x="8704263" y="1201738"/>
          <p14:tracePt t="24745" x="8675688" y="1201738"/>
          <p14:tracePt t="24809" x="8680450" y="1201738"/>
          <p14:tracePt t="24816" x="8693150" y="1201738"/>
          <p14:tracePt t="24824" x="8709025" y="1201738"/>
          <p14:tracePt t="24832" x="8715375" y="1201738"/>
          <p14:tracePt t="24845" x="8726488" y="1201738"/>
          <p14:tracePt t="24861" x="8759825" y="1201738"/>
          <p14:tracePt t="24878" x="8799513" y="1201738"/>
          <p14:tracePt t="24895" x="8810625" y="1201738"/>
          <p14:tracePt t="24944" x="8805863" y="1201738"/>
          <p14:tracePt t="24952" x="8799513" y="1201738"/>
          <p14:tracePt t="24961" x="8770938" y="1201738"/>
          <p14:tracePt t="24978" x="8748713" y="1201738"/>
          <p14:tracePt t="24996" x="8726488" y="1208088"/>
          <p14:tracePt t="25080" x="8737600" y="1208088"/>
          <p14:tracePt t="25097" x="8748713" y="1208088"/>
          <p14:tracePt t="25104" x="8782050" y="1208088"/>
          <p14:tracePt t="25113" x="8805863" y="1208088"/>
          <p14:tracePt t="25128" x="8839200" y="1208088"/>
          <p14:tracePt t="25145" x="8901113" y="1208088"/>
          <p14:tracePt t="25161" x="8958263" y="1208088"/>
          <p14:tracePt t="25178" x="8997950" y="1208088"/>
          <p14:tracePt t="25195" x="9020175" y="1208088"/>
          <p14:tracePt t="25211" x="9024938" y="1208088"/>
          <p14:tracePt t="25258" x="9020175" y="1208088"/>
          <p14:tracePt t="25264" x="9013825" y="1208088"/>
          <p14:tracePt t="25273" x="9009063" y="1208088"/>
          <p14:tracePt t="25285" x="8997950" y="1208088"/>
          <p14:tracePt t="25295" x="8991600" y="1208088"/>
          <p14:tracePt t="25311" x="8985250" y="1208088"/>
          <p14:tracePt t="25328" x="8947150" y="1208088"/>
          <p14:tracePt t="25345" x="8907463" y="1219200"/>
          <p14:tracePt t="25361" x="8861425" y="1230313"/>
          <p14:tracePt t="25378" x="8856663" y="1230313"/>
          <p14:tracePt t="25560" x="8845550" y="1230313"/>
          <p14:tracePt t="25568" x="8821738" y="1230313"/>
          <p14:tracePt t="25578" x="8782050" y="1230313"/>
          <p14:tracePt t="25595" x="8720138" y="1230313"/>
          <p14:tracePt t="25611" x="8653463" y="1230313"/>
          <p14:tracePt t="25628" x="8562975" y="1230313"/>
          <p14:tracePt t="25644" x="8477250" y="1236663"/>
          <p14:tracePt t="25661" x="8421688" y="1252538"/>
          <p14:tracePt t="25678" x="8375650" y="1252538"/>
          <p14:tracePt t="25694" x="8331200" y="1252538"/>
          <p14:tracePt t="25712" x="8274050" y="1252538"/>
          <p14:tracePt t="25729" x="8083550" y="1309688"/>
          <p14:tracePt t="25746" x="7681913" y="1433513"/>
          <p14:tracePt t="25761" x="6610350" y="1755775"/>
          <p14:tracePt t="25778" x="5351463" y="2116138"/>
          <p14:tracePt t="25794" x="4419600" y="2319338"/>
          <p14:tracePt t="25811" x="4030663" y="2432050"/>
          <p14:tracePt t="25828" x="3990975" y="2444750"/>
          <p14:tracePt t="25944" x="3984625" y="2444750"/>
          <p14:tracePt t="25961" x="3984625" y="2449513"/>
          <p14:tracePt t="25968" x="3990975" y="2455863"/>
          <p14:tracePt t="25978" x="3990975" y="2466975"/>
          <p14:tracePt t="25995" x="3995738" y="2471738"/>
          <p14:tracePt t="26049" x="4002088" y="2478088"/>
          <p14:tracePt t="26056" x="4006850" y="2478088"/>
          <p14:tracePt t="26066" x="4013200" y="2482850"/>
          <p14:tracePt t="26078" x="4019550" y="2489200"/>
          <p14:tracePt t="26094" x="4024313" y="2506663"/>
          <p14:tracePt t="26111" x="4041775" y="2522538"/>
          <p14:tracePt t="26128" x="4097338" y="2601913"/>
          <p14:tracePt t="26144" x="4159250" y="2663825"/>
          <p14:tracePt t="26161" x="4222750" y="2732088"/>
          <p14:tracePt t="26178" x="4278313" y="2794000"/>
          <p14:tracePt t="26194" x="4306888" y="2816225"/>
          <p14:tracePt t="26211" x="4324350" y="2844800"/>
          <p14:tracePt t="26228" x="4340225" y="2855913"/>
          <p14:tracePt t="26244" x="4351338" y="2867025"/>
          <p14:tracePt t="26262" x="4386263" y="2889250"/>
          <p14:tracePt t="26329" x="4397375" y="2889250"/>
          <p14:tracePt t="26340" x="4419600" y="2878138"/>
          <p14:tracePt t="26356" x="4538663" y="2827338"/>
          <p14:tracePt t="26363" x="4600575" y="2800350"/>
          <p14:tracePt t="26378" x="4938713" y="2635250"/>
          <p14:tracePt t="26394" x="5441950" y="2416175"/>
          <p14:tracePt t="26411" x="6096000" y="2166938"/>
          <p14:tracePt t="26429" x="6880225" y="1908175"/>
          <p14:tracePt t="26446" x="7445375" y="1698625"/>
          <p14:tracePt t="26462" x="7688263" y="1592263"/>
          <p14:tracePt t="26478" x="7721600" y="1557338"/>
          <p14:tracePt t="26496" x="7750175" y="1535113"/>
          <p14:tracePt t="26511" x="7754938" y="1517650"/>
          <p14:tracePt t="26528" x="7772400" y="1506538"/>
          <p14:tracePt t="26544" x="7805738" y="1495425"/>
          <p14:tracePt t="26561" x="7829550" y="1473200"/>
          <p14:tracePt t="26578" x="7834313" y="1466850"/>
          <p14:tracePt t="26594" x="7845425" y="1455738"/>
          <p14:tracePt t="26628" x="7862888" y="1439863"/>
          <p14:tracePt t="26644" x="7896225" y="1422400"/>
          <p14:tracePt t="26661" x="8020050" y="1382713"/>
          <p14:tracePt t="26678" x="8172450" y="1298575"/>
          <p14:tracePt t="26694" x="8308975" y="1225550"/>
          <p14:tracePt t="26712" x="8353425" y="1196975"/>
          <p14:tracePt t="26728" x="8375650" y="1185863"/>
          <p14:tracePt t="26929" x="8382000" y="1185863"/>
          <p14:tracePt t="26938" x="8404225" y="1174750"/>
          <p14:tracePt t="26948" x="8426450" y="1174750"/>
          <p14:tracePt t="26961" x="8461375" y="1162050"/>
          <p14:tracePt t="26978" x="8472488" y="1157288"/>
          <p14:tracePt t="26994" x="8489950" y="1150938"/>
          <p14:tracePt t="27184" x="8483600" y="1150938"/>
          <p14:tracePt t="27192" x="8466138" y="1150938"/>
          <p14:tracePt t="27200" x="8439150" y="1150938"/>
          <p14:tracePt t="27214" x="8388350" y="1150938"/>
          <p14:tracePt t="27229" x="8324850" y="1150938"/>
          <p14:tracePt t="27244" x="8320088" y="1150938"/>
          <p14:tracePt t="27408" x="8320088" y="1139825"/>
          <p14:tracePt t="27419" x="8364538" y="1128713"/>
          <p14:tracePt t="27428" x="8388350" y="1123950"/>
          <p14:tracePt t="27444" x="8421688" y="1123950"/>
          <p14:tracePt t="27461" x="8472488" y="1111250"/>
          <p14:tracePt t="27478" x="8516938" y="1106488"/>
          <p14:tracePt t="27494" x="8551863" y="1106488"/>
          <p14:tracePt t="27511" x="8585200" y="1100138"/>
          <p14:tracePt t="27527" x="8607425" y="1089025"/>
          <p14:tracePt t="27544" x="8658225" y="1089025"/>
          <p14:tracePt t="27561" x="8709025" y="1089025"/>
          <p14:tracePt t="27577" x="8748713" y="1089025"/>
          <p14:tracePt t="27594" x="8782050" y="1089025"/>
          <p14:tracePt t="27611" x="8805863" y="1089025"/>
          <p14:tracePt t="27627" x="8828088" y="1089025"/>
          <p14:tracePt t="27645" x="8832850" y="1089025"/>
          <p14:tracePt t="27800" x="8832850" y="1095375"/>
          <p14:tracePt t="27816" x="8816975" y="1100138"/>
          <p14:tracePt t="27824" x="8788400" y="1106488"/>
          <p14:tracePt t="27832" x="8743950" y="1117600"/>
          <p14:tracePt t="27844" x="8709025" y="1117600"/>
          <p14:tracePt t="27861" x="8642350" y="1123950"/>
          <p14:tracePt t="27878" x="8574088" y="1146175"/>
          <p14:tracePt t="27894" x="8501063" y="1150938"/>
          <p14:tracePt t="27911" x="8461375" y="1157288"/>
          <p14:tracePt t="28025" x="8466138" y="1157288"/>
          <p14:tracePt t="28034" x="8477250" y="1157288"/>
          <p14:tracePt t="28044" x="8489950" y="1157288"/>
          <p14:tracePt t="28137" x="8472488" y="1157288"/>
          <p14:tracePt t="28144" x="8455025" y="1162050"/>
          <p14:tracePt t="28152" x="8443913" y="1162050"/>
          <p14:tracePt t="28161" x="8415338" y="1168400"/>
          <p14:tracePt t="28177" x="8388350" y="1168400"/>
          <p14:tracePt t="28194" x="8382000" y="1174750"/>
          <p14:tracePt t="28352" x="8388350" y="1174750"/>
          <p14:tracePt t="28361" x="8393113" y="1174750"/>
          <p14:tracePt t="28369" x="8399463" y="1174750"/>
          <p14:tracePt t="28488" x="8404225" y="1174750"/>
          <p14:tracePt t="28665" x="8410575" y="1174750"/>
          <p14:tracePt t="28672" x="8421688" y="1168400"/>
          <p14:tracePt t="28683" x="8426450" y="1168400"/>
          <p14:tracePt t="28699" x="8466138" y="1168400"/>
          <p14:tracePt t="28716" x="8512175" y="1157288"/>
          <p14:tracePt t="28733" x="8545513" y="1139825"/>
          <p14:tracePt t="28749" x="8562975" y="1128713"/>
          <p14:tracePt t="28767" x="8574088" y="1123950"/>
          <p14:tracePt t="28783" x="8578850" y="1117600"/>
          <p14:tracePt t="28864" x="8574088" y="1117600"/>
          <p14:tracePt t="28873" x="8567738" y="1117600"/>
          <p14:tracePt t="28883" x="8540750" y="1117600"/>
          <p14:tracePt t="28900" x="8483600" y="1117600"/>
          <p14:tracePt t="28916" x="8388350" y="1117600"/>
          <p14:tracePt t="28933" x="8308975" y="1117600"/>
          <p14:tracePt t="28949" x="8251825" y="1128713"/>
          <p14:tracePt t="28967" x="8240713" y="1128713"/>
          <p14:tracePt t="29075" x="8251825" y="1128713"/>
          <p14:tracePt t="29080" x="8262938" y="1128713"/>
          <p14:tracePt t="29089" x="8280400" y="1128713"/>
          <p14:tracePt t="29103" x="8313738" y="1128713"/>
          <p14:tracePt t="29117" x="8337550" y="1128713"/>
          <p14:tracePt t="29133" x="8388350" y="1128713"/>
          <p14:tracePt t="29150" x="8415338" y="1128713"/>
          <p14:tracePt t="29166" x="8450263" y="1128713"/>
          <p14:tracePt t="29183" x="8455025" y="1128713"/>
          <p14:tracePt t="29248" x="8461375" y="1128713"/>
          <p14:tracePt t="29266" x="8461375" y="1139825"/>
          <p14:tracePt t="29283" x="8439150" y="1150938"/>
          <p14:tracePt t="29299" x="8393113" y="1168400"/>
          <p14:tracePt t="29316" x="8297863" y="1179513"/>
          <p14:tracePt t="29332" x="8185150" y="1225550"/>
          <p14:tracePt t="29349" x="8070850" y="1303338"/>
          <p14:tracePt t="29366" x="7907338" y="1411288"/>
          <p14:tracePt t="29384" x="7693025" y="1517650"/>
          <p14:tracePt t="29400" x="7242175" y="1771650"/>
          <p14:tracePt t="29418" x="6484938" y="2166938"/>
          <p14:tracePt t="29432" x="6180138" y="2319338"/>
          <p14:tracePt t="29449" x="6051550" y="2370138"/>
          <p14:tracePt t="29466" x="6034088" y="2381250"/>
          <p14:tracePt t="29483" x="6005513" y="2393950"/>
          <p14:tracePt t="29499" x="5961063" y="2420938"/>
          <p14:tracePt t="29518" x="5886450" y="2444750"/>
          <p14:tracePt t="29533" x="5808663" y="2482850"/>
          <p14:tracePt t="29549" x="5773738" y="2506663"/>
          <p14:tracePt t="29566" x="5751513" y="2528888"/>
          <p14:tracePt t="29617" x="5746750" y="2528888"/>
          <p14:tracePt t="29624" x="5729288" y="2528888"/>
          <p14:tracePt t="29648" x="5722938" y="2528888"/>
          <p14:tracePt t="29665" x="5718175" y="2528888"/>
          <p14:tracePt t="29740" x="5718175" y="2522538"/>
          <p14:tracePt t="29751" x="5718175" y="2517775"/>
          <p14:tracePt t="29766" x="5718175" y="2511425"/>
          <p14:tracePt t="29782" x="5751513" y="2500313"/>
          <p14:tracePt t="29799" x="5797550" y="2495550"/>
          <p14:tracePt t="29816" x="5842000" y="2489200"/>
          <p14:tracePt t="29832" x="5875338" y="2478088"/>
          <p14:tracePt t="29849" x="5903913" y="2449513"/>
          <p14:tracePt t="29866" x="5910263" y="2449513"/>
          <p14:tracePt t="29883" x="5921375" y="2444750"/>
          <p14:tracePt t="29899" x="5926138" y="2432050"/>
          <p14:tracePt t="29919" x="5932488" y="2420938"/>
          <p14:tracePt t="29932" x="5932488" y="2416175"/>
          <p14:tracePt t="29949" x="5949950" y="2393950"/>
          <p14:tracePt t="29966" x="5965825" y="2381250"/>
          <p14:tracePt t="29982" x="5983288" y="2359025"/>
          <p14:tracePt t="29999" x="6027738" y="2336800"/>
          <p14:tracePt t="30016" x="6153150" y="2286000"/>
          <p14:tracePt t="30034" x="6230938" y="2246313"/>
          <p14:tracePt t="30051" x="6491288" y="2133600"/>
          <p14:tracePt t="30066" x="6738938" y="2020888"/>
          <p14:tracePt t="30083" x="6965950" y="1952625"/>
          <p14:tracePt t="30088" x="7054850" y="1930400"/>
          <p14:tracePt t="30100" x="7140575" y="1908175"/>
          <p14:tracePt t="30116" x="7292975" y="1862138"/>
          <p14:tracePt t="30133" x="7423150" y="1828800"/>
          <p14:tracePt t="30149" x="7540625" y="1784350"/>
          <p14:tracePt t="30167" x="7608888" y="1755775"/>
          <p14:tracePt t="30187" x="7732713" y="1704975"/>
          <p14:tracePt t="30199" x="7783513" y="1682750"/>
          <p14:tracePt t="30216" x="7896225" y="1636713"/>
          <p14:tracePt t="30232" x="7918450" y="1619250"/>
          <p14:tracePt t="30249" x="7935913" y="1608138"/>
          <p14:tracePt t="30266" x="7947025" y="1603375"/>
          <p14:tracePt t="30282" x="7964488" y="1585913"/>
          <p14:tracePt t="30299" x="7997825" y="1568450"/>
          <p14:tracePt t="30316" x="8077200" y="1517650"/>
          <p14:tracePt t="30332" x="8150225" y="1490663"/>
          <p14:tracePt t="30349" x="8212138" y="1444625"/>
          <p14:tracePt t="30366" x="8223250" y="1433513"/>
          <p14:tracePt t="30383" x="8229600" y="1422400"/>
          <p14:tracePt t="30402" x="8235950" y="1422400"/>
          <p14:tracePt t="30421" x="8240713" y="1411288"/>
          <p14:tracePt t="30432" x="8291513" y="1377950"/>
          <p14:tracePt t="30449" x="8313738" y="1349375"/>
          <p14:tracePt t="30466" x="8331200" y="1331913"/>
          <p14:tracePt t="30648" x="8337550" y="1320800"/>
          <p14:tracePt t="30656" x="8348663" y="1309688"/>
          <p14:tracePt t="30665" x="8375650" y="1292225"/>
          <p14:tracePt t="30682" x="8415338" y="1258888"/>
          <p14:tracePt t="30699" x="8443913" y="1236663"/>
          <p14:tracePt t="30718" x="8472488" y="1208088"/>
          <p14:tracePt t="30735" x="8477250" y="1201738"/>
          <p14:tracePt t="30936" x="8466138" y="1201738"/>
          <p14:tracePt t="30945" x="8439150" y="1201738"/>
          <p14:tracePt t="30952" x="8432800" y="1201738"/>
          <p14:tracePt t="30967" x="8388350" y="1201738"/>
          <p14:tracePt t="30983" x="8359775" y="1208088"/>
          <p14:tracePt t="30999" x="8353425" y="1208088"/>
          <p14:tracePt t="31258" x="8375650" y="1208088"/>
          <p14:tracePt t="31264" x="8388350" y="1208088"/>
          <p14:tracePt t="31272" x="8388350" y="1201738"/>
          <p14:tracePt t="31282" x="8399463" y="1201738"/>
          <p14:tracePt t="31299" x="8421688" y="1185863"/>
          <p14:tracePt t="31315" x="8455025" y="1174750"/>
          <p14:tracePt t="31333" x="8466138" y="1174750"/>
          <p14:tracePt t="31349" x="8489950" y="1174750"/>
          <p14:tracePt t="31365" x="8501063" y="1174750"/>
          <p14:tracePt t="31382" x="8512175" y="1174750"/>
          <p14:tracePt t="31465" x="8516938" y="1174750"/>
          <p14:tracePt t="31478" x="8528050" y="1174750"/>
          <p14:tracePt t="31832" x="8534400" y="1174750"/>
          <p14:tracePt t="31840" x="8540750" y="1174750"/>
          <p14:tracePt t="31849" x="8545513" y="1174750"/>
          <p14:tracePt t="31866" x="8562975" y="1174750"/>
          <p14:tracePt t="31883" x="8585200" y="1185863"/>
          <p14:tracePt t="31899" x="8613775" y="1185863"/>
          <p14:tracePt t="31916" x="8642350" y="1185863"/>
          <p14:tracePt t="31935" x="8686800" y="1174750"/>
          <p14:tracePt t="31949" x="8737600" y="1168400"/>
          <p14:tracePt t="31966" x="8777288" y="1168400"/>
          <p14:tracePt t="31982" x="8782050" y="1168400"/>
          <p14:tracePt t="31999" x="8805863" y="1168400"/>
          <p14:tracePt t="32016" x="8832850" y="1168400"/>
          <p14:tracePt t="32032" x="8856663" y="1168400"/>
          <p14:tracePt t="32049" x="8890000" y="1168400"/>
          <p14:tracePt t="32066" x="8907463" y="1168400"/>
          <p14:tracePt t="32116" x="8907463" y="1162050"/>
          <p14:tracePt t="32152" x="8912225" y="1162050"/>
          <p14:tracePt t="32417" x="8907463" y="1162050"/>
          <p14:tracePt t="32466" x="8896350" y="1162050"/>
          <p14:tracePt t="32474" x="8890000" y="1162050"/>
          <p14:tracePt t="32480" x="8867775" y="1162050"/>
          <p14:tracePt t="32488" x="8856663" y="1162050"/>
          <p14:tracePt t="32505" x="8845550" y="1162050"/>
          <p14:tracePt t="32928" x="8839200" y="1162050"/>
          <p14:tracePt t="32936" x="8832850" y="1162050"/>
          <p14:tracePt t="32946" x="8821738" y="1162050"/>
          <p14:tracePt t="32960" x="8799513" y="1162050"/>
          <p14:tracePt t="32977" x="8759825" y="1162050"/>
          <p14:tracePt t="32993" x="8697913" y="1162050"/>
          <p14:tracePt t="33010" x="8680450" y="1162050"/>
          <p14:tracePt t="33028" x="8675688" y="1162050"/>
          <p14:tracePt t="33060" x="8664575" y="1162050"/>
          <p14:tracePt t="33077" x="8653463" y="1162050"/>
          <p14:tracePt t="33093" x="8607425" y="1162050"/>
          <p14:tracePt t="33110" x="8591550" y="1162050"/>
          <p14:tracePt t="33513" x="8585200" y="1162050"/>
          <p14:tracePt t="33730" x="8585200" y="1168400"/>
          <p14:tracePt t="33743" x="8585200" y="1179513"/>
          <p14:tracePt t="33751" x="8578850" y="1185863"/>
          <p14:tracePt t="33778" x="8578850" y="1190625"/>
          <p14:tracePt t="33864" x="8578850" y="1196975"/>
          <p14:tracePt t="33873" x="8578850" y="1201738"/>
          <p14:tracePt t="33904" x="8578850" y="1208088"/>
          <p14:tracePt t="34008" x="8578850" y="1219200"/>
          <p14:tracePt t="34096" x="8574088" y="1225550"/>
          <p14:tracePt t="34104" x="8567738" y="1225550"/>
          <p14:tracePt t="34113" x="8562975" y="1225550"/>
          <p14:tracePt t="34127" x="8556625" y="1225550"/>
          <p14:tracePt t="34190" x="8551863" y="1219200"/>
          <p14:tracePt t="34402" x="8545513" y="1212850"/>
          <p14:tracePt t="34412" x="8545513" y="1201738"/>
          <p14:tracePt t="34427" x="8545513" y="1179513"/>
          <p14:tracePt t="34444" x="8545513" y="1150938"/>
          <p14:tracePt t="34461" x="8534400" y="1100138"/>
          <p14:tracePt t="34477" x="8505825" y="1038225"/>
          <p14:tracePt t="34493" x="8494713" y="1016000"/>
          <p14:tracePt t="34510" x="8494713" y="1009650"/>
          <p14:tracePt t="34528" x="8494713" y="1004888"/>
          <p14:tracePt t="34568" x="8489950" y="1004888"/>
          <p14:tracePt t="34593" x="8483600" y="1009650"/>
          <p14:tracePt t="34617" x="8483600" y="1022350"/>
          <p14:tracePt t="34624" x="8483600" y="1027113"/>
          <p14:tracePt t="34632" x="8483600" y="1033463"/>
          <p14:tracePt t="34643" x="8483600" y="1038225"/>
          <p14:tracePt t="34661" x="8477250" y="1049338"/>
          <p14:tracePt t="34677" x="8477250" y="1060450"/>
          <p14:tracePt t="34693" x="8477250" y="1073150"/>
          <p14:tracePt t="34710" x="8477250" y="1084263"/>
          <p14:tracePt t="34760" x="8494713" y="1084263"/>
          <p14:tracePt t="34769" x="8512175" y="1084263"/>
          <p14:tracePt t="34777" x="8540750" y="1084263"/>
          <p14:tracePt t="34793" x="8618538" y="1089025"/>
          <p14:tracePt t="34810" x="8715375" y="1123950"/>
          <p14:tracePt t="34827" x="8805863" y="1128713"/>
          <p14:tracePt t="34844" x="8856663" y="1128713"/>
          <p14:tracePt t="34861" x="8883650" y="1128713"/>
          <p14:tracePt t="34877" x="8890000" y="1128713"/>
          <p14:tracePt t="35417" x="8896350" y="1135063"/>
          <p14:tracePt t="35440" x="8896350" y="1139825"/>
          <p14:tracePt t="35504" x="8901113" y="1157288"/>
          <p14:tracePt t="35513" x="8901113" y="1162050"/>
          <p14:tracePt t="35529" x="8907463" y="1168400"/>
          <p14:tracePt t="35538" x="8912225" y="1174750"/>
          <p14:tracePt t="35555" x="8918575" y="1174750"/>
          <p14:tracePt t="35600" x="8929688" y="1179513"/>
          <p14:tracePt t="35632" x="8929688" y="1185863"/>
          <p14:tracePt t="35641" x="8929688" y="1196975"/>
          <p14:tracePt t="35649" x="8929688" y="1208088"/>
          <p14:tracePt t="35673" x="8929688" y="1212850"/>
          <p14:tracePt t="35688" x="8929688" y="1219200"/>
          <p14:tracePt t="35704" x="8929688" y="1230313"/>
          <p14:tracePt t="35721" x="8934450" y="1241425"/>
          <p14:tracePt t="35730" x="8940800" y="1241425"/>
          <p14:tracePt t="35743" x="8951913" y="1241425"/>
          <p14:tracePt t="35755" x="8958263" y="1252538"/>
          <p14:tracePt t="35771" x="8963025" y="1263650"/>
          <p14:tracePt t="35787" x="8980488" y="1281113"/>
          <p14:tracePt t="35805" x="9009063" y="1298575"/>
          <p14:tracePt t="35821" x="9020175" y="1309688"/>
          <p14:tracePt t="35838" x="9036050" y="1309688"/>
          <p14:tracePt t="35855" x="9053513" y="1309688"/>
          <p14:tracePt t="35871" x="9075738" y="1303338"/>
          <p14:tracePt t="35888" x="9115425" y="1281113"/>
          <p14:tracePt t="35904" x="9161463" y="1270000"/>
          <p14:tracePt t="35921" x="9239250" y="1258888"/>
          <p14:tracePt t="35938" x="9263063" y="1252538"/>
          <p14:tracePt t="35954" x="9290050" y="1247775"/>
          <p14:tracePt t="35971" x="9296400" y="1247775"/>
          <p14:tracePt t="36042" x="9307513" y="1247775"/>
          <p14:tracePt t="36048" x="9313863" y="1241425"/>
          <p14:tracePt t="36057" x="9324975" y="1236663"/>
          <p14:tracePt t="36071" x="9329738" y="1236663"/>
          <p14:tracePt t="36129" x="9336088" y="1236663"/>
          <p14:tracePt t="36138" x="9347200" y="1236663"/>
          <p14:tracePt t="36144" x="9353550" y="1236663"/>
          <p14:tracePt t="36155" x="9364663" y="1236663"/>
          <p14:tracePt t="36173" x="9369425" y="1236663"/>
          <p14:tracePt t="36187" x="9369425" y="1230313"/>
          <p14:tracePt t="36232" x="9375775" y="1230313"/>
          <p14:tracePt t="36240" x="9380538" y="1230313"/>
          <p14:tracePt t="36248" x="9386888" y="1230313"/>
          <p14:tracePt t="36267" x="9391650" y="1225550"/>
          <p14:tracePt t="36328" x="9398000" y="1219200"/>
          <p14:tracePt t="36401" x="9398000" y="1212850"/>
          <p14:tracePt t="36408" x="9391650" y="1212850"/>
          <p14:tracePt t="36421" x="9369425" y="1208088"/>
          <p14:tracePt t="36437" x="9340850" y="1208088"/>
          <p14:tracePt t="36454" x="9324975" y="1208088"/>
          <p14:tracePt t="36471" x="9307513" y="1208088"/>
          <p14:tracePt t="36487" x="9296400" y="1208088"/>
          <p14:tracePt t="36504" x="9263063" y="1208088"/>
          <p14:tracePt t="36521" x="9251950" y="1208088"/>
          <p14:tracePt t="36729" x="9245600" y="1208088"/>
          <p14:tracePt t="36745" x="9251950" y="1208088"/>
          <p14:tracePt t="36752" x="9251950" y="1196975"/>
          <p14:tracePt t="36760" x="9263063" y="1190625"/>
          <p14:tracePt t="36777" x="9285288" y="1185863"/>
          <p14:tracePt t="36793" x="9324975" y="1179513"/>
          <p14:tracePt t="36809" x="9358313" y="1168400"/>
          <p14:tracePt t="36826" x="9426575" y="1157288"/>
          <p14:tracePt t="36843" x="9493250" y="1139825"/>
          <p14:tracePt t="36859" x="9583738" y="1128713"/>
          <p14:tracePt t="36876" x="9702800" y="1111250"/>
          <p14:tracePt t="36893" x="9815513" y="1111250"/>
          <p14:tracePt t="36909" x="9888538" y="1111250"/>
          <p14:tracePt t="36926" x="9967913" y="1111250"/>
          <p14:tracePt t="36943" x="10036175" y="1111250"/>
          <p14:tracePt t="36960" x="10115550" y="1106488"/>
          <p14:tracePt t="36976" x="10177463" y="1106488"/>
          <p14:tracePt t="36993" x="10204450" y="1106488"/>
          <p14:tracePt t="37009" x="10233025" y="1100138"/>
          <p14:tracePt t="37026" x="10272713" y="1100138"/>
          <p14:tracePt t="37043" x="10279063" y="1100138"/>
          <p14:tracePt t="37059" x="10312400" y="1100138"/>
          <p14:tracePt t="37076" x="10352088" y="1100138"/>
          <p14:tracePt t="37080" x="10369550" y="1100138"/>
          <p14:tracePt t="37093" x="10391775" y="1100138"/>
          <p14:tracePt t="37110" x="10431463" y="1100138"/>
          <p14:tracePt t="37126" x="10464800" y="1100138"/>
          <p14:tracePt t="37143" x="10526713" y="1100138"/>
          <p14:tracePt t="37160" x="10594975" y="1100138"/>
          <p14:tracePt t="37177" x="10645775" y="1100138"/>
          <p14:tracePt t="37193" x="10674350" y="1100138"/>
          <p14:tracePt t="37211" x="10729913" y="1100138"/>
          <p14:tracePt t="37228" x="10763250" y="1100138"/>
          <p14:tracePt t="37244" x="10787063" y="1100138"/>
          <p14:tracePt t="37260" x="10802938" y="1100138"/>
          <p14:tracePt t="37277" x="10814050" y="1100138"/>
          <p14:tracePt t="37279" x="10826750" y="1100138"/>
          <p14:tracePt t="37293" x="10831513" y="1100138"/>
          <p14:tracePt t="37310" x="10837863" y="1100138"/>
          <p14:tracePt t="37504" x="10831513" y="1100138"/>
          <p14:tracePt t="37513" x="10820400" y="1100138"/>
          <p14:tracePt t="37520" x="10814050" y="1100138"/>
          <p14:tracePt t="37536" x="10798175" y="1100138"/>
          <p14:tracePt t="37549" x="10769600" y="1100138"/>
          <p14:tracePt t="37565" x="10736263" y="1106488"/>
          <p14:tracePt t="37582" x="10668000" y="1106488"/>
          <p14:tracePt t="37585" x="10645775" y="1106488"/>
          <p14:tracePt t="37598" x="10617200" y="1111250"/>
          <p14:tracePt t="37615" x="10572750" y="1117600"/>
          <p14:tracePt t="37632" x="10504488" y="1139825"/>
          <p14:tracePt t="37648" x="10482263" y="1139825"/>
          <p14:tracePt t="37665" x="10442575" y="1139825"/>
          <p14:tracePt t="37682" x="10385425" y="1146175"/>
          <p14:tracePt t="37699" x="10352088" y="1146175"/>
          <p14:tracePt t="37715" x="10306050" y="1146175"/>
          <p14:tracePt t="37732" x="10267950" y="1150938"/>
          <p14:tracePt t="37748" x="10217150" y="1150938"/>
          <p14:tracePt t="37765" x="10148888" y="1150938"/>
          <p14:tracePt t="37782" x="10052050" y="1162050"/>
          <p14:tracePt t="37798" x="9967913" y="1174750"/>
          <p14:tracePt t="37815" x="9923463" y="1190625"/>
          <p14:tracePt t="37831" x="9894888" y="1196975"/>
          <p14:tracePt t="37848" x="9832975" y="1201738"/>
          <p14:tracePt t="37865" x="9742488" y="1201738"/>
          <p14:tracePt t="37882" x="9680575" y="1201738"/>
          <p14:tracePt t="37899" x="9601200" y="1201738"/>
          <p14:tracePt t="37916" x="9567863" y="1201738"/>
          <p14:tracePt t="37931" x="9532938" y="1201738"/>
          <p14:tracePt t="37992" x="9528175" y="1201738"/>
          <p14:tracePt t="38001" x="9510713" y="1201738"/>
          <p14:tracePt t="38008" x="9499600" y="1201738"/>
          <p14:tracePt t="38017" x="9471025" y="1201738"/>
          <p14:tracePt t="38031" x="9455150" y="1201738"/>
          <p14:tracePt t="38048" x="9369425" y="1201738"/>
          <p14:tracePt t="38065" x="9324975" y="1201738"/>
          <p14:tracePt t="38113" x="9318625" y="1201738"/>
          <p14:tracePt t="38120" x="9285288" y="1201738"/>
          <p14:tracePt t="38131" x="9267825" y="1201738"/>
          <p14:tracePt t="38148" x="9245600" y="1201738"/>
          <p14:tracePt t="38264" x="9239250" y="1201738"/>
          <p14:tracePt t="38272" x="9234488" y="1201738"/>
          <p14:tracePt t="38385" x="9234488" y="1196975"/>
          <p14:tracePt t="38393" x="9245600" y="1196975"/>
          <p14:tracePt t="38401" x="9256713" y="1190625"/>
          <p14:tracePt t="38415" x="9296400" y="1190625"/>
          <p14:tracePt t="38431" x="9404350" y="1185863"/>
          <p14:tracePt t="38449" x="9572625" y="1185863"/>
          <p14:tracePt t="38465" x="9709150" y="1185863"/>
          <p14:tracePt t="38481" x="9888538" y="1185863"/>
          <p14:tracePt t="38498" x="9990138" y="1185863"/>
          <p14:tracePt t="38515" x="10036175" y="1185863"/>
          <p14:tracePt t="38532" x="10086975" y="1185863"/>
          <p14:tracePt t="38548" x="10166350" y="1185863"/>
          <p14:tracePt t="38565" x="10239375" y="1185863"/>
          <p14:tracePt t="38581" x="10290175" y="1179513"/>
          <p14:tracePt t="38588" x="10306050" y="1174750"/>
          <p14:tracePt t="38600" x="10340975" y="1168400"/>
          <p14:tracePt t="38615" x="10356850" y="1168400"/>
          <p14:tracePt t="38632" x="10374313" y="1168400"/>
          <p14:tracePt t="38648" x="10420350" y="1162050"/>
          <p14:tracePt t="38665" x="10475913" y="1162050"/>
          <p14:tracePt t="38681" x="10537825" y="1162050"/>
          <p14:tracePt t="38698" x="10588625" y="1162050"/>
          <p14:tracePt t="38715" x="10617200" y="1162050"/>
          <p14:tracePt t="38731" x="10674350" y="1162050"/>
          <p14:tracePt t="38748" x="10690225" y="1162050"/>
          <p14:tracePt t="38765" x="10701338" y="1162050"/>
          <p14:tracePt t="38914" x="10690225" y="1162050"/>
          <p14:tracePt t="38920" x="10674350" y="1162050"/>
          <p14:tracePt t="38931" x="10656888" y="1162050"/>
          <p14:tracePt t="38948" x="10628313" y="1162050"/>
          <p14:tracePt t="38965" x="10577513" y="1162050"/>
          <p14:tracePt t="38981" x="10436225" y="1162050"/>
          <p14:tracePt t="38998" x="10267950" y="1174750"/>
          <p14:tracePt t="39015" x="10102850" y="1179513"/>
          <p14:tracePt t="39031" x="9990138" y="1196975"/>
          <p14:tracePt t="39048" x="9815513" y="1196975"/>
          <p14:tracePt t="39064" x="9731375" y="1212850"/>
          <p14:tracePt t="39081" x="9696450" y="1219200"/>
          <p14:tracePt t="39098" x="9674225" y="1219200"/>
          <p14:tracePt t="39115" x="9663113" y="1225550"/>
          <p14:tracePt t="39240" x="9669463" y="1225550"/>
          <p14:tracePt t="39248" x="9685338" y="1225550"/>
          <p14:tracePt t="39264" x="9775825" y="1225550"/>
          <p14:tracePt t="39281" x="9883775" y="1201738"/>
          <p14:tracePt t="39298" x="10001250" y="1201738"/>
          <p14:tracePt t="39315" x="10153650" y="1201738"/>
          <p14:tracePt t="39331" x="10228263" y="1201738"/>
          <p14:tracePt t="39376" x="10244138" y="1201738"/>
          <p14:tracePt t="39384" x="10255250" y="1201738"/>
          <p14:tracePt t="39398" x="10250488" y="1201738"/>
          <p14:tracePt t="39415" x="10102850" y="1201738"/>
          <p14:tracePt t="39431" x="9990138" y="1201738"/>
          <p14:tracePt t="39448" x="9848850" y="1230313"/>
          <p14:tracePt t="39465" x="9658350" y="1314450"/>
          <p14:tracePt t="39481" x="9398000" y="1382713"/>
          <p14:tracePt t="39498" x="8958263" y="1506538"/>
          <p14:tracePt t="39515" x="8709025" y="1563688"/>
          <p14:tracePt t="39531" x="8653463" y="1574800"/>
          <p14:tracePt t="39564" x="8647113" y="1574800"/>
          <p14:tracePt t="39665" x="8642350" y="1574800"/>
          <p14:tracePt t="39672" x="8642350" y="1568450"/>
          <p14:tracePt t="39681" x="8647113" y="1563688"/>
          <p14:tracePt t="39698" x="8647113" y="1546225"/>
          <p14:tracePt t="39714" x="8647113" y="1530350"/>
          <p14:tracePt t="39732" x="8647113" y="1512888"/>
          <p14:tracePt t="39748" x="8618538" y="1490663"/>
          <p14:tracePt t="39765" x="8591550" y="1484313"/>
          <p14:tracePt t="39782" x="8540750" y="1479550"/>
          <p14:tracePt t="39798" x="8512175" y="1479550"/>
          <p14:tracePt t="39815" x="8501063" y="1479550"/>
          <p14:tracePt t="39832" x="8477250" y="1479550"/>
          <p14:tracePt t="39848" x="8404225" y="1517650"/>
          <p14:tracePt t="39864" x="8348663" y="1546225"/>
          <p14:tracePt t="39882" x="8291513" y="1597025"/>
          <p14:tracePt t="39898" x="8212138" y="1670050"/>
          <p14:tracePt t="39915" x="8134350" y="1784350"/>
          <p14:tracePt t="39931" x="8094663" y="1912938"/>
          <p14:tracePt t="39948" x="8077200" y="2032000"/>
          <p14:tracePt t="39965" x="8077200" y="2144713"/>
          <p14:tracePt t="39981" x="8077200" y="2257425"/>
          <p14:tracePt t="39998" x="8134350" y="2381250"/>
          <p14:tracePt t="40014" x="8178800" y="2460625"/>
          <p14:tracePt t="40031" x="8223250" y="2506663"/>
          <p14:tracePt t="40048" x="8280400" y="2540000"/>
          <p14:tracePt t="40064" x="8359775" y="2540000"/>
          <p14:tracePt t="40081" x="8426450" y="2540000"/>
          <p14:tracePt t="40098" x="8523288" y="2540000"/>
          <p14:tracePt t="40114" x="8613775" y="2528888"/>
          <p14:tracePt t="40131" x="8704263" y="2489200"/>
          <p14:tracePt t="40148" x="8777288" y="2432050"/>
          <p14:tracePt t="40164" x="8856663" y="2376488"/>
          <p14:tracePt t="40181" x="8929688" y="2314575"/>
          <p14:tracePt t="40197" x="8980488" y="2246313"/>
          <p14:tracePt t="40215" x="9002713" y="2155825"/>
          <p14:tracePt t="40235" x="9002713" y="1998663"/>
          <p14:tracePt t="40247" x="8985250" y="1868488"/>
          <p14:tracePt t="40264" x="8912225" y="1738313"/>
          <p14:tracePt t="40281" x="8845550" y="1625600"/>
          <p14:tracePt t="40298" x="8782050" y="1574800"/>
          <p14:tracePt t="40315" x="8726488" y="1535113"/>
          <p14:tracePt t="40331" x="8653463" y="1524000"/>
          <p14:tracePt t="40348" x="8591550" y="1501775"/>
          <p14:tracePt t="40364" x="8528050" y="1501775"/>
          <p14:tracePt t="40381" x="8501063" y="1501775"/>
          <p14:tracePt t="40398" x="8477250" y="1501775"/>
          <p14:tracePt t="40421" x="8450263" y="1517650"/>
          <p14:tracePt t="40431" x="8426450" y="1546225"/>
          <p14:tracePt t="40448" x="8393113" y="1592263"/>
          <p14:tracePt t="40466" x="8375650" y="1670050"/>
          <p14:tracePt t="40481" x="8375650" y="1709738"/>
          <p14:tracePt t="40498" x="8375650" y="1738313"/>
          <p14:tracePt t="40514" x="8399463" y="1789113"/>
          <p14:tracePt t="40531" x="8450263" y="1839913"/>
          <p14:tracePt t="40548" x="8551863" y="1908175"/>
          <p14:tracePt t="40565" x="8697913" y="1981200"/>
          <p14:tracePt t="40581" x="8832850" y="1992313"/>
          <p14:tracePt t="40586" x="8878888" y="1992313"/>
          <p14:tracePt t="40598" x="8918575" y="1992313"/>
          <p14:tracePt t="40614" x="8940800" y="1930400"/>
          <p14:tracePt t="40631" x="8940800" y="1811338"/>
          <p14:tracePt t="40648" x="8929688" y="1585913"/>
          <p14:tracePt t="40664" x="8861425" y="1484313"/>
          <p14:tracePt t="40684" x="8766175" y="1371600"/>
          <p14:tracePt t="40698" x="8642350" y="1281113"/>
          <p14:tracePt t="40714" x="8512175" y="1247775"/>
          <p14:tracePt t="40733" x="8410575" y="1247775"/>
          <p14:tracePt t="40748" x="8364538" y="1247775"/>
          <p14:tracePt t="40765" x="8331200" y="1327150"/>
          <p14:tracePt t="40782" x="8308975" y="1422400"/>
          <p14:tracePt t="40798" x="8308975" y="1535113"/>
          <p14:tracePt t="40814" x="8308975" y="1682750"/>
          <p14:tracePt t="40831" x="8364538" y="1828800"/>
          <p14:tracePt t="40847" x="8439150" y="1941513"/>
          <p14:tracePt t="40864" x="8466138" y="1947863"/>
          <p14:tracePt t="40881" x="8512175" y="1947863"/>
          <p14:tracePt t="40898" x="8574088" y="1912938"/>
          <p14:tracePt t="40914" x="8607425" y="1828800"/>
          <p14:tracePt t="40931" x="8607425" y="1727200"/>
          <p14:tracePt t="40948" x="8585200" y="1619250"/>
          <p14:tracePt t="40968" x="8443913" y="1524000"/>
          <p14:tracePt t="40981" x="8421688" y="1524000"/>
          <p14:tracePt t="40997" x="8364538" y="1524000"/>
          <p14:tracePt t="41014" x="8359775" y="1524000"/>
          <p14:tracePt t="41031" x="8342313" y="1585913"/>
          <p14:tracePt t="41047" x="8324850" y="1716088"/>
          <p14:tracePt t="41064" x="8324850" y="1828800"/>
          <p14:tracePt t="41081" x="8359775" y="1924050"/>
          <p14:tracePt t="41097" x="8426450" y="1963738"/>
          <p14:tracePt t="41114" x="8466138" y="1970088"/>
          <p14:tracePt t="41131" x="8534400" y="1970088"/>
          <p14:tracePt t="41148" x="8602663" y="1936750"/>
          <p14:tracePt t="41165" x="8653463" y="1873250"/>
          <p14:tracePt t="41182" x="8675688" y="1839913"/>
          <p14:tracePt t="41197" x="8686800" y="1817688"/>
          <p14:tracePt t="41214" x="8697913" y="1817688"/>
          <p14:tracePt t="41233" x="8766175" y="1817688"/>
          <p14:tracePt t="41247" x="8845550" y="1817688"/>
          <p14:tracePt t="41264" x="9020175" y="1789113"/>
          <p14:tracePt t="41281" x="9150350" y="1716088"/>
          <p14:tracePt t="41297" x="9278938" y="1608138"/>
          <p14:tracePt t="41314" x="9442450" y="1490663"/>
          <p14:tracePt t="41331" x="9583738" y="1371600"/>
          <p14:tracePt t="41347" x="9640888" y="1327150"/>
          <p14:tracePt t="41364" x="9658350" y="1303338"/>
          <p14:tracePt t="41381" x="9685338" y="1292225"/>
          <p14:tracePt t="41398" x="9691688" y="1276350"/>
          <p14:tracePt t="41414" x="9691688" y="1247775"/>
          <p14:tracePt t="41433" x="9680575" y="1185863"/>
          <p14:tracePt t="41448" x="9669463" y="1174750"/>
          <p14:tracePt t="41464" x="9658350" y="1168400"/>
          <p14:tracePt t="41504" x="9652000" y="1168400"/>
          <p14:tracePt t="41515" x="9640888" y="1168400"/>
          <p14:tracePt t="41531" x="9612313" y="1168400"/>
          <p14:tracePt t="41547" x="9590088" y="1168400"/>
          <p14:tracePt t="41641" x="9583738" y="1162050"/>
          <p14:tracePt t="41697" x="9583738" y="1157288"/>
          <p14:tracePt t="41704" x="9594850" y="1157288"/>
          <p14:tracePt t="41715" x="9612313" y="1157288"/>
          <p14:tracePt t="41731" x="9674225" y="1157288"/>
          <p14:tracePt t="41748" x="9793288" y="1135063"/>
          <p14:tracePt t="41765" x="9963150" y="1117600"/>
          <p14:tracePt t="41781" x="10142538" y="1095375"/>
          <p14:tracePt t="41797" x="10261600" y="1077913"/>
          <p14:tracePt t="41814" x="10391775" y="1055688"/>
          <p14:tracePt t="41831" x="10493375" y="1038225"/>
          <p14:tracePt t="41847" x="10548938" y="1022350"/>
          <p14:tracePt t="41864" x="10606088" y="1004888"/>
          <p14:tracePt t="41880" x="10645775" y="1004888"/>
          <p14:tracePt t="41897" x="10701338" y="1004888"/>
          <p14:tracePt t="41914" x="10747375" y="1004888"/>
          <p14:tracePt t="41931" x="10780713" y="1004888"/>
          <p14:tracePt t="41947" x="10787063" y="1004888"/>
          <p14:tracePt t="42016" x="10791825" y="1004888"/>
          <p14:tracePt t="42033" x="10798175" y="1004888"/>
          <p14:tracePt t="42168" x="10787063" y="1004888"/>
          <p14:tracePt t="42176" x="10769600" y="1016000"/>
          <p14:tracePt t="42185" x="10747375" y="1027113"/>
          <p14:tracePt t="42198" x="10729913" y="1038225"/>
          <p14:tracePt t="42215" x="10696575" y="1060450"/>
          <p14:tracePt t="42231" x="10650538" y="1077913"/>
          <p14:tracePt t="42247" x="10628313" y="1084263"/>
          <p14:tracePt t="42264" x="10606088" y="1100138"/>
          <p14:tracePt t="42280" x="10577513" y="1117600"/>
          <p14:tracePt t="42297" x="10566400" y="1123950"/>
          <p14:tracePt t="42314" x="10555288" y="1123950"/>
          <p14:tracePt t="42330" x="10555288" y="1128713"/>
          <p14:tracePt t="42481" x="10548938" y="1128713"/>
          <p14:tracePt t="42488" x="10544175" y="1128713"/>
          <p14:tracePt t="42497" x="10533063" y="1128713"/>
          <p14:tracePt t="42514" x="10521950" y="1128713"/>
          <p14:tracePt t="42547" x="10515600" y="1123950"/>
          <p14:tracePt t="42600" x="10504488" y="1123950"/>
          <p14:tracePt t="42608" x="10493375" y="1123950"/>
          <p14:tracePt t="42617" x="10487025" y="1123950"/>
          <p14:tracePt t="42630" x="10458450" y="1123950"/>
          <p14:tracePt t="42647" x="10380663" y="1123950"/>
          <p14:tracePt t="42664" x="10221913" y="1084263"/>
          <p14:tracePt t="42681" x="10166350" y="1077913"/>
          <p14:tracePt t="42698" x="10120313" y="1077913"/>
          <p14:tracePt t="42714" x="10091738" y="1077913"/>
          <p14:tracePt t="42731" x="10080625" y="1077913"/>
          <p14:tracePt t="42747" x="10047288" y="1084263"/>
          <p14:tracePt t="42764" x="9996488" y="1084263"/>
          <p14:tracePt t="42780" x="9963150" y="1084263"/>
          <p14:tracePt t="42797" x="9939338" y="1089025"/>
          <p14:tracePt t="42814" x="9928225" y="1089025"/>
          <p14:tracePt t="43040" x="9917113" y="1089025"/>
          <p14:tracePt t="43048" x="9917113" y="1095375"/>
          <p14:tracePt t="43056" x="9899650" y="1100138"/>
          <p14:tracePt t="43070" x="9888538" y="1100138"/>
          <p14:tracePt t="43088" x="9793288" y="1111250"/>
          <p14:tracePt t="43103" x="9759950" y="1111250"/>
          <p14:tracePt t="43120" x="9629775" y="1157288"/>
          <p14:tracePt t="43137" x="9544050" y="1179513"/>
          <p14:tracePt t="43155" x="9448800" y="1212850"/>
          <p14:tracePt t="43171" x="9307513" y="1241425"/>
          <p14:tracePt t="43186" x="9177338" y="1281113"/>
          <p14:tracePt t="43203" x="9070975" y="1298575"/>
          <p14:tracePt t="43220" x="8985250" y="1343025"/>
          <p14:tracePt t="43238" x="8918575" y="1365250"/>
          <p14:tracePt t="43254" x="8821738" y="1404938"/>
          <p14:tracePt t="43271" x="8770938" y="1422400"/>
          <p14:tracePt t="43272" x="8731250" y="1439863"/>
          <p14:tracePt t="43286" x="8704263" y="1444625"/>
          <p14:tracePt t="43304" x="8618538" y="1466850"/>
          <p14:tracePt t="43320" x="8540750" y="1490663"/>
          <p14:tracePt t="43337" x="8494713" y="1495425"/>
          <p14:tracePt t="43353" x="8477250" y="1495425"/>
          <p14:tracePt t="43370" x="8461375" y="1501775"/>
          <p14:tracePt t="43387" x="8455025" y="1501775"/>
          <p14:tracePt t="43403" x="8439150" y="1506538"/>
          <p14:tracePt t="43438" x="8421688" y="1506538"/>
          <p14:tracePt t="43453" x="8410575" y="1506538"/>
          <p14:tracePt t="43470" x="8393113" y="1506538"/>
          <p14:tracePt t="43486" x="8382000" y="1506538"/>
          <p14:tracePt t="43503" x="8370888" y="1501775"/>
          <p14:tracePt t="43520" x="8348663" y="1490663"/>
          <p14:tracePt t="43536" x="8342313" y="1490663"/>
          <p14:tracePt t="43553" x="8337550" y="1490663"/>
          <p14:tracePt t="43594" x="8324850" y="1490663"/>
          <p14:tracePt t="43604" x="8308975" y="1490663"/>
          <p14:tracePt t="43620" x="8291513" y="1490663"/>
          <p14:tracePt t="43636" x="8286750" y="1495425"/>
          <p14:tracePt t="43653" x="8274050" y="1512888"/>
          <p14:tracePt t="43670" x="8262938" y="1535113"/>
          <p14:tracePt t="43688" x="8247063" y="1603375"/>
          <p14:tracePt t="43703" x="8240713" y="1658938"/>
          <p14:tracePt t="43720" x="8235950" y="1789113"/>
          <p14:tracePt t="43741" x="8235950" y="1846263"/>
          <p14:tracePt t="43753" x="8235950" y="1952625"/>
          <p14:tracePt t="43770" x="8269288" y="2049463"/>
          <p14:tracePt t="43787" x="8313738" y="2116138"/>
          <p14:tracePt t="43803" x="8370888" y="2206625"/>
          <p14:tracePt t="43820" x="8426450" y="2274888"/>
          <p14:tracePt t="43837" x="8512175" y="2330450"/>
          <p14:tracePt t="43855" x="8585200" y="2365375"/>
          <p14:tracePt t="43870" x="8669338" y="2370138"/>
          <p14:tracePt t="43886" x="8726488" y="2370138"/>
          <p14:tracePt t="43904" x="8794750" y="2354263"/>
          <p14:tracePt t="43920" x="8867775" y="2303463"/>
          <p14:tracePt t="43937" x="8872538" y="2292350"/>
          <p14:tracePt t="43954" x="8896350" y="2268538"/>
          <p14:tracePt t="43970" x="8901113" y="2257425"/>
          <p14:tracePt t="44003" x="8901113" y="2235200"/>
          <p14:tracePt t="44036" x="8901113" y="2228850"/>
          <p14:tracePt t="44054" x="8901113" y="2224088"/>
          <p14:tracePt t="44080" x="8901113" y="2217738"/>
          <p14:tracePt t="44095" x="8896350" y="2178050"/>
          <p14:tracePt t="44106" x="8890000" y="2178050"/>
          <p14:tracePt t="44120" x="8883650" y="2173288"/>
          <p14:tracePt t="44136" x="8878888" y="2133600"/>
          <p14:tracePt t="44153" x="8861425" y="2093913"/>
          <p14:tracePt t="44170" x="8839200" y="2038350"/>
          <p14:tracePt t="44186" x="8810625" y="1974850"/>
          <p14:tracePt t="44205" x="8743950" y="1897063"/>
          <p14:tracePt t="44220" x="8680450" y="1811338"/>
          <p14:tracePt t="44238" x="8664575" y="1784350"/>
          <p14:tracePt t="44253" x="8653463" y="1744663"/>
          <p14:tracePt t="44270" x="8653463" y="1709738"/>
          <p14:tracePt t="44286" x="8653463" y="1693863"/>
          <p14:tracePt t="44303" x="8653463" y="1670050"/>
          <p14:tracePt t="44320" x="8653463" y="1625600"/>
          <p14:tracePt t="44337" x="8647113" y="1585913"/>
          <p14:tracePt t="44356" x="8636000" y="1568450"/>
          <p14:tracePt t="44370" x="8636000" y="1563688"/>
          <p14:tracePt t="44392" x="8636000" y="1557338"/>
          <p14:tracePt t="44403" x="8636000" y="1546225"/>
          <p14:tracePt t="44420" x="8636000" y="1517650"/>
          <p14:tracePt t="44437" x="8636000" y="1490663"/>
          <p14:tracePt t="44458" x="8629650" y="1422400"/>
          <p14:tracePt t="44469" x="8624888" y="1416050"/>
          <p14:tracePt t="44486" x="8624888" y="1393825"/>
          <p14:tracePt t="44576" x="8624888" y="1404938"/>
          <p14:tracePt t="44585" x="8624888" y="1411288"/>
          <p14:tracePt t="44602" x="8624888" y="1416050"/>
          <p14:tracePt t="44612" x="8624888" y="1422400"/>
          <p14:tracePt t="44619" x="8618538" y="1444625"/>
          <p14:tracePt t="44636" x="8613775" y="1462088"/>
          <p14:tracePt t="44653" x="8607425" y="1466850"/>
          <p14:tracePt t="44669" x="8607425" y="1490663"/>
          <p14:tracePt t="44722" x="8607425" y="1495425"/>
          <p14:tracePt t="44732" x="8596313" y="1506538"/>
          <p14:tracePt t="44737" x="8591550" y="1517650"/>
          <p14:tracePt t="44753" x="8567738" y="1530350"/>
          <p14:tracePt t="44776" x="8516938" y="1535113"/>
          <p14:tracePt t="44795" x="8472488" y="1546225"/>
          <p14:tracePt t="44803" x="8450263" y="1546225"/>
          <p14:tracePt t="44820" x="8426450" y="1546225"/>
          <p14:tracePt t="44836" x="8415338" y="1546225"/>
          <p14:tracePt t="44853" x="8410575" y="1546225"/>
          <p14:tracePt t="44871" x="8399463" y="1546225"/>
          <p14:tracePt t="44886" x="8393113" y="1546225"/>
          <p14:tracePt t="44955" x="8393113" y="1541463"/>
          <p14:tracePt t="44963" x="8393113" y="1535113"/>
          <p14:tracePt t="44977" x="8393113" y="1530350"/>
          <p14:tracePt t="44986" x="8393113" y="1512888"/>
          <p14:tracePt t="45003" x="8399463" y="1490663"/>
          <p14:tracePt t="45020" x="8399463" y="1479550"/>
          <p14:tracePt t="45152" x="8382000" y="1501775"/>
          <p14:tracePt t="45161" x="8353425" y="1535113"/>
          <p14:tracePt t="45177" x="8286750" y="1603375"/>
          <p14:tracePt t="45186" x="8258175" y="1619250"/>
          <p14:tracePt t="45203" x="8185150" y="1687513"/>
          <p14:tracePt t="45219" x="8139113" y="1760538"/>
          <p14:tracePt t="45236" x="8128000" y="1822450"/>
          <p14:tracePt t="45253" x="8128000" y="1873250"/>
          <p14:tracePt t="45269" x="8128000" y="1963738"/>
          <p14:tracePt t="45286" x="8189913" y="2076450"/>
          <p14:tracePt t="45303" x="8223250" y="2162175"/>
          <p14:tracePt t="45320" x="8229600" y="2212975"/>
          <p14:tracePt t="45336" x="8229600" y="2274888"/>
          <p14:tracePt t="45353" x="8229600" y="2308225"/>
          <p14:tracePt t="45369" x="8229600" y="2365375"/>
          <p14:tracePt t="45386" x="8229600" y="2405063"/>
          <p14:tracePt t="45403" x="8235950" y="2478088"/>
          <p14:tracePt t="45419" x="8291513" y="2528888"/>
          <p14:tracePt t="45436" x="8342313" y="2579688"/>
          <p14:tracePt t="45453" x="8388350" y="2601913"/>
          <p14:tracePt t="45470" x="8432800" y="2608263"/>
          <p14:tracePt t="45486" x="8494713" y="2608263"/>
          <p14:tracePt t="45503" x="8551863" y="2608263"/>
          <p14:tracePt t="45519" x="8613775" y="2608263"/>
          <p14:tracePt t="45536" x="8647113" y="2597150"/>
          <p14:tracePt t="45552" x="8669338" y="2573338"/>
          <p14:tracePt t="45570" x="8704263" y="2540000"/>
          <p14:tracePt t="45586" x="8726488" y="2517775"/>
          <p14:tracePt t="45605" x="8766175" y="2478088"/>
          <p14:tracePt t="45619" x="8788400" y="2405063"/>
          <p14:tracePt t="45636" x="8794750" y="2297113"/>
          <p14:tracePt t="45653" x="8810625" y="2201863"/>
          <p14:tracePt t="45669" x="8821738" y="2100263"/>
          <p14:tracePt t="45688" x="8821738" y="1936750"/>
          <p14:tracePt t="45706" x="8799513" y="1879600"/>
          <p14:tracePt t="45719" x="8737600" y="1755775"/>
          <p14:tracePt t="45738" x="8680450" y="1608138"/>
          <p14:tracePt t="45753" x="8658225" y="1524000"/>
          <p14:tracePt t="45769" x="8629650" y="1484313"/>
          <p14:tracePt t="45787" x="8607425" y="1411288"/>
          <p14:tracePt t="45804" x="8585200" y="1360488"/>
          <p14:tracePt t="45820" x="8562975" y="1331913"/>
          <p14:tracePt t="45837" x="8540750" y="1298575"/>
          <p14:tracePt t="46033" x="8534400" y="1303338"/>
          <p14:tracePt t="46041" x="8528050" y="1309688"/>
          <p14:tracePt t="46058" x="8516938" y="1320800"/>
          <p14:tracePt t="46201" x="8516938" y="1331913"/>
          <p14:tracePt t="46208" x="8516938" y="1349375"/>
          <p14:tracePt t="46217" x="8516938" y="1360488"/>
          <p14:tracePt t="46224" x="8516938" y="1371600"/>
          <p14:tracePt t="46243" x="8512175" y="1400175"/>
          <p14:tracePt t="46259" x="8512175" y="1422400"/>
          <p14:tracePt t="46275" x="8512175" y="1455738"/>
          <p14:tracePt t="46291" x="8501063" y="1484313"/>
          <p14:tracePt t="46308" x="8489950" y="1512888"/>
          <p14:tracePt t="46325" x="8477250" y="1524000"/>
          <p14:tracePt t="46341" x="8472488" y="1535113"/>
          <p14:tracePt t="46362" x="8466138" y="1546225"/>
          <p14:tracePt t="46504" x="8466138" y="1552575"/>
          <p14:tracePt t="46518" x="8450263" y="1552575"/>
          <p14:tracePt t="46528" x="8426450" y="1552575"/>
          <p14:tracePt t="46542" x="8415338" y="1552575"/>
          <p14:tracePt t="46558" x="8399463" y="1552575"/>
          <p14:tracePt t="46574" x="8370888" y="1552575"/>
          <p14:tracePt t="46578" x="8359775" y="1557338"/>
          <p14:tracePt t="46591" x="8353425" y="1557338"/>
          <p14:tracePt t="46609" x="8348663" y="1568450"/>
          <p14:tracePt t="46625" x="8342313" y="1581150"/>
          <p14:tracePt t="46641" x="8313738" y="1631950"/>
          <p14:tracePt t="46658" x="8308975" y="1658938"/>
          <p14:tracePt t="46675" x="8291513" y="1698625"/>
          <p14:tracePt t="46691" x="8286750" y="1733550"/>
          <p14:tracePt t="46708" x="8280400" y="1778000"/>
          <p14:tracePt t="46724" x="8280400" y="1806575"/>
          <p14:tracePt t="46742" x="8280400" y="1873250"/>
          <p14:tracePt t="46758" x="8302625" y="1958975"/>
          <p14:tracePt t="46774" x="8348663" y="2076450"/>
          <p14:tracePt t="46792" x="8410575" y="2195513"/>
          <p14:tracePt t="46808" x="8494713" y="2359025"/>
          <p14:tracePt t="46824" x="8505825" y="2376488"/>
          <p14:tracePt t="46841" x="8523288" y="2376488"/>
          <p14:tracePt t="46860" x="8534400" y="2376488"/>
          <p14:tracePt t="46875" x="8556625" y="2376488"/>
          <p14:tracePt t="46891" x="8578850" y="2381250"/>
          <p14:tracePt t="46908" x="8629650" y="2381250"/>
          <p14:tracePt t="46924" x="8658225" y="2381250"/>
          <p14:tracePt t="46941" x="8704263" y="2381250"/>
          <p14:tracePt t="46958" x="8726488" y="2370138"/>
          <p14:tracePt t="46974" x="8737600" y="2354263"/>
          <p14:tracePt t="46992" x="8748713" y="2343150"/>
          <p14:tracePt t="47008" x="8794750" y="2279650"/>
          <p14:tracePt t="47026" x="8828088" y="2212975"/>
          <p14:tracePt t="47041" x="8845550" y="2139950"/>
          <p14:tracePt t="47058" x="8845550" y="2038350"/>
          <p14:tracePt t="47077" x="8839200" y="1941513"/>
          <p14:tracePt t="47084" x="8832850" y="1885950"/>
          <p14:tracePt t="47092" x="8805863" y="1822450"/>
          <p14:tracePt t="47108" x="8770938" y="1738313"/>
          <p14:tracePt t="47124" x="8731250" y="1625600"/>
          <p14:tracePt t="47143" x="8693150" y="1541463"/>
          <p14:tracePt t="47158" x="8642350" y="1450975"/>
          <p14:tracePt t="47174" x="8607425" y="1404938"/>
          <p14:tracePt t="47191" x="8596313" y="1377950"/>
          <p14:tracePt t="47207" x="8591550" y="1360488"/>
          <p14:tracePt t="47225" x="8567738" y="1327150"/>
          <p14:tracePt t="47242" x="8534400" y="1298575"/>
          <p14:tracePt t="47259" x="8534400" y="1292225"/>
          <p14:tracePt t="47274" x="8512175" y="1281113"/>
          <p14:tracePt t="47338" x="8505825" y="1281113"/>
          <p14:tracePt t="47348" x="8501063" y="1281113"/>
          <p14:tracePt t="47357" x="8489950" y="1281113"/>
          <p14:tracePt t="47375" x="8443913" y="1314450"/>
          <p14:tracePt t="47391" x="8421688" y="1320800"/>
          <p14:tracePt t="47407" x="8404225" y="1338263"/>
          <p14:tracePt t="47425" x="8388350" y="1360488"/>
          <p14:tracePt t="47441" x="8370888" y="1365250"/>
          <p14:tracePt t="47457" x="8353425" y="1377950"/>
          <p14:tracePt t="47474" x="8348663" y="1389063"/>
          <p14:tracePt t="47491" x="8337550" y="1404938"/>
          <p14:tracePt t="47508" x="8313738" y="1422400"/>
          <p14:tracePt t="47524" x="8297863" y="1444625"/>
          <p14:tracePt t="47544" x="8297863" y="1473200"/>
          <p14:tracePt t="47557" x="8297863" y="1524000"/>
          <p14:tracePt t="47576" x="8297863" y="1592263"/>
          <p14:tracePt t="47582" x="8297863" y="1608138"/>
          <p14:tracePt t="47592" x="8297863" y="1643063"/>
          <p14:tracePt t="47609" x="8297863" y="1704975"/>
          <p14:tracePt t="47624" x="8297863" y="1784350"/>
          <p14:tracePt t="47643" x="8297863" y="1822450"/>
          <p14:tracePt t="47657" x="8302625" y="1885950"/>
          <p14:tracePt t="47674" x="8331200" y="1930400"/>
          <p14:tracePt t="47691" x="8353425" y="1992313"/>
          <p14:tracePt t="47707" x="8388350" y="2054225"/>
          <p14:tracePt t="47724" x="8410575" y="2100263"/>
          <p14:tracePt t="47741" x="8439150" y="2139950"/>
          <p14:tracePt t="47759" x="8466138" y="2173288"/>
          <p14:tracePt t="47776" x="8489950" y="2190750"/>
          <p14:tracePt t="47791" x="8523288" y="2224088"/>
          <p14:tracePt t="47807" x="8556625" y="2241550"/>
          <p14:tracePt t="47825" x="8574088" y="2257425"/>
          <p14:tracePt t="47841" x="8602663" y="2268538"/>
          <p14:tracePt t="47857" x="8624888" y="2286000"/>
          <p14:tracePt t="47874" x="8658225" y="2314575"/>
          <p14:tracePt t="47891" x="8693150" y="2325688"/>
          <p14:tracePt t="47907" x="8709025" y="2325688"/>
          <p14:tracePt t="47924" x="8726488" y="2330450"/>
          <p14:tracePt t="47961" x="8731250" y="2330450"/>
          <p14:tracePt t="47977" x="8748713" y="2330450"/>
          <p14:tracePt t="47991" x="8759825" y="2330450"/>
          <p14:tracePt t="48007" x="8788400" y="2303463"/>
          <p14:tracePt t="48024" x="8810625" y="2279650"/>
          <p14:tracePt t="48041" x="8816975" y="2241550"/>
          <p14:tracePt t="48057" x="8816975" y="2201863"/>
          <p14:tracePt t="48076" x="8816975" y="2162175"/>
          <p14:tracePt t="48086" x="8816975" y="2151063"/>
          <p14:tracePt t="48092" x="8816975" y="2139950"/>
          <p14:tracePt t="48108" x="8816975" y="2111375"/>
          <p14:tracePt t="48124" x="8821738" y="2082800"/>
          <p14:tracePt t="48141" x="8828088" y="2065338"/>
          <p14:tracePt t="48157" x="8832850" y="2038350"/>
          <p14:tracePt t="48174" x="8839200" y="2020888"/>
          <p14:tracePt t="48191" x="8850313" y="1987550"/>
          <p14:tracePt t="48207" x="8890000" y="1958975"/>
          <p14:tracePt t="48226" x="8912225" y="1885950"/>
          <p14:tracePt t="48243" x="8929688" y="1822450"/>
          <p14:tracePt t="48258" x="8934450" y="1778000"/>
          <p14:tracePt t="48274" x="8934450" y="1727200"/>
          <p14:tracePt t="48291" x="8934450" y="1693863"/>
          <p14:tracePt t="48307" x="8934450" y="1665288"/>
          <p14:tracePt t="48326" x="8934450" y="1647825"/>
          <p14:tracePt t="48341" x="8934450" y="1631950"/>
          <p14:tracePt t="48357" x="8918575" y="1619250"/>
          <p14:tracePt t="48374" x="8896350" y="1585913"/>
          <p14:tracePt t="48390" x="8845550" y="1535113"/>
          <p14:tracePt t="48407" x="8816975" y="1512888"/>
          <p14:tracePt t="48424" x="8805863" y="1490663"/>
          <p14:tracePt t="48608" x="8794750" y="1490663"/>
          <p14:tracePt t="48617" x="8782050" y="1490663"/>
          <p14:tracePt t="48624" x="8777288" y="1490663"/>
          <p14:tracePt t="48640" x="8770938" y="1490663"/>
          <p14:tracePt t="48752" x="8770938" y="1495425"/>
          <p14:tracePt t="48760" x="8770938" y="1501775"/>
          <p14:tracePt t="48768" x="8770938" y="1512888"/>
          <p14:tracePt t="48781" x="8777288" y="1517650"/>
          <p14:tracePt t="48797" x="8805863" y="1541463"/>
          <p14:tracePt t="48814" x="8850313" y="1552575"/>
          <p14:tracePt t="48830" x="8969375" y="1568450"/>
          <p14:tracePt t="48847" x="9082088" y="1568450"/>
          <p14:tracePt t="48863" x="9194800" y="1568450"/>
          <p14:tracePt t="48880" x="9296400" y="1568450"/>
          <p14:tracePt t="48897" x="9318625" y="1563688"/>
          <p14:tracePt t="48914" x="9336088" y="1546225"/>
          <p14:tracePt t="48931" x="9347200" y="1541463"/>
          <p14:tracePt t="48947" x="9358313" y="1535113"/>
          <p14:tracePt t="48964" x="9369425" y="1517650"/>
          <p14:tracePt t="49000" x="9375775" y="1506538"/>
          <p14:tracePt t="49016" x="9380538" y="1501775"/>
          <p14:tracePt t="49040" x="9386888" y="1501775"/>
          <p14:tracePt t="49049" x="9391650" y="1495425"/>
          <p14:tracePt t="49063" x="9391650" y="1484313"/>
          <p14:tracePt t="49080" x="9409113" y="1444625"/>
          <p14:tracePt t="49097" x="9420225" y="1411288"/>
          <p14:tracePt t="49113" x="9420225" y="1400175"/>
          <p14:tracePt t="49130" x="9420225" y="1371600"/>
          <p14:tracePt t="49147" x="9404350" y="1354138"/>
          <p14:tracePt t="49163" x="9380538" y="1343025"/>
          <p14:tracePt t="49180" x="9358313" y="1343025"/>
          <p14:tracePt t="49198" x="9307513" y="1343025"/>
          <p14:tracePt t="49213" x="9194800" y="1343025"/>
          <p14:tracePt t="49232" x="9053513" y="1400175"/>
          <p14:tracePt t="49247" x="8872538" y="1433513"/>
          <p14:tracePt t="49265" x="8653463" y="1484313"/>
          <p14:tracePt t="49280" x="8545513" y="1506538"/>
          <p14:tracePt t="49320" x="8540750" y="1506538"/>
          <p14:tracePt t="49330" x="8534400" y="1506538"/>
          <p14:tracePt t="49347" x="8505825" y="1484313"/>
          <p14:tracePt t="49363" x="8501063" y="1479550"/>
          <p14:tracePt t="49380" x="8483600" y="1473200"/>
          <p14:tracePt t="49397" x="8477250" y="1473200"/>
          <p14:tracePt t="49456" x="8472488" y="1473200"/>
          <p14:tracePt t="49465" x="8461375" y="1462088"/>
          <p14:tracePt t="49472" x="8443913" y="1462088"/>
          <p14:tracePt t="49482" x="8410575" y="1450975"/>
          <p14:tracePt t="49497" x="8324850" y="1439863"/>
          <p14:tracePt t="49514" x="8269288" y="1422400"/>
          <p14:tracePt t="49530" x="8262938" y="1416050"/>
          <p14:tracePt t="49547" x="8247063" y="1416050"/>
          <p14:tracePt t="49563" x="8240713" y="1416050"/>
          <p14:tracePt t="49580" x="8235950" y="1416050"/>
          <p14:tracePt t="49584" x="8229600" y="1416050"/>
          <p14:tracePt t="49597" x="8223250" y="1416050"/>
          <p14:tracePt t="49614" x="8218488" y="1416050"/>
          <p14:tracePt t="49630" x="8207375" y="1416050"/>
          <p14:tracePt t="49672" x="8201025" y="1422400"/>
          <p14:tracePt t="49680" x="8201025" y="1428750"/>
          <p14:tracePt t="49702" x="8196263" y="1433513"/>
          <p14:tracePt t="49713" x="8185150" y="1439863"/>
          <p14:tracePt t="49720" x="8178800" y="1439863"/>
          <p14:tracePt t="49808" x="8172450" y="1439863"/>
          <p14:tracePt t="49816" x="8167688" y="1439863"/>
          <p14:tracePt t="49830" x="8161338" y="1428750"/>
          <p14:tracePt t="49846" x="8150225" y="1422400"/>
          <p14:tracePt t="49864" x="8145463" y="1411288"/>
          <p14:tracePt t="49968" x="8134350" y="1404938"/>
          <p14:tracePt t="51074" x="8139113" y="1404938"/>
          <p14:tracePt t="51080" x="8145463" y="1404938"/>
          <p14:tracePt t="51096" x="8156575" y="1404938"/>
          <p14:tracePt t="51104" x="8161338" y="1404938"/>
          <p14:tracePt t="51123" x="8167688" y="1404938"/>
          <p14:tracePt t="51136" x="8172450" y="1404938"/>
          <p14:tracePt t="51152" x="8189913" y="1404938"/>
          <p14:tracePt t="51168" x="8212138" y="1400175"/>
          <p14:tracePt t="51185" x="8229600" y="1400175"/>
          <p14:tracePt t="51202" x="8235950" y="1400175"/>
          <p14:tracePt t="51219" x="8247063" y="1400175"/>
          <p14:tracePt t="51353" x="8258175" y="1400175"/>
          <p14:tracePt t="51360" x="8262938" y="1400175"/>
          <p14:tracePt t="51385" x="8274050" y="1400175"/>
          <p14:tracePt t="51497" x="8280400" y="1400175"/>
          <p14:tracePt t="51504" x="8286750" y="1404938"/>
          <p14:tracePt t="51514" x="8291513" y="1411288"/>
          <p14:tracePt t="51824" x="8291513" y="1404938"/>
          <p14:tracePt t="52144" x="8297863" y="1400175"/>
          <p14:tracePt t="52201" x="8302625" y="1400175"/>
          <p14:tracePt t="52416" x="8308975" y="1389063"/>
          <p14:tracePt t="52424" x="8313738" y="1389063"/>
          <p14:tracePt t="52432" x="8324850" y="1389063"/>
          <p14:tracePt t="52441" x="8331200" y="1389063"/>
          <p14:tracePt t="52455" x="8337550" y="1389063"/>
          <p14:tracePt t="52473" x="8359775" y="1389063"/>
          <p14:tracePt t="52489" x="8370888" y="1389063"/>
          <p14:tracePt t="52960" x="8370888" y="1393825"/>
          <p14:tracePt t="53018" x="8370888" y="1400175"/>
          <p14:tracePt t="53025" x="8370888" y="1404938"/>
          <p14:tracePt t="53049" x="8370888" y="1411288"/>
          <p14:tracePt t="53113" x="8375650" y="1422400"/>
          <p14:tracePt t="53120" x="8388350" y="1428750"/>
          <p14:tracePt t="53137" x="8393113" y="1428750"/>
          <p14:tracePt t="53145" x="8404225" y="1433513"/>
          <p14:tracePt t="53161" x="8410575" y="1433513"/>
          <p14:tracePt t="53329" x="8415338" y="1433513"/>
          <p14:tracePt t="53337" x="8426450" y="1433513"/>
          <p14:tracePt t="53344" x="8443913" y="1433513"/>
          <p14:tracePt t="53361" x="8455025" y="1428750"/>
          <p14:tracePt t="53378" x="8472488" y="1428750"/>
          <p14:tracePt t="53394" x="8483600" y="1428750"/>
          <p14:tracePt t="53411" x="8501063" y="1433513"/>
          <p14:tracePt t="53429" x="8534400" y="1439863"/>
          <p14:tracePt t="53445" x="8556625" y="1439863"/>
          <p14:tracePt t="53462" x="8574088" y="1444625"/>
          <p14:tracePt t="53478" x="8596313" y="1450975"/>
          <p14:tracePt t="53499" x="8602663" y="1450975"/>
          <p14:tracePt t="53511" x="8607425" y="1455738"/>
          <p14:tracePt t="53528" x="8624888" y="1462088"/>
          <p14:tracePt t="53544" x="8636000" y="1466850"/>
          <p14:tracePt t="53704" x="8642350" y="1466850"/>
          <p14:tracePt t="53720" x="8647113" y="1473200"/>
          <p14:tracePt t="53840" x="8653463" y="1473200"/>
          <p14:tracePt t="53848" x="8658225" y="1473200"/>
          <p14:tracePt t="53861" x="8669338" y="1473200"/>
          <p14:tracePt t="54305" x="8675688" y="1479550"/>
          <p14:tracePt t="54321" x="8680450" y="1484313"/>
          <p14:tracePt t="54329" x="8680450" y="1495425"/>
          <p14:tracePt t="54338" x="8686800" y="1506538"/>
          <p14:tracePt t="54351" x="8693150" y="1512888"/>
          <p14:tracePt t="54367" x="8693150" y="1517650"/>
          <p14:tracePt t="54384" x="8697913" y="1524000"/>
          <p14:tracePt t="54400" x="8704263" y="1552575"/>
          <p14:tracePt t="54416" x="8709025" y="1574800"/>
          <p14:tracePt t="54433" x="8709025" y="1597025"/>
          <p14:tracePt t="54450" x="8709025" y="1608138"/>
          <p14:tracePt t="54467" x="8709025" y="1614488"/>
          <p14:tracePt t="54536" x="8709025" y="1625600"/>
          <p14:tracePt t="54556" x="8709025" y="1631950"/>
          <p14:tracePt t="54564" x="8709025" y="1636713"/>
          <p14:tracePt t="54574" x="8709025" y="1647825"/>
          <p14:tracePt t="54584" x="8709025" y="1654175"/>
          <p14:tracePt t="54600" x="8693150" y="1676400"/>
          <p14:tracePt t="54616" x="8675688" y="1687513"/>
          <p14:tracePt t="54633" x="8664575" y="1698625"/>
          <p14:tracePt t="54650" x="8658225" y="1716088"/>
          <p14:tracePt t="54667" x="8647113" y="1727200"/>
          <p14:tracePt t="54683" x="8642350" y="1727200"/>
          <p14:tracePt t="54700" x="8613775" y="1727200"/>
          <p14:tracePt t="54717" x="8596313" y="1727200"/>
          <p14:tracePt t="54734" x="8591550" y="1727200"/>
          <p14:tracePt t="54776" x="8585200" y="1733550"/>
          <p14:tracePt t="54786" x="8578850" y="1733550"/>
          <p14:tracePt t="54792" x="8574088" y="1733550"/>
          <p14:tracePt t="54800" x="8567738" y="1733550"/>
          <p14:tracePt t="54864" x="8562975" y="1733550"/>
          <p14:tracePt t="54873" x="8556625" y="1738313"/>
          <p14:tracePt t="54930" x="8551863" y="1738313"/>
          <p14:tracePt t="54939" x="8545513" y="1738313"/>
          <p14:tracePt t="54952" x="8540750" y="1738313"/>
          <p14:tracePt t="54966" x="8534400" y="1738313"/>
          <p14:tracePt t="55008" x="8523288" y="1738313"/>
          <p14:tracePt t="55016" x="8523288" y="1733550"/>
          <p14:tracePt t="55025" x="8516938" y="1727200"/>
          <p14:tracePt t="55036" x="8516938" y="1716088"/>
          <p14:tracePt t="55050" x="8505825" y="1687513"/>
          <p14:tracePt t="55067" x="8494713" y="1665288"/>
          <p14:tracePt t="55083" x="8483600" y="1654175"/>
          <p14:tracePt t="55101" x="8461375" y="1631950"/>
          <p14:tracePt t="55117" x="8450263" y="1619250"/>
          <p14:tracePt t="55133" x="8443913" y="1614488"/>
          <p14:tracePt t="55150" x="8426450" y="1608138"/>
          <p14:tracePt t="55167" x="8410575" y="1597025"/>
          <p14:tracePt t="55183" x="8375650" y="1568450"/>
          <p14:tracePt t="55200" x="8324850" y="1517650"/>
          <p14:tracePt t="55216" x="8302625" y="1495425"/>
          <p14:tracePt t="55234" x="8280400" y="1439863"/>
          <p14:tracePt t="55250" x="8251825" y="1389063"/>
          <p14:tracePt t="55266" x="8240713" y="1354138"/>
          <p14:tracePt t="55283" x="8240713" y="1349375"/>
          <p14:tracePt t="55352" x="8240713" y="1371600"/>
          <p14:tracePt t="55371" x="8240713" y="1377950"/>
          <p14:tracePt t="55376" x="8240713" y="1389063"/>
          <p14:tracePt t="55387" x="8240713" y="1422400"/>
          <p14:tracePt t="55400" x="8258175" y="1466850"/>
          <p14:tracePt t="55419" x="8297863" y="1557338"/>
          <p14:tracePt t="55433" x="8337550" y="1654175"/>
          <p14:tracePt t="55450" x="8426450" y="1778000"/>
          <p14:tracePt t="55467" x="8512175" y="1879600"/>
          <p14:tracePt t="55483" x="8591550" y="1974850"/>
          <p14:tracePt t="55500" x="8647113" y="2054225"/>
          <p14:tracePt t="55520" x="8755063" y="2133600"/>
          <p14:tracePt t="55533" x="8816975" y="2139950"/>
          <p14:tracePt t="55550" x="8997950" y="2139950"/>
          <p14:tracePt t="55566" x="9263063" y="2076450"/>
          <p14:tracePt t="55583" x="9590088" y="1857375"/>
          <p14:tracePt t="55586" x="9731375" y="1749425"/>
          <p14:tracePt t="55600" x="9877425" y="1552575"/>
          <p14:tracePt t="55617" x="9967913" y="1428750"/>
          <p14:tracePt t="55633" x="10013950" y="1338263"/>
          <p14:tracePt t="55650" x="10109200" y="1252538"/>
          <p14:tracePt t="55668" x="10244138" y="1123950"/>
          <p14:tracePt t="55683" x="10380663" y="1033463"/>
          <p14:tracePt t="55700" x="10453688" y="982663"/>
          <p14:tracePt t="55716" x="10453688" y="976313"/>
          <p14:tracePt t="55913" x="10458450" y="976313"/>
          <p14:tracePt t="55929" x="10453688" y="982663"/>
          <p14:tracePt t="55936" x="10442575" y="993775"/>
          <p14:tracePt t="55950" x="10436225" y="1004888"/>
          <p14:tracePt t="55966" x="10425113" y="1027113"/>
          <p14:tracePt t="55983" x="10402888" y="1049338"/>
          <p14:tracePt t="56000" x="10374313" y="1084263"/>
          <p14:tracePt t="56016" x="10345738" y="1128713"/>
          <p14:tracePt t="56033" x="10312400" y="1185863"/>
          <p14:tracePt t="56049" x="10312400" y="1196975"/>
          <p14:tracePt t="56066" x="10306050" y="1208088"/>
          <p14:tracePt t="56224" x="10301288" y="1208088"/>
          <p14:tracePt t="56233" x="10290175" y="1208088"/>
          <p14:tracePt t="56243" x="10279063" y="1208088"/>
          <p14:tracePt t="56249" x="10255250" y="1208088"/>
          <p14:tracePt t="56266" x="10177463" y="1208088"/>
          <p14:tracePt t="56283" x="10126663" y="1208088"/>
          <p14:tracePt t="56300" x="10086975" y="1208088"/>
          <p14:tracePt t="56316" x="10069513" y="1208088"/>
          <p14:tracePt t="56368" x="10052050" y="1208088"/>
          <p14:tracePt t="56377" x="10007600" y="1208088"/>
          <p14:tracePt t="56385" x="9963150" y="1208088"/>
          <p14:tracePt t="56400" x="9928225" y="1208088"/>
          <p14:tracePt t="56416" x="9848850" y="1208088"/>
          <p14:tracePt t="56584" x="9855200" y="1201738"/>
          <p14:tracePt t="56592" x="9866313" y="1196975"/>
          <p14:tracePt t="56602" x="9872663" y="1196975"/>
          <p14:tracePt t="56617" x="9899650" y="1179513"/>
          <p14:tracePt t="56633" x="9912350" y="1174750"/>
          <p14:tracePt t="56688" x="9917113" y="1174750"/>
          <p14:tracePt t="56701" x="9928225" y="1174750"/>
          <p14:tracePt t="56712" x="9967913" y="1174750"/>
          <p14:tracePt t="56733" x="9996488" y="1174750"/>
          <p14:tracePt t="56749" x="10007600" y="1174750"/>
          <p14:tracePt t="56767" x="10036175" y="1174750"/>
          <p14:tracePt t="56783" x="10075863" y="1174750"/>
          <p14:tracePt t="56799" x="10148888" y="1174750"/>
          <p14:tracePt t="56816" x="10210800" y="1174750"/>
          <p14:tracePt t="56833" x="10312400" y="1174750"/>
          <p14:tracePt t="56849" x="10334625" y="1174750"/>
          <p14:tracePt t="56953" x="10329863" y="1174750"/>
          <p14:tracePt t="56960" x="10306050" y="1174750"/>
          <p14:tracePt t="56968" x="10267950" y="1174750"/>
          <p14:tracePt t="56983" x="10177463" y="1174750"/>
          <p14:tracePt t="56999" x="9985375" y="1174750"/>
          <p14:tracePt t="57016" x="9855200" y="1174750"/>
          <p14:tracePt t="57033" x="9844088" y="1174750"/>
          <p14:tracePt t="57050" x="9832975" y="1174750"/>
          <p14:tracePt t="57066" x="9810750" y="1174750"/>
          <p14:tracePt t="57083" x="9804400" y="1174750"/>
          <p14:tracePt t="57168" x="9804400" y="1168400"/>
          <p14:tracePt t="57176" x="9804400" y="1157288"/>
          <p14:tracePt t="57184" x="9815513" y="1150938"/>
          <p14:tracePt t="57199" x="9821863" y="1139825"/>
          <p14:tracePt t="57217" x="9832975" y="1128713"/>
          <p14:tracePt t="57256" x="9826625" y="1128713"/>
          <p14:tracePt t="57266" x="9815513" y="1128713"/>
          <p14:tracePt t="57283" x="9771063" y="1128713"/>
          <p14:tracePt t="57299" x="9742488" y="1128713"/>
          <p14:tracePt t="57316" x="9720263" y="1128713"/>
          <p14:tracePt t="57333" x="9709150" y="1128713"/>
          <p14:tracePt t="57350" x="9680575" y="1128713"/>
          <p14:tracePt t="57366" x="9601200" y="1174750"/>
          <p14:tracePt t="57385" x="9471025" y="1230313"/>
          <p14:tracePt t="57399" x="9234488" y="1287463"/>
          <p14:tracePt t="57417" x="8985250" y="1331913"/>
          <p14:tracePt t="57433" x="8934450" y="1338263"/>
          <p14:tracePt t="57450" x="8923338" y="1338263"/>
          <p14:tracePt t="57466" x="8918575" y="1338263"/>
          <p14:tracePt t="57499" x="8929688" y="1331913"/>
          <p14:tracePt t="57516" x="8947150" y="1331913"/>
          <p14:tracePt t="57533" x="8980488" y="1327150"/>
          <p14:tracePt t="57550" x="9059863" y="1327150"/>
          <p14:tracePt t="57566" x="9155113" y="1327150"/>
          <p14:tracePt t="57583" x="9223375" y="1327150"/>
          <p14:tracePt t="57586" x="9251950" y="1327150"/>
          <p14:tracePt t="57599" x="9267825" y="1327150"/>
          <p14:tracePt t="57616" x="9307513" y="1320800"/>
          <p14:tracePt t="57633" x="9313863" y="1320800"/>
          <p14:tracePt t="57649" x="9318625" y="1314450"/>
          <p14:tracePt t="57666" x="9324975" y="1303338"/>
          <p14:tracePt t="57760" x="9302750" y="1303338"/>
          <p14:tracePt t="57768" x="9239250" y="1303338"/>
          <p14:tracePt t="57776" x="9183688" y="1303338"/>
          <p14:tracePt t="57785" x="9115425" y="1303338"/>
          <p14:tracePt t="57799" x="9036050" y="1303338"/>
          <p14:tracePt t="57816" x="8951913" y="1303338"/>
          <p14:tracePt t="57864" x="8940800" y="1303338"/>
          <p14:tracePt t="57889" x="8951913" y="1303338"/>
          <p14:tracePt t="57899" x="8974138" y="1303338"/>
          <p14:tracePt t="57906" x="9002713" y="1292225"/>
          <p14:tracePt t="57916" x="9042400" y="1287463"/>
          <p14:tracePt t="57932" x="9110663" y="1287463"/>
          <p14:tracePt t="57949" x="9183688" y="1276350"/>
          <p14:tracePt t="57966" x="9217025" y="1276350"/>
          <p14:tracePt t="57982" x="9251950" y="1276350"/>
          <p14:tracePt t="58001" x="9296400" y="1263650"/>
          <p14:tracePt t="58016" x="9307513" y="1263650"/>
          <p14:tracePt t="58289" x="9313863" y="1263650"/>
          <p14:tracePt t="58297" x="9318625" y="1263650"/>
          <p14:tracePt t="58344" x="9324975" y="1252538"/>
          <p14:tracePt t="58353" x="9340850" y="1252538"/>
          <p14:tracePt t="58367" x="9358313" y="1252538"/>
          <p14:tracePt t="58382" x="9375775" y="1252538"/>
          <p14:tracePt t="58399" x="9386888" y="1252538"/>
          <p14:tracePt t="58416" x="9420225" y="1247775"/>
          <p14:tracePt t="58481" x="9431338" y="1247775"/>
          <p14:tracePt t="58489" x="9442450" y="1247775"/>
          <p14:tracePt t="58499" x="9477375" y="1236663"/>
          <p14:tracePt t="58515" x="9532938" y="1230313"/>
          <p14:tracePt t="58532" x="9556750" y="1230313"/>
          <p14:tracePt t="58549" x="9567863" y="1225550"/>
          <p14:tracePt t="58744" x="9567863" y="1230313"/>
          <p14:tracePt t="58752" x="9567863" y="1236663"/>
          <p14:tracePt t="58931" x="9567863" y="1247775"/>
          <p14:tracePt t="58937" x="9517063" y="1287463"/>
          <p14:tracePt t="58945" x="9459913" y="1287463"/>
          <p14:tracePt t="58956" x="9391650" y="1314450"/>
          <p14:tracePt t="58972" x="9217025" y="1338263"/>
          <p14:tracePt t="58990" x="9115425" y="1349375"/>
          <p14:tracePt t="59005" x="9104313" y="1349375"/>
          <p14:tracePt t="59088" x="9132888" y="1349375"/>
          <p14:tracePt t="59096" x="9161463" y="1338263"/>
          <p14:tracePt t="59105" x="9228138" y="1314450"/>
          <p14:tracePt t="59122" x="9302750" y="1298575"/>
          <p14:tracePt t="59139" x="9398000" y="1292225"/>
          <p14:tracePt t="59155" x="9499600" y="1292225"/>
          <p14:tracePt t="59172" x="9572625" y="1292225"/>
          <p14:tracePt t="59189" x="9594850" y="1287463"/>
          <p14:tracePt t="59205" x="9601200" y="1287463"/>
          <p14:tracePt t="59264" x="9567863" y="1292225"/>
          <p14:tracePt t="59272" x="9521825" y="1292225"/>
          <p14:tracePt t="59280" x="9477375" y="1292225"/>
          <p14:tracePt t="59289" x="9415463" y="1292225"/>
          <p14:tracePt t="59305" x="9364663" y="1309688"/>
          <p14:tracePt t="59322" x="9336088" y="1314450"/>
          <p14:tracePt t="59376" x="9329738" y="1314450"/>
          <p14:tracePt t="59384" x="9347200" y="1309688"/>
          <p14:tracePt t="59392" x="9415463" y="1303338"/>
          <p14:tracePt t="59405" x="9482138" y="1292225"/>
          <p14:tracePt t="59422" x="9629775" y="1241425"/>
          <p14:tracePt t="59438" x="9782175" y="1185863"/>
          <p14:tracePt t="59455" x="9844088" y="1168400"/>
          <p14:tracePt t="59472" x="9906000" y="1146175"/>
          <p14:tracePt t="59488" x="9963150" y="1135063"/>
          <p14:tracePt t="59505" x="9967913" y="1135063"/>
          <p14:tracePt t="59539" x="9945688" y="1150938"/>
          <p14:tracePt t="59557" x="9861550" y="1190625"/>
          <p14:tracePt t="59572" x="9775825" y="1219200"/>
          <p14:tracePt t="59590" x="9747250" y="1241425"/>
          <p14:tracePt t="59649" x="9742488" y="1252538"/>
          <p14:tracePt t="59659" x="9742488" y="1258888"/>
          <p14:tracePt t="59672" x="9764713" y="1258888"/>
          <p14:tracePt t="59689" x="9815513" y="1258888"/>
          <p14:tracePt t="59706" x="9855200" y="1258888"/>
          <p14:tracePt t="59722" x="9899650" y="1276350"/>
          <p14:tracePt t="59738" x="9912350" y="1276350"/>
          <p14:tracePt t="59784" x="9899650" y="1292225"/>
          <p14:tracePt t="59793" x="9837738" y="1298575"/>
          <p14:tracePt t="59805" x="9747250" y="1309688"/>
          <p14:tracePt t="59822" x="9652000" y="1327150"/>
          <p14:tracePt t="59839" x="9634538" y="1327150"/>
          <p14:tracePt t="59921" x="9645650" y="1327150"/>
          <p14:tracePt t="59928" x="9658350" y="1327150"/>
          <p14:tracePt t="59938" x="9685338" y="1327150"/>
          <p14:tracePt t="59955" x="9775825" y="1314450"/>
          <p14:tracePt t="59974" x="9848850" y="1287463"/>
          <p14:tracePt t="59988" x="9899650" y="1287463"/>
          <p14:tracePt t="60005" x="9963150" y="1287463"/>
          <p14:tracePt t="60022" x="9974263" y="1287463"/>
          <p14:tracePt t="60058" x="9967913" y="1287463"/>
          <p14:tracePt t="60072" x="9888538" y="1287463"/>
          <p14:tracePt t="60090" x="9782175" y="1298575"/>
          <p14:tracePt t="60110" x="9696450" y="1309688"/>
          <p14:tracePt t="60122" x="9594850" y="1309688"/>
          <p14:tracePt t="60138" x="9448800" y="1309688"/>
          <p14:tracePt t="60155" x="9313863" y="1309688"/>
          <p14:tracePt t="60172" x="9251950" y="1309688"/>
          <p14:tracePt t="60275" x="9251950" y="1303338"/>
          <p14:tracePt t="60280" x="9251950" y="1298575"/>
          <p14:tracePt t="60289" x="9251950" y="1292225"/>
          <p14:tracePt t="60360" x="9251950" y="1287463"/>
          <p14:tracePt t="60368" x="9245600" y="1281113"/>
          <p14:tracePt t="60376" x="9234488" y="1281113"/>
          <p14:tracePt t="60390" x="9234488" y="1276350"/>
          <p14:tracePt t="60405" x="9223375" y="1276350"/>
          <p14:tracePt t="60544" x="9239250" y="1247775"/>
          <p14:tracePt t="60554" x="9263063" y="1241425"/>
          <p14:tracePt t="60560" x="9278938" y="1230313"/>
          <p14:tracePt t="60574" x="9296400" y="1225550"/>
          <p14:tracePt t="60580" x="9296400" y="1212850"/>
          <p14:tracePt t="60588" x="9302750" y="1208088"/>
          <p14:tracePt t="60800" x="9285288" y="1208088"/>
          <p14:tracePt t="60808" x="9274175" y="1212850"/>
          <p14:tracePt t="60816" x="9223375" y="1212850"/>
          <p14:tracePt t="60825" x="9172575" y="1230313"/>
          <p14:tracePt t="60839" x="9126538" y="1247775"/>
          <p14:tracePt t="60857" x="9070975" y="1276350"/>
          <p14:tracePt t="60945" x="9082088" y="1276350"/>
          <p14:tracePt t="60952" x="9086850" y="1270000"/>
          <p14:tracePt t="60960" x="9115425" y="1270000"/>
          <p14:tracePt t="60971" x="9161463" y="1263650"/>
          <p14:tracePt t="60988" x="9245600" y="1252538"/>
          <p14:tracePt t="61005" x="9313863" y="1247775"/>
          <p14:tracePt t="61022" x="9364663" y="1236663"/>
          <p14:tracePt t="61038" x="9409113" y="1236663"/>
          <p14:tracePt t="61055" x="9442450" y="1219200"/>
          <p14:tracePt t="61072" x="9466263" y="1219200"/>
          <p14:tracePt t="61088" x="9471025" y="1219200"/>
          <p14:tracePt t="61136" x="9477375" y="1212850"/>
          <p14:tracePt t="61144" x="9477375" y="1190625"/>
          <p14:tracePt t="61157" x="9477375" y="1179513"/>
          <p14:tracePt t="61172" x="9471025" y="1174750"/>
          <p14:tracePt t="61280" x="9477375" y="1174750"/>
          <p14:tracePt t="61288" x="9505950" y="1174750"/>
          <p14:tracePt t="61296" x="9517063" y="1168400"/>
          <p14:tracePt t="61305" x="9550400" y="1168400"/>
          <p14:tracePt t="61322" x="9578975" y="1168400"/>
          <p14:tracePt t="61340" x="9590088" y="1168400"/>
          <p14:tracePt t="61355" x="9629775" y="1168400"/>
          <p14:tracePt t="61371" x="9640888" y="1168400"/>
          <p14:tracePt t="61601" x="9645650" y="1168400"/>
          <p14:tracePt t="61633" x="9652000" y="1168400"/>
          <p14:tracePt t="61640" x="9658350" y="1168400"/>
          <p14:tracePt t="61649" x="9663113" y="1168400"/>
          <p14:tracePt t="61660" x="9669463" y="1174750"/>
          <p14:tracePt t="61677" x="9696450" y="1174750"/>
          <p14:tracePt t="61694" x="9720263" y="1174750"/>
          <p14:tracePt t="61710" x="9736138" y="1174750"/>
          <p14:tracePt t="61728" x="9742488" y="1174750"/>
          <p14:tracePt t="71089" x="9742488" y="1179513"/>
          <p14:tracePt t="71096" x="9725025" y="1196975"/>
          <p14:tracePt t="71104" x="9702800" y="1196975"/>
          <p14:tracePt t="71119" x="9612313" y="1236663"/>
          <p14:tracePt t="71136" x="9031288" y="1512888"/>
          <p14:tracePt t="71152" x="8269288" y="1738313"/>
          <p14:tracePt t="71169" x="8251825" y="1749425"/>
          <p14:tracePt t="71187" x="8251825" y="1766888"/>
          <p14:tracePt t="71202" x="8251825" y="1789113"/>
          <p14:tracePt t="71219" x="8251825" y="1795463"/>
          <p14:tracePt t="71235" x="8251825" y="1811338"/>
          <p14:tracePt t="71481" x="8258175" y="1811338"/>
          <p14:tracePt t="71488" x="8262938" y="1806575"/>
          <p14:tracePt t="71496" x="8269288" y="1800225"/>
          <p14:tracePt t="71508" x="8274050" y="1800225"/>
          <p14:tracePt t="71524" x="8297863" y="1784350"/>
          <p14:tracePt t="71541" x="8320088" y="1749425"/>
          <p14:tracePt t="71558" x="8337550" y="1716088"/>
          <p14:tracePt t="71574" x="8342313" y="1682750"/>
          <p14:tracePt t="71580" x="8342313" y="1676400"/>
          <p14:tracePt t="71591" x="8342313" y="1670050"/>
          <p14:tracePt t="71607" x="8342313" y="1643063"/>
          <p14:tracePt t="71624" x="8342313" y="1631950"/>
          <p14:tracePt t="71642" x="8348663" y="1625600"/>
          <p14:tracePt t="71720" x="8353425" y="1625600"/>
          <p14:tracePt t="71729" x="8364538" y="1625600"/>
          <p14:tracePt t="71741" x="8382000" y="1625600"/>
          <p14:tracePt t="71751" x="8399463" y="1625600"/>
          <p14:tracePt t="71774" x="8432800" y="1625600"/>
          <p14:tracePt t="71791" x="8477250" y="1625600"/>
          <p14:tracePt t="71807" x="8534400" y="1625600"/>
          <p14:tracePt t="71824" x="8596313" y="1608138"/>
          <p14:tracePt t="71842" x="8642350" y="1597025"/>
          <p14:tracePt t="71857" x="8680450" y="1574800"/>
          <p14:tracePt t="71874" x="8731250" y="1563688"/>
          <p14:tracePt t="71891" x="8777288" y="1557338"/>
          <p14:tracePt t="71908" x="8821738" y="1552575"/>
          <p14:tracePt t="71924" x="8861425" y="1546225"/>
          <p14:tracePt t="71941" x="8867775" y="1546225"/>
          <p14:tracePt t="71958" x="8872538" y="1546225"/>
          <p14:tracePt t="72144" x="8883650" y="1546225"/>
          <p14:tracePt t="72152" x="8890000" y="1535113"/>
          <p14:tracePt t="72160" x="8901113" y="1517650"/>
          <p14:tracePt t="72176" x="8918575" y="1506538"/>
          <p14:tracePt t="72191" x="8940800" y="1506538"/>
          <p14:tracePt t="72207" x="8969375" y="1495425"/>
          <p14:tracePt t="72272" x="8969375" y="1484313"/>
          <p14:tracePt t="72280" x="8958263" y="1479550"/>
          <p14:tracePt t="72291" x="8951913" y="1479550"/>
          <p14:tracePt t="72307" x="8901113" y="1479550"/>
          <p14:tracePt t="72324" x="8867775" y="1479550"/>
          <p14:tracePt t="72341" x="8832850" y="1479550"/>
          <p14:tracePt t="72357" x="8805863" y="1479550"/>
          <p14:tracePt t="72374" x="8770938" y="1495425"/>
          <p14:tracePt t="72391" x="8731250" y="1501775"/>
          <p14:tracePt t="72407" x="8686800" y="1501775"/>
          <p14:tracePt t="72424" x="8653463" y="1501775"/>
          <p14:tracePt t="72441" x="8613775" y="1501775"/>
          <p14:tracePt t="72458" x="8574088" y="1501775"/>
          <p14:tracePt t="72474" x="8528050" y="1501775"/>
          <p14:tracePt t="72491" x="8501063" y="1501775"/>
          <p14:tracePt t="72508" x="8439150" y="1495425"/>
          <p14:tracePt t="72524" x="8320088" y="1450975"/>
          <p14:tracePt t="72541" x="8178800" y="1389063"/>
          <p14:tracePt t="72557" x="8054975" y="1354138"/>
          <p14:tracePt t="72574" x="8015288" y="1327150"/>
          <p14:tracePt t="72577" x="7997825" y="1320800"/>
          <p14:tracePt t="72656" x="8004175" y="1320800"/>
          <p14:tracePt t="72672" x="8008938" y="1327150"/>
          <p14:tracePt t="72680" x="8026400" y="1331913"/>
          <p14:tracePt t="72691" x="8037513" y="1331913"/>
          <p14:tracePt t="72707" x="8099425" y="1343025"/>
          <p14:tracePt t="72724" x="8178800" y="1365250"/>
          <p14:tracePt t="72741" x="8258175" y="1377950"/>
          <p14:tracePt t="72757" x="8320088" y="1393825"/>
          <p14:tracePt t="72774" x="8370888" y="1404938"/>
          <p14:tracePt t="72790" x="8461375" y="1411288"/>
          <p14:tracePt t="72807" x="8540750" y="1411288"/>
          <p14:tracePt t="72824" x="8709025" y="1411288"/>
          <p14:tracePt t="72841" x="8850313" y="1422400"/>
          <p14:tracePt t="72858" x="8929688" y="1422400"/>
          <p14:tracePt t="72874" x="9251950" y="1422400"/>
          <p14:tracePt t="72891" x="9466263" y="1404938"/>
          <p14:tracePt t="72907" x="9629775" y="1371600"/>
          <p14:tracePt t="72924" x="9709150" y="1331913"/>
          <p14:tracePt t="72941" x="9713913" y="1331913"/>
          <p14:tracePt t="72957" x="9713913" y="1327150"/>
          <p14:tracePt t="72974" x="9713913" y="1320800"/>
          <p14:tracePt t="72991" x="9713913" y="1314450"/>
          <p14:tracePt t="73008" x="9713913" y="1309688"/>
          <p14:tracePt t="73024" x="9713913" y="1303338"/>
          <p14:tracePt t="73121" x="9720263" y="1292225"/>
          <p14:tracePt t="73128" x="9725025" y="1292225"/>
          <p14:tracePt t="73150" x="9731375" y="1292225"/>
          <p14:tracePt t="73157" x="9747250" y="1287463"/>
          <p14:tracePt t="73174" x="9764713" y="1287463"/>
          <p14:tracePt t="73191" x="9786938" y="1287463"/>
          <p14:tracePt t="73207" x="9837738" y="1287463"/>
          <p14:tracePt t="73224" x="9956800" y="1287463"/>
          <p14:tracePt t="73241" x="10007600" y="1287463"/>
          <p14:tracePt t="73258" x="10069513" y="1287463"/>
          <p14:tracePt t="73274" x="10091738" y="1287463"/>
          <p14:tracePt t="73290" x="10126663" y="1287463"/>
          <p14:tracePt t="73307" x="10171113" y="1287463"/>
          <p14:tracePt t="73324" x="10217150" y="1276350"/>
          <p14:tracePt t="73340" x="10261600" y="1270000"/>
          <p14:tracePt t="73357" x="10290175" y="1270000"/>
          <p14:tracePt t="73374" x="10312400" y="1270000"/>
          <p14:tracePt t="73391" x="10345738" y="1270000"/>
          <p14:tracePt t="73407" x="10356850" y="1270000"/>
          <p14:tracePt t="73424" x="10363200" y="1263650"/>
          <p14:tracePt t="73497" x="10369550" y="1263650"/>
          <p14:tracePt t="73504" x="10374313" y="1263650"/>
          <p14:tracePt t="73513" x="10385425" y="1258888"/>
          <p14:tracePt t="73524" x="10396538" y="1258888"/>
          <p14:tracePt t="73541" x="10420350" y="1258888"/>
          <p14:tracePt t="73559" x="10431463" y="1258888"/>
          <p14:tracePt t="73574" x="10442575" y="1258888"/>
          <p14:tracePt t="73590" x="10458450" y="1258888"/>
          <p14:tracePt t="73608" x="10475913" y="1258888"/>
          <p14:tracePt t="73624" x="10533063" y="1247775"/>
          <p14:tracePt t="73640" x="10537825" y="1241425"/>
          <p14:tracePt t="74089" x="10537825" y="1236663"/>
          <p14:tracePt t="74137" x="10533063" y="1236663"/>
          <p14:tracePt t="74176" x="10526713" y="1236663"/>
          <p14:tracePt t="74184" x="10521950" y="1236663"/>
          <p14:tracePt t="74192" x="10515600" y="1236663"/>
          <p14:tracePt t="74400" x="10509250" y="1236663"/>
          <p14:tracePt t="74408" x="10493375" y="1236663"/>
          <p14:tracePt t="74425" x="10487025" y="1236663"/>
          <p14:tracePt t="74436" x="10482263" y="1236663"/>
          <p14:tracePt t="74452" x="10475913" y="1241425"/>
          <p14:tracePt t="74536" x="10471150" y="1241425"/>
          <p14:tracePt t="74544" x="10464800" y="1241425"/>
          <p14:tracePt t="74552" x="10453688" y="1247775"/>
          <p14:tracePt t="74569" x="10442575" y="1252538"/>
          <p14:tracePt t="74586" x="10420350" y="1258888"/>
          <p14:tracePt t="74603" x="10407650" y="1270000"/>
          <p14:tracePt t="74619" x="10402888" y="1276350"/>
          <p14:tracePt t="74636" x="10396538" y="1287463"/>
          <p14:tracePt t="74652" x="10380663" y="1292225"/>
          <p14:tracePt t="74669" x="10352088" y="1292225"/>
          <p14:tracePt t="74686" x="10323513" y="1292225"/>
          <p14:tracePt t="74702" x="10261600" y="1309688"/>
          <p14:tracePt t="74719" x="10221913" y="1320800"/>
          <p14:tracePt t="74738" x="10166350" y="1365250"/>
          <p14:tracePt t="74752" x="10109200" y="1404938"/>
          <p14:tracePt t="74769" x="10018713" y="1462088"/>
          <p14:tracePt t="74786" x="9906000" y="1541463"/>
          <p14:tracePt t="74802" x="9759950" y="1619250"/>
          <p14:tracePt t="74819" x="9618663" y="1704975"/>
          <p14:tracePt t="74836" x="9505950" y="1771650"/>
          <p14:tracePt t="74853" x="9380538" y="1851025"/>
          <p14:tracePt t="74870" x="9290050" y="1890713"/>
          <p14:tracePt t="74886" x="9194800" y="1912938"/>
          <p14:tracePt t="74902" x="9099550" y="1941513"/>
          <p14:tracePt t="74919" x="9013825" y="1963738"/>
          <p14:tracePt t="74936" x="8980488" y="1974850"/>
          <p14:tracePt t="74952" x="8963025" y="1974850"/>
          <p14:tracePt t="74969" x="8901113" y="1974850"/>
          <p14:tracePt t="74986" x="8832850" y="1974850"/>
          <p14:tracePt t="75002" x="8755063" y="1974850"/>
          <p14:tracePt t="75019" x="8709025" y="1974850"/>
          <p14:tracePt t="75036" x="8704263" y="1974850"/>
          <p14:tracePt t="75152" x="8704263" y="1970088"/>
          <p14:tracePt t="75160" x="8704263" y="1963738"/>
          <p14:tracePt t="75169" x="8704263" y="1947863"/>
          <p14:tracePt t="75186" x="8709025" y="1924050"/>
          <p14:tracePt t="75202" x="8720138" y="1897063"/>
          <p14:tracePt t="75219" x="8726488" y="1851025"/>
          <p14:tracePt t="75238" x="8726488" y="1822450"/>
          <p14:tracePt t="75257" x="8737600" y="1795463"/>
          <p14:tracePt t="75269" x="8748713" y="1784350"/>
          <p14:tracePt t="75285" x="8770938" y="1766888"/>
          <p14:tracePt t="75302" x="8845550" y="1744663"/>
          <p14:tracePt t="75321" x="9036050" y="1720850"/>
          <p14:tracePt t="75336" x="9437688" y="1608138"/>
          <p14:tracePt t="75353" x="9945688" y="1466850"/>
          <p14:tracePt t="75369" x="10142538" y="1411288"/>
          <p14:tracePt t="75386" x="10160000" y="1404938"/>
          <p14:tracePt t="75442" x="10166350" y="1404938"/>
          <p14:tracePt t="75448" x="10177463" y="1404938"/>
          <p14:tracePt t="75648" x="10188575" y="1400175"/>
          <p14:tracePt t="75656" x="10210800" y="1382713"/>
          <p14:tracePt t="75666" x="10217150" y="1382713"/>
          <p14:tracePt t="75678" x="10228263" y="1371600"/>
          <p14:tracePt t="75691" x="10255250" y="1354138"/>
          <p14:tracePt t="75708" x="10272713" y="1331913"/>
          <p14:tracePt t="75724" x="10301288" y="1320800"/>
          <p14:tracePt t="75741" x="10312400" y="1314450"/>
          <p14:tracePt t="75758" x="10323513" y="1314450"/>
          <p14:tracePt t="75774" x="10334625" y="1309688"/>
          <p14:tracePt t="75791" x="10352088" y="1292225"/>
          <p14:tracePt t="75807" x="10396538" y="1287463"/>
          <p14:tracePt t="75826" x="10425113" y="1276350"/>
          <p14:tracePt t="75864" x="10431463" y="1276350"/>
          <p14:tracePt t="75874" x="10436225" y="1270000"/>
          <p14:tracePt t="75892" x="10453688" y="1270000"/>
          <p14:tracePt t="75908" x="10464800" y="1270000"/>
          <p14:tracePt t="75924" x="10475913" y="1270000"/>
          <p14:tracePt t="75941" x="10482263" y="1270000"/>
          <p14:tracePt t="75979" x="10487025" y="1263650"/>
          <p14:tracePt t="75991" x="10493375" y="1263650"/>
          <p14:tracePt t="76008" x="10526713" y="1247775"/>
          <p14:tracePt t="76024" x="10555288" y="1247775"/>
          <p14:tracePt t="76041" x="10583863" y="1236663"/>
          <p14:tracePt t="76058" x="10606088" y="1230313"/>
          <p14:tracePt t="76074" x="10628313" y="1225550"/>
          <p14:tracePt t="76091" x="10639425" y="1225550"/>
          <p14:tracePt t="76108" x="10645775" y="1225550"/>
          <p14:tracePt t="76124" x="10650538" y="1225550"/>
          <p14:tracePt t="76141" x="10656888" y="1225550"/>
          <p14:tracePt t="76158" x="10668000" y="1225550"/>
          <p14:tracePt t="76290" x="10668000" y="1230313"/>
          <p14:tracePt t="76296" x="10661650" y="1230313"/>
          <p14:tracePt t="76308" x="10650538" y="1236663"/>
          <p14:tracePt t="76324" x="10634663" y="1247775"/>
          <p14:tracePt t="76341" x="10588625" y="1258888"/>
          <p14:tracePt t="76358" x="10521950" y="1281113"/>
          <p14:tracePt t="76374" x="10425113" y="1331913"/>
          <p14:tracePt t="76391" x="10283825" y="1382713"/>
          <p14:tracePt t="76408" x="10166350" y="1411288"/>
          <p14:tracePt t="76424" x="9963150" y="1462088"/>
          <p14:tracePt t="76441" x="9837738" y="1479550"/>
          <p14:tracePt t="76457" x="9720263" y="1506538"/>
          <p14:tracePt t="76475" x="9623425" y="1524000"/>
          <p14:tracePt t="76491" x="9544050" y="1524000"/>
          <p14:tracePt t="76508" x="9420225" y="1524000"/>
          <p14:tracePt t="76525" x="9263063" y="1524000"/>
          <p14:tracePt t="76541" x="9177338" y="1517650"/>
          <p14:tracePt t="76558" x="9110663" y="1495425"/>
          <p14:tracePt t="76574" x="9075738" y="1479550"/>
          <p14:tracePt t="76578" x="9064625" y="1466850"/>
          <p14:tracePt t="76594" x="9020175" y="1433513"/>
          <p14:tracePt t="76607" x="9009063" y="1422400"/>
          <p14:tracePt t="76624" x="8940800" y="1377950"/>
          <p14:tracePt t="76744" x="8940800" y="1343025"/>
          <p14:tracePt t="76785" x="8940800" y="1338263"/>
          <p14:tracePt t="76793" x="8934450" y="1338263"/>
          <p14:tracePt t="76800" x="8929688" y="1349375"/>
          <p14:tracePt t="76816" x="8918575" y="1360488"/>
          <p14:tracePt t="76826" x="8912225" y="1371600"/>
          <p14:tracePt t="76841" x="8890000" y="1404938"/>
          <p14:tracePt t="76857" x="8810625" y="1473200"/>
          <p14:tracePt t="76874" x="8697913" y="1557338"/>
          <p14:tracePt t="76891" x="8596313" y="1654175"/>
          <p14:tracePt t="76908" x="8556625" y="1720850"/>
          <p14:tracePt t="76924" x="8540750" y="1766888"/>
          <p14:tracePt t="76941" x="8528050" y="1806575"/>
          <p14:tracePt t="76957" x="8523288" y="1835150"/>
          <p14:tracePt t="76974" x="8523288" y="1862138"/>
          <p14:tracePt t="76992" x="8523288" y="1885950"/>
          <p14:tracePt t="77008" x="8523288" y="1924050"/>
          <p14:tracePt t="77024" x="8540750" y="1963738"/>
          <p14:tracePt t="77041" x="8591550" y="2003425"/>
          <p14:tracePt t="77057" x="8636000" y="2032000"/>
          <p14:tracePt t="77074" x="8715375" y="2060575"/>
          <p14:tracePt t="77082" x="8731250" y="2060575"/>
          <p14:tracePt t="77091" x="8748713" y="2065338"/>
          <p14:tracePt t="77107" x="8816975" y="2065338"/>
          <p14:tracePt t="77124" x="8850313" y="2065338"/>
          <p14:tracePt t="77141" x="8896350" y="2060575"/>
          <p14:tracePt t="77160" x="8912225" y="2038350"/>
          <p14:tracePt t="77174" x="8912225" y="2014538"/>
          <p14:tracePt t="77191" x="8912225" y="1958975"/>
          <p14:tracePt t="77207" x="8861425" y="1868488"/>
          <p14:tracePt t="77224" x="8755063" y="1738313"/>
          <p14:tracePt t="77245" x="8731250" y="1704975"/>
          <p14:tracePt t="77258" x="8726488" y="1698625"/>
          <p14:tracePt t="77274" x="8709025" y="1698625"/>
          <p14:tracePt t="77290" x="8669338" y="1698625"/>
          <p14:tracePt t="77307" x="8629650" y="1704975"/>
          <p14:tracePt t="77324" x="8591550" y="1733550"/>
          <p14:tracePt t="77341" x="8528050" y="1806575"/>
          <p14:tracePt t="77357" x="8505825" y="1879600"/>
          <p14:tracePt t="77374" x="8494713" y="1941513"/>
          <p14:tracePt t="77391" x="8494713" y="1992313"/>
          <p14:tracePt t="77407" x="8512175" y="2049463"/>
          <p14:tracePt t="77424" x="8574088" y="2105025"/>
          <p14:tracePt t="77441" x="8596313" y="2122488"/>
          <p14:tracePt t="77457" x="8629650" y="2133600"/>
          <p14:tracePt t="77474" x="8642350" y="2133600"/>
          <p14:tracePt t="77491" x="8653463" y="2127250"/>
          <p14:tracePt t="77508" x="8664575" y="2054225"/>
          <p14:tracePt t="77525" x="8675688" y="2003425"/>
          <p14:tracePt t="77541" x="8675688" y="1901825"/>
          <p14:tracePt t="77557" x="8675688" y="1835150"/>
          <p14:tracePt t="77574" x="8675688" y="1778000"/>
          <p14:tracePt t="77579" x="8669338" y="1778000"/>
          <p14:tracePt t="77591" x="8647113" y="1755775"/>
          <p14:tracePt t="77610" x="8629650" y="1749425"/>
          <p14:tracePt t="77631" x="8607425" y="1738313"/>
          <p14:tracePt t="77641" x="8567738" y="1738313"/>
          <p14:tracePt t="77657" x="8545513" y="1738313"/>
          <p14:tracePt t="77674" x="8501063" y="1738313"/>
          <p14:tracePt t="77691" x="8466138" y="1738313"/>
          <p14:tracePt t="77707" x="8439150" y="1733550"/>
          <p14:tracePt t="77724" x="8426450" y="1727200"/>
          <p14:tracePt t="77740" x="8415338" y="1720850"/>
          <p14:tracePt t="77758" x="8404225" y="1709738"/>
          <p14:tracePt t="77774" x="8382000" y="1682750"/>
          <p14:tracePt t="77791" x="8353425" y="1654175"/>
          <p14:tracePt t="77808" x="8348663" y="1647825"/>
          <p14:tracePt t="77824" x="8331200" y="1636713"/>
          <p14:tracePt t="77858" x="8324850" y="1625600"/>
          <p14:tracePt t="77874" x="8308975" y="1619250"/>
          <p14:tracePt t="77890" x="8274050" y="1603375"/>
          <p14:tracePt t="77907" x="8258175" y="1603375"/>
          <p14:tracePt t="77924" x="8240713" y="1592263"/>
          <p14:tracePt t="77941" x="8212138" y="1581150"/>
          <p14:tracePt t="77974" x="8201025" y="1568450"/>
          <p14:tracePt t="77991" x="8189913" y="1563688"/>
          <p14:tracePt t="78008" x="8185150" y="1563688"/>
          <p14:tracePt t="78024" x="8178800" y="1557338"/>
          <p14:tracePt t="78043" x="8172450" y="1546225"/>
          <p14:tracePt t="78067" x="8172450" y="1541463"/>
          <p14:tracePt t="78078" x="8172450" y="1535113"/>
          <p14:tracePt t="78091" x="8134350" y="1495425"/>
          <p14:tracePt t="78107" x="8116888" y="1473200"/>
          <p14:tracePt t="78124" x="8088313" y="1439863"/>
          <p14:tracePt t="78140" x="8083550" y="1428750"/>
          <p14:tracePt t="78160" x="8077200" y="1422400"/>
          <p14:tracePt t="78217" x="8066088" y="1416050"/>
          <p14:tracePt t="78296" x="8059738" y="1416050"/>
          <p14:tracePt t="78318" x="8054975" y="1411288"/>
          <p14:tracePt t="78331" x="8032750" y="1400175"/>
          <p14:tracePt t="78341" x="8026400" y="1400175"/>
          <p14:tracePt t="78358" x="8008938" y="1377950"/>
          <p14:tracePt t="78374" x="7997825" y="1365250"/>
          <p14:tracePt t="78456" x="8004175" y="1365250"/>
          <p14:tracePt t="78468" x="8008938" y="1365250"/>
          <p14:tracePt t="78480" x="8015288" y="1365250"/>
          <p14:tracePt t="78504" x="8020050" y="1365250"/>
          <p14:tracePt t="78539" x="8026400" y="1365250"/>
          <p14:tracePt t="78546" x="8037513" y="1365250"/>
          <p14:tracePt t="78557" x="8043863" y="1365250"/>
          <p14:tracePt t="78574" x="8070850" y="1371600"/>
          <p14:tracePt t="78578" x="8083550" y="1371600"/>
          <p14:tracePt t="78593" x="8088313" y="1377950"/>
          <p14:tracePt t="78607" x="8094663" y="1377950"/>
          <p14:tracePt t="78640" x="8105775" y="1377950"/>
          <p14:tracePt t="78649" x="8110538" y="1377950"/>
          <p14:tracePt t="78657" x="8116888" y="1377950"/>
          <p14:tracePt t="78793" x="8116888" y="1382713"/>
          <p14:tracePt t="78802" x="8116888" y="1389063"/>
          <p14:tracePt t="78810" x="8116888" y="1393825"/>
          <p14:tracePt t="78824" x="8116888" y="1404938"/>
          <p14:tracePt t="78969" x="8121650" y="1404938"/>
          <p14:tracePt t="78976" x="8139113" y="1411288"/>
          <p14:tracePt t="78990" x="8150225" y="1411288"/>
          <p14:tracePt t="79010" x="8156575" y="1411288"/>
          <p14:tracePt t="79042" x="8161338" y="1416050"/>
          <p14:tracePt t="79889" x="8167688" y="1416050"/>
          <p14:tracePt t="79984" x="8167688" y="1422400"/>
          <p14:tracePt t="79994" x="8172450" y="1422400"/>
          <p14:tracePt t="80000" x="8185150" y="1422400"/>
          <p14:tracePt t="80014" x="8189913" y="1422400"/>
          <p14:tracePt t="80031" x="8235950" y="1422400"/>
          <p14:tracePt t="80048" x="8280400" y="1422400"/>
          <p14:tracePt t="80064" x="8359775" y="1411288"/>
          <p14:tracePt t="80081" x="8375650" y="1400175"/>
          <p14:tracePt t="80616" x="8382000" y="1400175"/>
          <p14:tracePt t="80624" x="8399463" y="1400175"/>
          <p14:tracePt t="80640" x="8410575" y="1400175"/>
          <p14:tracePt t="80653" x="8426450" y="1400175"/>
          <p14:tracePt t="80669" x="8461375" y="1400175"/>
          <p14:tracePt t="80686" x="8489950" y="1400175"/>
          <p14:tracePt t="80703" x="8523288" y="1400175"/>
          <p14:tracePt t="80719" x="8585200" y="1416050"/>
          <p14:tracePt t="80736" x="8618538" y="1428750"/>
          <p14:tracePt t="80753" x="8647113" y="1439863"/>
          <p14:tracePt t="80769" x="8664575" y="1455738"/>
          <p14:tracePt t="80786" x="8669338" y="1484313"/>
          <p14:tracePt t="80803" x="8669338" y="1512888"/>
          <p14:tracePt t="80820" x="8658225" y="1574800"/>
          <p14:tracePt t="80840" x="8653463" y="1619250"/>
          <p14:tracePt t="80853" x="8653463" y="1643063"/>
          <p14:tracePt t="80869" x="8642350" y="1670050"/>
          <p14:tracePt t="80887" x="8636000" y="1698625"/>
          <p14:tracePt t="80903" x="8624888" y="1744663"/>
          <p14:tracePt t="80919" x="8613775" y="1778000"/>
          <p14:tracePt t="80937" x="8602663" y="1811338"/>
          <p14:tracePt t="80953" x="8567738" y="1846263"/>
          <p14:tracePt t="80969" x="8567738" y="1851025"/>
          <p14:tracePt t="80986" x="8556625" y="1851025"/>
          <p14:tracePt t="81019" x="8545513" y="1868488"/>
          <p14:tracePt t="81036" x="8534400" y="1879600"/>
          <p14:tracePt t="81053" x="8512175" y="1885950"/>
          <p14:tracePt t="81070" x="8505825" y="1885950"/>
          <p14:tracePt t="81096" x="8501063" y="1885950"/>
          <p14:tracePt t="81113" x="8501063" y="1862138"/>
          <p14:tracePt t="81122" x="8501063" y="1857375"/>
          <p14:tracePt t="81136" x="8501063" y="1846263"/>
          <p14:tracePt t="81154" x="8534400" y="1806575"/>
          <p14:tracePt t="81169" x="8551863" y="1800225"/>
          <p14:tracePt t="81186" x="8556625" y="1800225"/>
          <p14:tracePt t="81203" x="8596313" y="1806575"/>
          <p14:tracePt t="81219" x="8607425" y="1839913"/>
          <p14:tracePt t="81236" x="8624888" y="1879600"/>
          <p14:tracePt t="81254" x="8624888" y="1908175"/>
          <p14:tracePt t="81269" x="8602663" y="1930400"/>
          <p14:tracePt t="81286" x="8562975" y="1936750"/>
          <p14:tracePt t="81303" x="8534400" y="1936750"/>
          <p14:tracePt t="81320" x="8512175" y="1936750"/>
          <p14:tracePt t="81336" x="8443913" y="1885950"/>
          <p14:tracePt t="81352" x="8388350" y="1835150"/>
          <p14:tracePt t="81369" x="8342313" y="1778000"/>
          <p14:tracePt t="81388" x="8313738" y="1709738"/>
          <p14:tracePt t="81403" x="8291513" y="1643063"/>
          <p14:tracePt t="81420" x="8262938" y="1585913"/>
          <p14:tracePt t="81436" x="8247063" y="1546225"/>
          <p14:tracePt t="81453" x="8240713" y="1524000"/>
          <p14:tracePt t="81469" x="8229600" y="1506538"/>
          <p14:tracePt t="81486" x="8218488" y="1490663"/>
          <p14:tracePt t="81584" x="8207375" y="1484313"/>
          <p14:tracePt t="81592" x="8201025" y="1479550"/>
          <p14:tracePt t="81603" x="8201025" y="1473200"/>
          <p14:tracePt t="81619" x="8185150" y="1466850"/>
          <p14:tracePt t="81636" x="8161338" y="1462088"/>
          <p14:tracePt t="81652" x="8150225" y="1455738"/>
          <p14:tracePt t="81686" x="8145463" y="1444625"/>
          <p14:tracePt t="81703" x="8134350" y="1433513"/>
          <p14:tracePt t="81719" x="8128000" y="1422400"/>
          <p14:tracePt t="81736" x="8116888" y="1400175"/>
          <p14:tracePt t="81832" x="8116888" y="1404938"/>
          <p14:tracePt t="81840" x="8116888" y="1416050"/>
          <p14:tracePt t="81855" x="8116888" y="1444625"/>
          <p14:tracePt t="81869" x="8116888" y="1546225"/>
          <p14:tracePt t="81886" x="8121650" y="1658938"/>
          <p14:tracePt t="81903" x="8178800" y="1835150"/>
          <p14:tracePt t="81919" x="8247063" y="2020888"/>
          <p14:tracePt t="81936" x="8364538" y="2178050"/>
          <p14:tracePt t="81953" x="8399463" y="2206625"/>
          <p14:tracePt t="81969" x="8410575" y="2206625"/>
          <p14:tracePt t="81986" x="8432800" y="2206625"/>
          <p14:tracePt t="82002" x="8472488" y="2166938"/>
          <p14:tracePt t="82019" x="8523288" y="2116138"/>
          <p14:tracePt t="82036" x="8574088" y="2060575"/>
          <p14:tracePt t="82052" x="8602663" y="2014538"/>
          <p14:tracePt t="82069" x="8607425" y="1952625"/>
          <p14:tracePt t="82073" x="8607425" y="1919288"/>
          <p14:tracePt t="82087" x="8607425" y="1897063"/>
          <p14:tracePt t="82104" x="8607425" y="1873250"/>
          <p14:tracePt t="82126" x="8607425" y="1857375"/>
          <p14:tracePt t="82136" x="8578850" y="1857375"/>
          <p14:tracePt t="82152" x="8562975" y="1857375"/>
          <p14:tracePt t="82169" x="8528050" y="1851025"/>
          <p14:tracePt t="82186" x="8505825" y="1839913"/>
          <p14:tracePt t="82202" x="8466138" y="1800225"/>
          <p14:tracePt t="82220" x="8455025" y="1771650"/>
          <p14:tracePt t="82239" x="8404225" y="1709738"/>
          <p14:tracePt t="82253" x="8348663" y="1658938"/>
          <p14:tracePt t="82269" x="8291513" y="1608138"/>
          <p14:tracePt t="82286" x="8251825" y="1568450"/>
          <p14:tracePt t="82302" x="8235950" y="1530350"/>
          <p14:tracePt t="82319" x="8218488" y="1490663"/>
          <p14:tracePt t="82336" x="8212138" y="1466850"/>
          <p14:tracePt t="82360" x="8212138" y="1455738"/>
          <p14:tracePt t="82369" x="8207375" y="1450975"/>
          <p14:tracePt t="82386" x="8201025" y="1433513"/>
          <p14:tracePt t="82403" x="8196263" y="1428750"/>
          <p14:tracePt t="82436" x="8196263" y="1422400"/>
          <p14:tracePt t="82456" x="8189913" y="1416050"/>
          <p14:tracePt t="82469" x="8178800" y="1411288"/>
          <p14:tracePt t="82485" x="8172450" y="1404938"/>
          <p14:tracePt t="82504" x="8161338" y="1393825"/>
          <p14:tracePt t="82520" x="8161338" y="1389063"/>
          <p14:tracePt t="82535" x="8150225" y="1371600"/>
          <p14:tracePt t="82552" x="8145463" y="1360488"/>
          <p14:tracePt t="82569" x="8145463" y="1349375"/>
          <p14:tracePt t="82681" x="8156575" y="1354138"/>
          <p14:tracePt t="82696" x="8161338" y="1354138"/>
          <p14:tracePt t="82704" x="8172450" y="1360488"/>
          <p14:tracePt t="82719" x="8185150" y="1371600"/>
          <p14:tracePt t="82736" x="8196263" y="1404938"/>
          <p14:tracePt t="82752" x="8207375" y="1422400"/>
          <p14:tracePt t="82769" x="8229600" y="1455738"/>
          <p14:tracePt t="82787" x="8262938" y="1484313"/>
          <p14:tracePt t="82802" x="8291513" y="1524000"/>
          <p14:tracePt t="82819" x="8324850" y="1568450"/>
          <p14:tracePt t="82835" x="8375650" y="1619250"/>
          <p14:tracePt t="82852" x="8432800" y="1693863"/>
          <p14:tracePt t="82870" x="8483600" y="1733550"/>
          <p14:tracePt t="82885" x="8523288" y="1771650"/>
          <p14:tracePt t="82902" x="8545513" y="1800225"/>
          <p14:tracePt t="82919" x="8585200" y="1839913"/>
          <p14:tracePt t="82936" x="8624888" y="1873250"/>
          <p14:tracePt t="82952" x="8624888" y="1885950"/>
          <p14:tracePt t="82972" x="8636000" y="1901825"/>
          <p14:tracePt t="82985" x="8642350" y="1908175"/>
          <p14:tracePt t="83002" x="8658225" y="1924050"/>
          <p14:tracePt t="83019" x="8675688" y="1941513"/>
          <p14:tracePt t="83105" x="8680450" y="1947863"/>
          <p14:tracePt t="83119" x="8680450" y="1952625"/>
          <p14:tracePt t="83127" x="8693150" y="1958975"/>
          <p14:tracePt t="83136" x="8697913" y="1970088"/>
          <p14:tracePt t="83153" x="8704263" y="1992313"/>
          <p14:tracePt t="83169" x="8704263" y="2009775"/>
          <p14:tracePt t="83185" x="8726488" y="2038350"/>
          <p14:tracePt t="83204" x="8743950" y="2049463"/>
          <p14:tracePt t="83220" x="8759825" y="2082800"/>
          <p14:tracePt t="83236" x="8766175" y="2089150"/>
          <p14:tracePt t="83252" x="8766175" y="2093913"/>
          <p14:tracePt t="83286" x="8766175" y="2116138"/>
          <p14:tracePt t="83320" x="8770938" y="2127250"/>
          <p14:tracePt t="83336" x="8770938" y="2144713"/>
          <p14:tracePt t="83353" x="8777288" y="2166938"/>
          <p14:tracePt t="83372" x="8788400" y="2212975"/>
          <p14:tracePt t="83387" x="8799513" y="2263775"/>
          <p14:tracePt t="83402" x="8816975" y="2336800"/>
          <p14:tracePt t="83419" x="8821738" y="2398713"/>
          <p14:tracePt t="83435" x="8832850" y="2460625"/>
          <p14:tracePt t="83452" x="8832850" y="2506663"/>
          <p14:tracePt t="83469" x="8832850" y="2533650"/>
          <p14:tracePt t="83486" x="8828088" y="2551113"/>
          <p14:tracePt t="83503" x="8788400" y="2568575"/>
          <p14:tracePt t="83520" x="8737600" y="2573338"/>
          <p14:tracePt t="83535" x="8704263" y="2590800"/>
          <p14:tracePt t="83552" x="8697913" y="2601913"/>
          <p14:tracePt t="83569" x="8686800" y="2619375"/>
          <p14:tracePt t="83586" x="8675688" y="2635250"/>
          <p14:tracePt t="83603" x="8664575" y="2652713"/>
          <p14:tracePt t="83619" x="8653463" y="2670175"/>
          <p14:tracePt t="83635" x="8647113" y="2674938"/>
          <p14:tracePt t="83699" x="8647113" y="2681288"/>
          <p14:tracePt t="83712" x="8642350" y="2681288"/>
          <p14:tracePt t="83719" x="8629650" y="2686050"/>
          <p14:tracePt t="83736" x="8618538" y="2686050"/>
          <p14:tracePt t="83752" x="8578850" y="2686050"/>
          <p14:tracePt t="83769" x="8562975" y="2686050"/>
          <p14:tracePt t="83785" x="8551863" y="2692400"/>
          <p14:tracePt t="83802" x="8545513" y="2698750"/>
          <p14:tracePt t="83819" x="8534400" y="2709863"/>
          <p14:tracePt t="83836" x="8523288" y="2714625"/>
          <p14:tracePt t="83852" x="8512175" y="2720975"/>
          <p14:tracePt t="83869" x="8494713" y="2743200"/>
          <p14:tracePt t="83885" x="8483600" y="2754313"/>
          <p14:tracePt t="83902" x="8477250" y="2754313"/>
          <p14:tracePt t="83919" x="8466138" y="2771775"/>
          <p14:tracePt t="83935" x="8461375" y="2776538"/>
          <p14:tracePt t="83952" x="8426450" y="2782888"/>
          <p14:tracePt t="83969" x="8404225" y="2794000"/>
          <p14:tracePt t="83986" x="8393113" y="2794000"/>
          <p14:tracePt t="84002" x="8388350" y="2794000"/>
          <p14:tracePt t="84019" x="8375650" y="2794000"/>
          <p14:tracePt t="84035" x="8370888" y="2800350"/>
          <p14:tracePt t="84052" x="8353425" y="2805113"/>
          <p14:tracePt t="84069" x="8337550" y="2816225"/>
          <p14:tracePt t="84073" x="8337550" y="2822575"/>
          <p14:tracePt t="84086" x="8324850" y="2822575"/>
          <p14:tracePt t="84102" x="8320088" y="2827338"/>
          <p14:tracePt t="84119" x="8313738" y="2827338"/>
          <p14:tracePt t="84586" x="8308975" y="2827338"/>
          <p14:tracePt t="84592" x="8302625" y="2827338"/>
          <p14:tracePt t="84607" x="8297863" y="2816225"/>
          <p14:tracePt t="84623" x="8280400" y="2811463"/>
          <p14:tracePt t="85200" x="8274050" y="2811463"/>
          <p14:tracePt t="85209" x="8269288" y="2816225"/>
          <p14:tracePt t="85219" x="8269288" y="2822575"/>
          <p14:tracePt t="85264" x="8258175" y="2827338"/>
          <p14:tracePt t="85274" x="8251825" y="2827338"/>
          <p14:tracePt t="85286" x="8235950" y="2827338"/>
          <p14:tracePt t="85292" x="8196263" y="2827338"/>
          <p14:tracePt t="85302" x="8134350" y="2827338"/>
          <p14:tracePt t="85320" x="8020050" y="2827338"/>
          <p14:tracePt t="85336" x="7986713" y="2827338"/>
          <p14:tracePt t="85424" x="7997825" y="2827338"/>
          <p14:tracePt t="85440" x="8032750" y="2811463"/>
          <p14:tracePt t="85448" x="8043863" y="2805113"/>
          <p14:tracePt t="85456" x="8054975" y="2800350"/>
          <p14:tracePt t="85469" x="8059738" y="2800350"/>
          <p14:tracePt t="85640" x="8070850" y="2794000"/>
          <p14:tracePt t="85648" x="8077200" y="2787650"/>
          <p14:tracePt t="85657" x="8088313" y="2765425"/>
          <p14:tracePt t="85664" x="8099425" y="2754313"/>
          <p14:tracePt t="85676" x="8105775" y="2754313"/>
          <p14:tracePt t="85691" x="8139113" y="2736850"/>
          <p14:tracePt t="85708" x="8161338" y="2725738"/>
          <p14:tracePt t="85724" x="8161338" y="2720975"/>
          <p14:tracePt t="85762" x="8167688" y="2720975"/>
          <p14:tracePt t="85774" x="8172450" y="2720975"/>
          <p14:tracePt t="85792" x="8240713" y="2736850"/>
          <p14:tracePt t="85808" x="8342313" y="2776538"/>
          <p14:tracePt t="85824" x="8410575" y="2805113"/>
          <p14:tracePt t="85842" x="8455025" y="2816225"/>
          <p14:tracePt t="85859" x="8483600" y="2838450"/>
          <p14:tracePt t="85960" x="8472488" y="2838450"/>
          <p14:tracePt t="85970" x="8461375" y="2838450"/>
          <p14:tracePt t="85978" x="8426450" y="2838450"/>
          <p14:tracePt t="85992" x="8393113" y="2838450"/>
          <p14:tracePt t="86008" x="8178800" y="2838450"/>
          <p14:tracePt t="86025" x="8066088" y="2838450"/>
          <p14:tracePt t="86041" x="8043863" y="2838450"/>
          <p14:tracePt t="86128" x="8037513" y="2838450"/>
          <p14:tracePt t="86137" x="8043863" y="2822575"/>
          <p14:tracePt t="86144" x="8054975" y="2816225"/>
          <p14:tracePt t="86158" x="8070850" y="2811463"/>
          <p14:tracePt t="86175" x="8139113" y="2771775"/>
          <p14:tracePt t="86191" x="8161338" y="2760663"/>
          <p14:tracePt t="86208" x="8201025" y="2754313"/>
          <p14:tracePt t="86225" x="8207375" y="2754313"/>
          <p14:tracePt t="86513" x="8218488" y="2754313"/>
          <p14:tracePt t="86520" x="8229600" y="2749550"/>
          <p14:tracePt t="86530" x="8235950" y="2749550"/>
          <p14:tracePt t="86547" x="8269288" y="2749550"/>
          <p14:tracePt t="86563" x="8302625" y="2749550"/>
          <p14:tracePt t="86580" x="8342313" y="2749550"/>
          <p14:tracePt t="86584" x="8353425" y="2749550"/>
          <p14:tracePt t="86713" x="8353425" y="2754313"/>
          <p14:tracePt t="86729" x="8353425" y="2760663"/>
          <p14:tracePt t="86739" x="8342313" y="2776538"/>
          <p14:tracePt t="86746" x="8331200" y="2787650"/>
          <p14:tracePt t="86780" x="8320088" y="2794000"/>
          <p14:tracePt t="86796" x="8308975" y="2805113"/>
          <p14:tracePt t="86813" x="8297863" y="2827338"/>
          <p14:tracePt t="86830" x="8251825" y="2833688"/>
          <p14:tracePt t="86847" x="8212138" y="2838450"/>
          <p14:tracePt t="86863" x="8156575" y="2838450"/>
          <p14:tracePt t="86880" x="8145463" y="2838450"/>
          <p14:tracePt t="86896" x="8139113" y="2838450"/>
          <p14:tracePt t="86913" x="8116888" y="2838450"/>
          <p14:tracePt t="86930" x="8088313" y="2816225"/>
          <p14:tracePt t="86946" x="8054975" y="2805113"/>
          <p14:tracePt t="86963" x="8048625" y="2800350"/>
          <p14:tracePt t="87000" x="8048625" y="2794000"/>
          <p14:tracePt t="87013" x="8054975" y="2794000"/>
          <p14:tracePt t="87030" x="8077200" y="2771775"/>
          <p14:tracePt t="87046" x="8116888" y="2765425"/>
          <p14:tracePt t="87063" x="8139113" y="2760663"/>
          <p14:tracePt t="87080" x="8156575" y="2760663"/>
          <p14:tracePt t="87104" x="8167688" y="2760663"/>
          <p14:tracePt t="87113" x="8172450" y="2760663"/>
          <p14:tracePt t="87130" x="8201025" y="2760663"/>
          <p14:tracePt t="87146" x="8247063" y="2776538"/>
          <p14:tracePt t="87163" x="8274050" y="2787650"/>
          <p14:tracePt t="87180" x="8291513" y="2794000"/>
          <p14:tracePt t="87241" x="8291513" y="2800350"/>
          <p14:tracePt t="87258" x="8280400" y="2805113"/>
          <p14:tracePt t="87265" x="8274050" y="2805113"/>
          <p14:tracePt t="87281" x="8235950" y="2805113"/>
          <p14:tracePt t="87297" x="8134350" y="2805113"/>
          <p14:tracePt t="87313" x="8105775" y="2805113"/>
          <p14:tracePt t="87329" x="8099425" y="2805113"/>
          <p14:tracePt t="87363" x="8099425" y="2800350"/>
          <p14:tracePt t="87380" x="8110538" y="2800350"/>
          <p14:tracePt t="87397" x="8145463" y="2771775"/>
          <p14:tracePt t="87414" x="8161338" y="2771775"/>
          <p14:tracePt t="87496" x="8150225" y="2787650"/>
          <p14:tracePt t="87536" x="8145463" y="2787650"/>
          <p14:tracePt t="87984" x="8161338" y="2771775"/>
          <p14:tracePt t="87993" x="8207375" y="2709863"/>
          <p14:tracePt t="88009" x="8320088" y="2528888"/>
          <p14:tracePt t="88025" x="8359775" y="2432050"/>
          <p14:tracePt t="88042" x="8415338" y="2286000"/>
          <p14:tracePt t="88059" x="8439150" y="2178050"/>
          <p14:tracePt t="88075" x="8477250" y="2122488"/>
          <p14:tracePt t="88079" x="8483600" y="2105025"/>
          <p14:tracePt t="88092" x="8489950" y="2093913"/>
          <p14:tracePt t="88109" x="8501063" y="2038350"/>
          <p14:tracePt t="88126" x="8501063" y="1970088"/>
          <p14:tracePt t="88142" x="8501063" y="1947863"/>
          <p14:tracePt t="88159" x="8501063" y="1930400"/>
          <p14:tracePt t="88296" x="8501063" y="1919288"/>
          <p14:tracePt t="88305" x="8494713" y="1912938"/>
          <p14:tracePt t="88312" x="8494713" y="1908175"/>
          <p14:tracePt t="88325" x="8489950" y="1885950"/>
          <p14:tracePt t="88342" x="8483600" y="1835150"/>
          <p14:tracePt t="88360" x="8472488" y="1766888"/>
          <p14:tracePt t="88375" x="8461375" y="1720850"/>
          <p14:tracePt t="88392" x="8461375" y="1654175"/>
          <p14:tracePt t="88409" x="8461375" y="1585913"/>
          <p14:tracePt t="88425" x="8461375" y="1490663"/>
          <p14:tracePt t="88442" x="8461375" y="1416050"/>
          <p14:tracePt t="88459" x="8461375" y="1377950"/>
          <p14:tracePt t="88475" x="8461375" y="1365250"/>
          <p14:tracePt t="88530" x="8477250" y="1365250"/>
          <p14:tracePt t="88536" x="8523288" y="1365250"/>
          <p14:tracePt t="88544" x="8578850" y="1365250"/>
          <p14:tracePt t="88560" x="8636000" y="1365250"/>
          <p14:tracePt t="88575" x="8748713" y="1365250"/>
          <p14:tracePt t="88580" x="8816975" y="1365250"/>
          <p14:tracePt t="88592" x="9126538" y="1365250"/>
          <p14:tracePt t="88609" x="9455150" y="1365250"/>
          <p14:tracePt t="88625" x="9669463" y="1365250"/>
          <p14:tracePt t="88642" x="9702800" y="1365250"/>
          <p14:tracePt t="88688" x="9702800" y="1360488"/>
          <p14:tracePt t="88697" x="9696450" y="1360488"/>
          <p14:tracePt t="88708" x="9685338" y="1360488"/>
          <p14:tracePt t="88726" x="9634538" y="1365250"/>
          <p14:tracePt t="88742" x="9567863" y="1439863"/>
          <p14:tracePt t="88760" x="9459913" y="1541463"/>
          <p14:tracePt t="88776" x="9239250" y="1704975"/>
          <p14:tracePt t="88792" x="9013825" y="1868488"/>
          <p14:tracePt t="88809" x="8901113" y="1947863"/>
          <p14:tracePt t="88825" x="8861425" y="1963738"/>
          <p14:tracePt t="88842" x="8850313" y="1963738"/>
          <p14:tracePt t="88860" x="8828088" y="1963738"/>
          <p14:tracePt t="88875" x="8759825" y="1952625"/>
          <p14:tracePt t="88892" x="8675688" y="1936750"/>
          <p14:tracePt t="88909" x="8551863" y="1885950"/>
          <p14:tracePt t="88925" x="8443913" y="1828800"/>
          <p14:tracePt t="88942" x="8393113" y="1760538"/>
          <p14:tracePt t="88958" x="8342313" y="1693863"/>
          <p14:tracePt t="88976" x="8297863" y="1603375"/>
          <p14:tracePt t="88992" x="8240713" y="1524000"/>
          <p14:tracePt t="89009" x="8223250" y="1495425"/>
          <p14:tracePt t="89025" x="8218488" y="1479550"/>
          <p14:tracePt t="89120" x="8212138" y="1479550"/>
          <p14:tracePt t="89128" x="8212138" y="1484313"/>
          <p14:tracePt t="89136" x="8212138" y="1490663"/>
          <p14:tracePt t="89144" x="8212138" y="1501775"/>
          <p14:tracePt t="89160" x="8212138" y="1506538"/>
          <p14:tracePt t="89176" x="8207375" y="1541463"/>
          <p14:tracePt t="89192" x="8207375" y="1631950"/>
          <p14:tracePt t="89208" x="8207375" y="1693863"/>
          <p14:tracePt t="89226" x="8207375" y="1778000"/>
          <p14:tracePt t="89242" x="8207375" y="1873250"/>
          <p14:tracePt t="89261" x="8223250" y="1992313"/>
          <p14:tracePt t="89275" x="8229600" y="2071688"/>
          <p14:tracePt t="89292" x="8235950" y="2116138"/>
          <p14:tracePt t="89308" x="8235950" y="2133600"/>
          <p14:tracePt t="89376" x="8247063" y="2139950"/>
          <p14:tracePt t="89384" x="8269288" y="2144713"/>
          <p14:tracePt t="89392" x="8280400" y="2151063"/>
          <p14:tracePt t="89408" x="8297863" y="2155825"/>
          <p14:tracePt t="89425" x="8337550" y="2166938"/>
          <p14:tracePt t="89442" x="8421688" y="2184400"/>
          <p14:tracePt t="89458" x="8483600" y="2190750"/>
          <p14:tracePt t="89475" x="8551863" y="2195513"/>
          <p14:tracePt t="89492" x="8613775" y="2195513"/>
          <p14:tracePt t="89509" x="8636000" y="2190750"/>
          <p14:tracePt t="89525" x="8669338" y="2166938"/>
          <p14:tracePt t="89542" x="8704263" y="2122488"/>
          <p14:tracePt t="89560" x="8715375" y="2038350"/>
          <p14:tracePt t="89575" x="8715375" y="1912938"/>
          <p14:tracePt t="89592" x="8715375" y="1733550"/>
          <p14:tracePt t="89608" x="8715375" y="1636713"/>
          <p14:tracePt t="89625" x="8709025" y="1592263"/>
          <p14:tracePt t="89642" x="8709025" y="1568450"/>
          <p14:tracePt t="89824" x="8680450" y="1546225"/>
          <p14:tracePt t="89832" x="8664575" y="1530350"/>
          <p14:tracePt t="89842" x="8658225" y="1517650"/>
          <p14:tracePt t="89859" x="8629650" y="1462088"/>
          <p14:tracePt t="89875" x="8618538" y="1433513"/>
          <p14:tracePt t="89891" x="8618538" y="1416050"/>
          <p14:tracePt t="89908" x="8613775" y="1393825"/>
          <p14:tracePt t="89984" x="8596313" y="1393825"/>
          <p14:tracePt t="89992" x="8596313" y="1400175"/>
          <p14:tracePt t="90000" x="8596313" y="1404938"/>
          <p14:tracePt t="90009" x="8596313" y="1411288"/>
          <p14:tracePt t="90026" x="8596313" y="1416050"/>
          <p14:tracePt t="90044" x="8596313" y="1428750"/>
          <p14:tracePt t="90144" x="8596313" y="1439863"/>
          <p14:tracePt t="90152" x="8591550" y="1455738"/>
          <p14:tracePt t="90171" x="8578850" y="1495425"/>
          <p14:tracePt t="90177" x="8574088" y="1512888"/>
          <p14:tracePt t="90191" x="8551863" y="1585913"/>
          <p14:tracePt t="90208" x="8540750" y="1682750"/>
          <p14:tracePt t="90225" x="8528050" y="1784350"/>
          <p14:tracePt t="90244" x="8505825" y="1879600"/>
          <p14:tracePt t="90258" x="8505825" y="1987550"/>
          <p14:tracePt t="90275" x="8483600" y="2049463"/>
          <p14:tracePt t="90294" x="8472488" y="2100263"/>
          <p14:tracePt t="90297" x="8466138" y="2116138"/>
          <p14:tracePt t="90308" x="8466138" y="2144713"/>
          <p14:tracePt t="90325" x="8461375" y="2206625"/>
          <p14:tracePt t="90342" x="8455025" y="2263775"/>
          <p14:tracePt t="90359" x="8450263" y="2319338"/>
          <p14:tracePt t="90375" x="8432800" y="2409825"/>
          <p14:tracePt t="90391" x="8426450" y="2557463"/>
          <p14:tracePt t="90408" x="8415338" y="2686050"/>
          <p14:tracePt t="90425" x="8399463" y="2787650"/>
          <p14:tracePt t="90441" x="8382000" y="2844800"/>
          <p14:tracePt t="90458" x="8375650" y="2862263"/>
          <p14:tracePt t="90667" x="8370888" y="2862263"/>
          <p14:tracePt t="90672" x="8331200" y="2862263"/>
          <p14:tracePt t="90681" x="8274050" y="2862263"/>
          <p14:tracePt t="90698" x="8235950" y="2862263"/>
          <p14:tracePt t="90715" x="8189913" y="2862263"/>
          <p14:tracePt t="90732" x="8167688" y="2862263"/>
          <p14:tracePt t="91386" x="8161338" y="2862263"/>
          <p14:tracePt t="91440" x="8156575" y="2862263"/>
          <p14:tracePt t="91568" x="8161338" y="2862263"/>
          <p14:tracePt t="91977" x="8172450" y="2862263"/>
          <p14:tracePt t="91984" x="8185150" y="2862263"/>
          <p14:tracePt t="92003" x="8212138" y="2862263"/>
          <p14:tracePt t="92020" x="8218488" y="2862263"/>
          <p14:tracePt t="94361" x="8223250" y="2862263"/>
          <p14:tracePt t="94395" x="8229600" y="2862263"/>
          <p14:tracePt t="94712" x="8235950" y="2862263"/>
          <p14:tracePt t="94721" x="8240713" y="2862263"/>
          <p14:tracePt t="94729" x="8247063" y="2862263"/>
          <p14:tracePt t="94739" x="8251825" y="2862263"/>
          <p14:tracePt t="94801" x="8258175" y="2862263"/>
          <p14:tracePt t="94812" x="8262938" y="2862263"/>
          <p14:tracePt t="94822" x="8269288" y="2851150"/>
          <p14:tracePt t="94834" x="8274050" y="2851150"/>
          <p14:tracePt t="95322" x="8280400" y="2851150"/>
          <p14:tracePt t="95331" x="8291513" y="2851150"/>
          <p14:tracePt t="95340" x="8291513" y="2844800"/>
          <p14:tracePt t="95357" x="8297863" y="2833688"/>
          <p14:tracePt t="95374" x="8308975" y="2827338"/>
          <p14:tracePt t="95390" x="8308975" y="2811463"/>
          <p14:tracePt t="95407" x="8320088" y="2794000"/>
          <p14:tracePt t="95424" x="8331200" y="2787650"/>
          <p14:tracePt t="95585" x="8331200" y="2782888"/>
          <p14:tracePt t="95596" x="8331200" y="2776538"/>
          <p14:tracePt t="95665" x="8331200" y="2765425"/>
          <p14:tracePt t="95673" x="8331200" y="2760663"/>
          <p14:tracePt t="95681" x="8337550" y="2760663"/>
          <p14:tracePt t="95690" x="8342313" y="2754313"/>
          <p14:tracePt t="95707" x="8353425" y="2736850"/>
          <p14:tracePt t="95724" x="8359775" y="2714625"/>
          <p14:tracePt t="95740" x="8370888" y="2663825"/>
          <p14:tracePt t="95757" x="8375650" y="2601913"/>
          <p14:tracePt t="95774" x="8388350" y="2533650"/>
          <p14:tracePt t="95775" x="8393113" y="2471738"/>
          <p14:tracePt t="95790" x="8393113" y="2438400"/>
          <p14:tracePt t="95807" x="8393113" y="2376488"/>
          <p14:tracePt t="95823" x="8410575" y="2279650"/>
          <p14:tracePt t="95840" x="8410575" y="2206625"/>
          <p14:tracePt t="95857" x="8410575" y="2151063"/>
          <p14:tracePt t="95874" x="8399463" y="2116138"/>
          <p14:tracePt t="95890" x="8393113" y="2093913"/>
          <p14:tracePt t="95907" x="8382000" y="2065338"/>
          <p14:tracePt t="95924" x="8370888" y="2038350"/>
          <p14:tracePt t="95940" x="8370888" y="2009775"/>
          <p14:tracePt t="95957" x="8364538" y="1970088"/>
          <p14:tracePt t="95974" x="8353425" y="1924050"/>
          <p14:tracePt t="95990" x="8337550" y="1885950"/>
          <p14:tracePt t="96007" x="8331200" y="1862138"/>
          <p14:tracePt t="96023" x="8320088" y="1822450"/>
          <p14:tracePt t="96040" x="8313738" y="1806575"/>
          <p14:tracePt t="96074" x="8308975" y="1795463"/>
          <p14:tracePt t="96090" x="8291513" y="1778000"/>
          <p14:tracePt t="96107" x="8269288" y="1755775"/>
          <p14:tracePt t="96123" x="8247063" y="1738313"/>
          <p14:tracePt t="96140" x="8218488" y="1698625"/>
          <p14:tracePt t="96159" x="8189913" y="1608138"/>
          <p14:tracePt t="96173" x="8156575" y="1490663"/>
          <p14:tracePt t="96191" x="8083550" y="1338263"/>
          <p14:tracePt t="96207" x="8008938" y="1185863"/>
          <p14:tracePt t="96223" x="7947025" y="1004888"/>
          <p14:tracePt t="96240" x="7918450" y="942975"/>
          <p14:tracePt t="96257" x="7913688" y="903288"/>
          <p14:tracePt t="96273" x="7907338" y="896938"/>
          <p14:tracePt t="96320" x="7913688" y="903288"/>
          <p14:tracePt t="96329" x="7924800" y="908050"/>
          <p14:tracePt t="96340" x="7931150" y="914400"/>
          <p14:tracePt t="96357" x="7935913" y="925513"/>
          <p14:tracePt t="96376" x="7975600" y="954088"/>
          <p14:tracePt t="96390" x="7975600" y="958850"/>
          <p14:tracePt t="96406" x="7986713" y="971550"/>
          <p14:tracePt t="96423" x="7993063" y="987425"/>
          <p14:tracePt t="96440" x="7993063" y="1049338"/>
          <p14:tracePt t="96456" x="7993063" y="1100138"/>
          <p14:tracePt t="96473" x="7993063" y="1174750"/>
          <p14:tracePt t="96490" x="7993063" y="1276350"/>
          <p14:tracePt t="96507" x="7993063" y="1389063"/>
          <p14:tracePt t="96524" x="8043863" y="1512888"/>
          <p14:tracePt t="96540" x="8088313" y="1608138"/>
          <p14:tracePt t="96561" x="8099425" y="1665288"/>
          <p14:tracePt t="96573" x="8099425" y="1698625"/>
          <p14:tracePt t="96577" x="8105775" y="1709738"/>
          <p14:tracePt t="96590" x="8110538" y="1720850"/>
          <p14:tracePt t="96607" x="8128000" y="1755775"/>
          <p14:tracePt t="96623" x="8156575" y="1778000"/>
          <p14:tracePt t="96640" x="8223250" y="1817688"/>
          <p14:tracePt t="96656" x="8280400" y="1846263"/>
          <p14:tracePt t="96675" x="8308975" y="1857375"/>
          <p14:tracePt t="96690" x="8348663" y="1862138"/>
          <p14:tracePt t="96706" x="8393113" y="1862138"/>
          <p14:tracePt t="96724" x="8404225" y="1868488"/>
          <p14:tracePt t="96740" x="8426450" y="1868488"/>
          <p14:tracePt t="96758" x="8466138" y="1873250"/>
          <p14:tracePt t="96774" x="8483600" y="1873250"/>
          <p14:tracePt t="96792" x="8494713" y="1873250"/>
          <p14:tracePt t="96807" x="8512175" y="1873250"/>
          <p14:tracePt t="96823" x="8516938" y="1873250"/>
          <p14:tracePt t="96840" x="8551863" y="1873250"/>
          <p14:tracePt t="96856" x="8585200" y="1873250"/>
          <p14:tracePt t="96874" x="8607425" y="1879600"/>
          <p14:tracePt t="96890" x="8629650" y="1890713"/>
          <p14:tracePt t="96923" x="8642350" y="1890713"/>
          <p14:tracePt t="96940" x="8653463" y="1890713"/>
          <p14:tracePt t="96956" x="8664575" y="1890713"/>
          <p14:tracePt t="96973" x="8686800" y="1890713"/>
          <p14:tracePt t="96992" x="8709025" y="1890713"/>
          <p14:tracePt t="97007" x="8726488" y="1890713"/>
          <p14:tracePt t="97023" x="8731250" y="1890713"/>
          <p14:tracePt t="97305" x="8709025" y="1890713"/>
          <p14:tracePt t="97313" x="8686800" y="1890713"/>
          <p14:tracePt t="97323" x="8680450" y="1890713"/>
          <p14:tracePt t="97342" x="8647113" y="1890713"/>
          <p14:tracePt t="97356" x="8642350" y="1890713"/>
          <p14:tracePt t="97443" x="8629650" y="1890713"/>
          <p14:tracePt t="97448" x="8618538" y="1890713"/>
          <p14:tracePt t="97456" x="8613775" y="1890713"/>
          <p14:tracePt t="97473" x="8607425" y="1890713"/>
          <p14:tracePt t="97537" x="8596313" y="1890713"/>
          <p14:tracePt t="97544" x="8591550" y="1890713"/>
          <p14:tracePt t="97556" x="8585200" y="1890713"/>
          <p14:tracePt t="100968" x="8567738" y="1890713"/>
          <p14:tracePt t="100977" x="8562975" y="1897063"/>
          <p14:tracePt t="100984" x="8551863" y="1897063"/>
          <p14:tracePt t="100992" x="8528050" y="1897063"/>
          <p14:tracePt t="101004" x="8516938" y="1897063"/>
          <p14:tracePt t="101021" x="8477250" y="1897063"/>
          <p14:tracePt t="101038" x="8472488" y="1897063"/>
          <p14:tracePt t="101055" x="8450263" y="1897063"/>
          <p14:tracePt t="101074" x="8426450" y="1879600"/>
          <p14:tracePt t="101081" x="8415338" y="1868488"/>
          <p14:tracePt t="101088" x="8404225" y="1851025"/>
          <p14:tracePt t="101105" x="8393113" y="1835150"/>
          <p14:tracePt t="101121" x="8353425" y="1806575"/>
          <p14:tracePt t="101138" x="8353425" y="1800225"/>
          <p14:tracePt t="101185" x="8342313" y="1795463"/>
          <p14:tracePt t="101201" x="8337550" y="1789113"/>
          <p14:tracePt t="101241" x="8324850" y="1778000"/>
          <p14:tracePt t="101248" x="8313738" y="1771650"/>
          <p14:tracePt t="101257" x="8313738" y="1760538"/>
          <p14:tracePt t="101275" x="8308975" y="1755775"/>
          <p14:tracePt t="101287" x="8286750" y="1744663"/>
          <p14:tracePt t="101305" x="8280400" y="1738313"/>
          <p14:tracePt t="101346" x="8280400" y="1733550"/>
          <p14:tracePt t="101353" x="8274050" y="1733550"/>
          <p14:tracePt t="101360" x="8269288" y="1727200"/>
          <p14:tracePt t="101373" x="8262938" y="1720850"/>
          <p14:tracePt t="101387" x="8258175" y="1716088"/>
          <p14:tracePt t="101488" x="8258175" y="1709738"/>
          <p14:tracePt t="101499" x="8274050" y="1704975"/>
          <p14:tracePt t="101508" x="8302625" y="1704975"/>
          <p14:tracePt t="101521" x="8370888" y="1704975"/>
          <p14:tracePt t="101538" x="8450263" y="1704975"/>
          <p14:tracePt t="101555" x="8516938" y="1704975"/>
          <p14:tracePt t="101571" x="8562975" y="1704975"/>
          <p14:tracePt t="101588" x="8607425" y="1698625"/>
          <p14:tracePt t="101605" x="8629650" y="1698625"/>
          <p14:tracePt t="101622" x="8647113" y="1698625"/>
          <p14:tracePt t="101824" x="8647113" y="1693863"/>
          <p14:tracePt t="101832" x="8647113" y="1687513"/>
          <p14:tracePt t="101840" x="8647113" y="1676400"/>
          <p14:tracePt t="101854" x="8647113" y="1665288"/>
          <p14:tracePt t="101870" x="8629650" y="1647825"/>
          <p14:tracePt t="101887" x="8613775" y="1636713"/>
          <p14:tracePt t="102120" x="8613775" y="1631950"/>
          <p14:tracePt t="102848" x="8607425" y="1619250"/>
          <p14:tracePt t="102857" x="8578850" y="1614488"/>
          <p14:tracePt t="102864" x="8556625" y="1574800"/>
          <p14:tracePt t="102872" x="8528050" y="1552575"/>
          <p14:tracePt t="102889" x="8466138" y="1479550"/>
          <p14:tracePt t="102905" x="8426450" y="1428750"/>
          <p14:tracePt t="102922" x="8421688" y="1416050"/>
          <p14:tracePt t="102978" x="8415338" y="1416050"/>
          <p14:tracePt t="102987" x="8410575" y="1416050"/>
          <p14:tracePt t="102997" x="8399463" y="1416050"/>
          <p14:tracePt t="103005" x="8382000" y="1422400"/>
          <p14:tracePt t="103022" x="8364538" y="1428750"/>
          <p14:tracePt t="103039" x="8324850" y="1439863"/>
          <p14:tracePt t="103056" x="8297863" y="1439863"/>
          <p14:tracePt t="103075" x="8291513" y="1439863"/>
          <p14:tracePt t="103082" x="8286750" y="1439863"/>
          <p14:tracePt t="103088" x="8247063" y="1404938"/>
          <p14:tracePt t="103106" x="8201025" y="1377950"/>
          <p14:tracePt t="103122" x="8150225" y="1343025"/>
          <p14:tracePt t="103139" x="8116888" y="1303338"/>
          <p14:tracePt t="103156" x="8110538" y="1298575"/>
          <p14:tracePt t="103384" x="8105775" y="1287463"/>
          <p14:tracePt t="103392" x="8099425" y="1281113"/>
          <p14:tracePt t="103405" x="8088313" y="1270000"/>
          <p14:tracePt t="103422" x="8070850" y="1258888"/>
          <p14:tracePt t="103438" x="8070850" y="1252538"/>
          <p14:tracePt t="103520" x="8070850" y="1258888"/>
          <p14:tracePt t="103528" x="8070850" y="1263650"/>
          <p14:tracePt t="103539" x="8070850" y="1276350"/>
          <p14:tracePt t="103557" x="8070850" y="1320800"/>
          <p14:tracePt t="103572" x="8070850" y="1389063"/>
          <p14:tracePt t="103575" x="8070850" y="1455738"/>
          <p14:tracePt t="103588" x="8070850" y="1512888"/>
          <p14:tracePt t="103605" x="8128000" y="1676400"/>
          <p14:tracePt t="103622" x="8185150" y="1851025"/>
          <p14:tracePt t="103638" x="8212138" y="1958975"/>
          <p14:tracePt t="103655" x="8218488" y="2038350"/>
          <p14:tracePt t="103672" x="8223250" y="2089150"/>
          <p14:tracePt t="103689" x="8229600" y="2093913"/>
          <p14:tracePt t="103705" x="8229600" y="2100263"/>
          <p14:tracePt t="103784" x="8229600" y="2105025"/>
          <p14:tracePt t="103793" x="8223250" y="2100263"/>
          <p14:tracePt t="103800" x="8218488" y="2100263"/>
          <p14:tracePt t="103813" x="8212138" y="2076450"/>
          <p14:tracePt t="103823" x="8207375" y="2060575"/>
          <p14:tracePt t="103840" x="8185150" y="2009775"/>
          <p14:tracePt t="103855" x="8172450" y="1970088"/>
          <p14:tracePt t="103874" x="8145463" y="1846263"/>
          <p14:tracePt t="103888" x="8139113" y="1784350"/>
          <p14:tracePt t="103905" x="8121650" y="1733550"/>
          <p14:tracePt t="103922" x="8116888" y="1698625"/>
          <p14:tracePt t="103939" x="8110538" y="1687513"/>
          <p14:tracePt t="103955" x="8110538" y="1670050"/>
          <p14:tracePt t="103988" x="8110538" y="1654175"/>
          <p14:tracePt t="104005" x="8110538" y="1643063"/>
          <p14:tracePt t="104038" x="8110538" y="1619250"/>
          <p14:tracePt t="104055" x="8099425" y="1597025"/>
          <p14:tracePt t="104071" x="8094663" y="1568450"/>
          <p14:tracePt t="104089" x="8088313" y="1557338"/>
          <p14:tracePt t="104105" x="8088313" y="1552575"/>
          <p14:tracePt t="104122" x="8088313" y="1535113"/>
          <p14:tracePt t="104155" x="8088313" y="1530350"/>
          <p14:tracePt t="104172" x="8088313" y="1517650"/>
          <p14:tracePt t="104190" x="8088313" y="1506538"/>
          <p14:tracePt t="104205" x="8088313" y="1490663"/>
          <p14:tracePt t="104221" x="8088313" y="1473200"/>
          <p14:tracePt t="104239" x="8088313" y="1450975"/>
          <p14:tracePt t="104256" x="8088313" y="1439863"/>
          <p14:tracePt t="104272" x="8110538" y="1393825"/>
          <p14:tracePt t="104288" x="8116888" y="1382713"/>
          <p14:tracePt t="104305" x="8128000" y="1360488"/>
          <p14:tracePt t="104321" x="8134350" y="1349375"/>
          <p14:tracePt t="104338" x="8161338" y="1343025"/>
          <p14:tracePt t="104355" x="8201025" y="1343025"/>
          <p14:tracePt t="104371" x="8247063" y="1343025"/>
          <p14:tracePt t="104388" x="8286750" y="1343025"/>
          <p14:tracePt t="104405" x="8331200" y="1343025"/>
          <p14:tracePt t="104422" x="8382000" y="1343025"/>
          <p14:tracePt t="104438" x="8443913" y="1354138"/>
          <p14:tracePt t="104455" x="8494713" y="1360488"/>
          <p14:tracePt t="104471" x="8596313" y="1393825"/>
          <p14:tracePt t="104488" x="8642350" y="1393825"/>
          <p14:tracePt t="104505" x="8658225" y="1404938"/>
          <p14:tracePt t="104566" x="8658225" y="1411288"/>
          <p14:tracePt t="104577" x="8624888" y="1411288"/>
          <p14:tracePt t="104588" x="8596313" y="1428750"/>
          <p14:tracePt t="104605" x="8512175" y="1439863"/>
          <p14:tracePt t="104629" x="8370888" y="1455738"/>
          <p14:tracePt t="104638" x="8297863" y="1466850"/>
          <p14:tracePt t="104655" x="8128000" y="1501775"/>
          <p14:tracePt t="104671" x="7931150" y="1517650"/>
          <p14:tracePt t="104688" x="7896225" y="1524000"/>
          <p14:tracePt t="104705" x="7891463" y="1524000"/>
          <p14:tracePt t="104864" x="7896225" y="1517650"/>
          <p14:tracePt t="104880" x="7902575" y="1512888"/>
          <p14:tracePt t="104896" x="7902575" y="1506538"/>
          <p14:tracePt t="104904" x="7907338" y="1506538"/>
          <p14:tracePt t="104912" x="7913688" y="1501775"/>
          <p14:tracePt t="104924" x="7935913" y="1490663"/>
          <p14:tracePt t="104938" x="8004175" y="1473200"/>
          <p14:tracePt t="104955" x="8128000" y="1455738"/>
          <p14:tracePt t="104971" x="8291513" y="1416050"/>
          <p14:tracePt t="104988" x="8439150" y="1416050"/>
          <p14:tracePt t="105005" x="8540750" y="1416050"/>
          <p14:tracePt t="105021" x="8602663" y="1416050"/>
          <p14:tracePt t="105038" x="8618538" y="1416050"/>
          <p14:tracePt t="105104" x="8574088" y="1382713"/>
          <p14:tracePt t="105112" x="8562975" y="1382713"/>
          <p14:tracePt t="105121" x="8528050" y="1371600"/>
          <p14:tracePt t="105138" x="8421688" y="1365250"/>
          <p14:tracePt t="105155" x="8331200" y="1349375"/>
          <p14:tracePt t="105171" x="8258175" y="1349375"/>
          <p14:tracePt t="105188" x="8218488" y="1338263"/>
          <p14:tracePt t="105224" x="8212138" y="1338263"/>
          <p14:tracePt t="105242" x="8207375" y="1349375"/>
          <p14:tracePt t="105256" x="8189913" y="1360488"/>
          <p14:tracePt t="105271" x="8172450" y="1444625"/>
          <p14:tracePt t="105289" x="8172450" y="1619250"/>
          <p14:tracePt t="105305" x="8172450" y="1789113"/>
          <p14:tracePt t="105321" x="8212138" y="1947863"/>
          <p14:tracePt t="105338" x="8258175" y="2122488"/>
          <p14:tracePt t="105355" x="8280400" y="2178050"/>
          <p14:tracePt t="105375" x="8280400" y="2184400"/>
          <p14:tracePt t="105440" x="8280400" y="2178050"/>
          <p14:tracePt t="105451" x="8274050" y="2173288"/>
          <p14:tracePt t="105459" x="8258175" y="2139950"/>
          <p14:tracePt t="105471" x="8251825" y="2122488"/>
          <p14:tracePt t="105488" x="8212138" y="2009775"/>
          <p14:tracePt t="105505" x="8196263" y="1941513"/>
          <p14:tracePt t="105521" x="8189913" y="1885950"/>
          <p14:tracePt t="105539" x="8189913" y="1828800"/>
          <p14:tracePt t="105555" x="8189913" y="1795463"/>
          <p14:tracePt t="105576" x="8189913" y="1778000"/>
          <p14:tracePt t="105688" x="8189913" y="1766888"/>
          <p14:tracePt t="105697" x="8189913" y="1755775"/>
          <p14:tracePt t="105705" x="8189913" y="1749425"/>
          <p14:tracePt t="105721" x="8189913" y="1727200"/>
          <p14:tracePt t="105738" x="8196263" y="1716088"/>
          <p14:tracePt t="105763" x="8212138" y="1687513"/>
          <p14:tracePt t="105824" x="8218488" y="1676400"/>
          <p14:tracePt t="105832" x="8223250" y="1676400"/>
          <p14:tracePt t="105844" x="8247063" y="1670050"/>
          <p14:tracePt t="105855" x="8269288" y="1670050"/>
          <p14:tracePt t="105871" x="8313738" y="1654175"/>
          <p14:tracePt t="105888" x="8370888" y="1647825"/>
          <p14:tracePt t="105905" x="8399463" y="1647825"/>
          <p14:tracePt t="105921" x="8574088" y="1647825"/>
          <p14:tracePt t="105938" x="8624888" y="1647825"/>
          <p14:tracePt t="105955" x="8664575" y="1647825"/>
          <p14:tracePt t="106184" x="8669338" y="1647825"/>
          <p14:tracePt t="106192" x="8675688" y="1647825"/>
          <p14:tracePt t="106204" x="8686800" y="1643063"/>
          <p14:tracePt t="106221" x="8697913" y="1636713"/>
          <p14:tracePt t="106254" x="8704263" y="1636713"/>
          <p14:tracePt t="106312" x="8704263" y="1625600"/>
          <p14:tracePt t="106329" x="8680450" y="1625600"/>
          <p14:tracePt t="106339" x="8658225" y="1608138"/>
          <p14:tracePt t="106344" x="8642350" y="1608138"/>
          <p14:tracePt t="106355" x="8613775" y="1574800"/>
          <p14:tracePt t="106374" x="8574088" y="1546225"/>
          <p14:tracePt t="106388" x="8567738" y="1541463"/>
          <p14:tracePt t="106404" x="8540750" y="1512888"/>
          <p14:tracePt t="106421" x="8528050" y="1495425"/>
          <p14:tracePt t="106438" x="8501063" y="1455738"/>
          <p14:tracePt t="106455" x="8483600" y="1404938"/>
          <p14:tracePt t="106471" x="8461375" y="1365250"/>
          <p14:tracePt t="106488" x="8450263" y="1338263"/>
          <p14:tracePt t="106504" x="8443913" y="1314450"/>
          <p14:tracePt t="106521" x="8443913" y="1298575"/>
          <p14:tracePt t="106538" x="8443913" y="1281113"/>
          <p14:tracePt t="106554" x="8443913" y="1270000"/>
          <p14:tracePt t="106572" x="8443913" y="1263650"/>
          <p14:tracePt t="106616" x="8443913" y="1258888"/>
          <p14:tracePt t="106640" x="8450263" y="1270000"/>
          <p14:tracePt t="106648" x="8455025" y="1298575"/>
          <p14:tracePt t="106657" x="8472488" y="1314450"/>
          <p14:tracePt t="106672" x="8501063" y="1343025"/>
          <p14:tracePt t="106688" x="8574088" y="1473200"/>
          <p14:tracePt t="106705" x="8629650" y="1574800"/>
          <p14:tracePt t="106721" x="8675688" y="1693863"/>
          <p14:tracePt t="106738" x="8680450" y="1760538"/>
          <p14:tracePt t="106754" x="8686800" y="1766888"/>
          <p14:tracePt t="107184" x="8686800" y="1760538"/>
          <p14:tracePt t="107192" x="8686800" y="1755775"/>
          <p14:tracePt t="107200" x="8675688" y="1744663"/>
          <p14:tracePt t="107211" x="8669338" y="1738313"/>
          <p14:tracePt t="107228" x="8664575" y="1727200"/>
          <p14:tracePt t="107496" x="8647113" y="1727200"/>
          <p14:tracePt t="107632" x="8636000" y="1720850"/>
          <p14:tracePt t="107640" x="8624888" y="1716088"/>
          <p14:tracePt t="107651" x="8624888" y="1709738"/>
          <p14:tracePt t="107668" x="8607425" y="1698625"/>
          <p14:tracePt t="107684" x="8596313" y="1687513"/>
          <p14:tracePt t="107792" x="8591550" y="1682750"/>
          <p14:tracePt t="107840" x="8585200" y="1682750"/>
          <p14:tracePt t="107848" x="8578850" y="1682750"/>
          <p14:tracePt t="107857" x="8567738" y="1676400"/>
          <p14:tracePt t="107874" x="8562975" y="1658938"/>
          <p14:tracePt t="107885" x="8556625" y="1654175"/>
          <p14:tracePt t="107901" x="8556625" y="1643063"/>
          <p14:tracePt t="107919" x="8551863" y="1636713"/>
          <p14:tracePt t="107994" x="8551863" y="1631950"/>
          <p14:tracePt t="108000" x="8562975" y="1631950"/>
          <p14:tracePt t="108011" x="8567738" y="1631950"/>
          <p14:tracePt t="108018" x="8578850" y="1631950"/>
          <p14:tracePt t="108040" x="8585200" y="1631950"/>
          <p14:tracePt t="109752" x="8585200" y="1614488"/>
          <p14:tracePt t="109792" x="8585200" y="1608138"/>
          <p14:tracePt t="109808" x="8585200" y="1592263"/>
          <p14:tracePt t="109817" x="8585200" y="1574800"/>
          <p14:tracePt t="109829" x="8585200" y="1568450"/>
          <p14:tracePt t="109845" x="8585200" y="1557338"/>
          <p14:tracePt t="109862" x="8585200" y="1541463"/>
          <p14:tracePt t="109878" x="8585200" y="1535113"/>
          <p14:tracePt t="114737" x="8585200" y="1552575"/>
          <p14:tracePt t="114746" x="8585200" y="1563688"/>
          <p14:tracePt t="114753" x="8585200" y="1574800"/>
          <p14:tracePt t="114761" x="8585200" y="1585913"/>
          <p14:tracePt t="114775" x="8585200" y="1597025"/>
          <p14:tracePt t="114793" x="8596313" y="1643063"/>
          <p14:tracePt t="114808" x="8596313" y="1687513"/>
          <p14:tracePt t="114825" x="8607425" y="1749425"/>
          <p14:tracePt t="114842" x="8618538" y="1846263"/>
          <p14:tracePt t="114858" x="8636000" y="1947863"/>
          <p14:tracePt t="114875" x="8636000" y="2054225"/>
          <p14:tracePt t="114893" x="8636000" y="2166938"/>
          <p14:tracePt t="114908" x="8636000" y="2279650"/>
          <p14:tracePt t="114925" x="8629650" y="2393950"/>
          <p14:tracePt t="114942" x="8618538" y="2551113"/>
          <p14:tracePt t="114958" x="8613775" y="2692400"/>
          <p14:tracePt t="114975" x="8585200" y="2822575"/>
          <p14:tracePt t="114992" x="8562975" y="2906713"/>
          <p14:tracePt t="115008" x="8516938" y="3041650"/>
          <p14:tracePt t="115025" x="8505825" y="3081338"/>
          <p14:tracePt t="115044" x="8501063" y="3149600"/>
          <p14:tracePt t="115058" x="8501063" y="3194050"/>
          <p14:tracePt t="115075" x="8501063" y="3233738"/>
          <p14:tracePt t="115091" x="8494713" y="3284538"/>
          <p14:tracePt t="115108" x="8489950" y="3330575"/>
          <p14:tracePt t="115125" x="8489950" y="3341688"/>
          <p14:tracePt t="115143" x="8483600" y="3370263"/>
          <p14:tracePt t="115158" x="8477250" y="3381375"/>
          <p14:tracePt t="115224" x="8472488" y="3381375"/>
          <p14:tracePt t="115239" x="8466138" y="3381375"/>
          <p14:tracePt t="115249" x="8450263" y="3370263"/>
          <p14:tracePt t="115258" x="8443913" y="3363913"/>
          <p14:tracePt t="115275" x="8439150" y="3346450"/>
          <p14:tracePt t="115291" x="8426450" y="3313113"/>
          <p14:tracePt t="115308" x="8404225" y="3251200"/>
          <p14:tracePt t="115325" x="8388350" y="3189288"/>
          <p14:tracePt t="115343" x="8324850" y="3054350"/>
          <p14:tracePt t="115358" x="8269288" y="2928938"/>
          <p14:tracePt t="115375" x="8201025" y="2827338"/>
          <p14:tracePt t="115391" x="8161338" y="2754313"/>
          <p14:tracePt t="115408" x="8156575" y="2732088"/>
          <p14:tracePt t="115544" x="8150225" y="2732088"/>
          <p14:tracePt t="115552" x="8145463" y="2736850"/>
          <p14:tracePt t="115560" x="8121650" y="2771775"/>
          <p14:tracePt t="115575" x="8110538" y="2782888"/>
          <p14:tracePt t="115591" x="8070850" y="2855913"/>
          <p14:tracePt t="115608" x="8043863" y="2968625"/>
          <p14:tracePt t="115625" x="8026400" y="3054350"/>
          <p14:tracePt t="115641" x="8008938" y="3149600"/>
          <p14:tracePt t="115658" x="8004175" y="3273425"/>
          <p14:tracePt t="115674" x="8004175" y="3370263"/>
          <p14:tracePt t="115691" x="8004175" y="3482975"/>
          <p14:tracePt t="115708" x="8077200" y="3635375"/>
          <p14:tracePt t="115726" x="8150225" y="3759200"/>
          <p14:tracePt t="115745" x="8189913" y="3843338"/>
          <p14:tracePt t="115759" x="8229600" y="3917950"/>
          <p14:tracePt t="115774" x="8251825" y="3956050"/>
          <p14:tracePt t="115792" x="8274050" y="3990975"/>
          <p14:tracePt t="115808" x="8320088" y="4035425"/>
          <p14:tracePt t="115825" x="8404225" y="4064000"/>
          <p14:tracePt t="115842" x="8523288" y="4081463"/>
          <p14:tracePt t="115859" x="8669338" y="4081463"/>
          <p14:tracePt t="115875" x="8794750" y="4075113"/>
          <p14:tracePt t="115891" x="8883650" y="4035425"/>
          <p14:tracePt t="115908" x="8963025" y="3962400"/>
          <p14:tracePt t="115924" x="9002713" y="3871913"/>
          <p14:tracePt t="115941" x="9013825" y="3759200"/>
          <p14:tracePt t="115958" x="9013825" y="3646488"/>
          <p14:tracePt t="115974" x="8991600" y="3538538"/>
          <p14:tracePt t="115993" x="8940800" y="3403600"/>
          <p14:tracePt t="116008" x="8890000" y="3251200"/>
          <p14:tracePt t="116025" x="8856663" y="3206750"/>
          <p14:tracePt t="116041" x="8845550" y="3189288"/>
          <p14:tracePt t="116075" x="8845550" y="3182938"/>
          <p14:tracePt t="116091" x="8828088" y="3178175"/>
          <p14:tracePt t="116108" x="8782050" y="3149600"/>
          <p14:tracePt t="116125" x="8715375" y="3132138"/>
          <p14:tracePt t="116141" x="8636000" y="3116263"/>
          <p14:tracePt t="116158" x="8618538" y="3109913"/>
          <p14:tracePt t="116193" x="8613775" y="3109913"/>
          <p14:tracePt t="116208" x="8591550" y="3109913"/>
          <p14:tracePt t="116224" x="8551863" y="3109913"/>
          <p14:tracePt t="116241" x="8534400" y="3109913"/>
          <p14:tracePt t="116258" x="8512175" y="3109913"/>
          <p14:tracePt t="116274" x="8505825" y="3109913"/>
          <p14:tracePt t="116291" x="8501063" y="3109913"/>
          <p14:tracePt t="116308" x="8477250" y="3109913"/>
          <p14:tracePt t="116324" x="8466138" y="3109913"/>
          <p14:tracePt t="116341" x="8461375" y="3109913"/>
          <p14:tracePt t="116357" x="8443913" y="3109913"/>
          <p14:tracePt t="116374" x="8426450" y="3116263"/>
          <p14:tracePt t="116391" x="8399463" y="3121025"/>
          <p14:tracePt t="116407" x="8375650" y="3127375"/>
          <p14:tracePt t="116424" x="8370888" y="3132138"/>
          <p14:tracePt t="116441" x="8364538" y="3143250"/>
          <p14:tracePt t="116458" x="8353425" y="3149600"/>
          <p14:tracePt t="116474" x="8337550" y="3160713"/>
          <p14:tracePt t="116492" x="8320088" y="3167063"/>
          <p14:tracePt t="116508" x="8313738" y="3171825"/>
          <p14:tracePt t="116526" x="8308975" y="3171825"/>
          <p14:tracePt t="116698" x="8302625" y="3171825"/>
          <p14:tracePt t="116720" x="8313738" y="3167063"/>
          <p14:tracePt t="116729" x="8324850" y="3160713"/>
          <p14:tracePt t="116739" x="8331200" y="3149600"/>
          <p14:tracePt t="116747" x="8342313" y="3143250"/>
          <p14:tracePt t="116759" x="8348663" y="3132138"/>
          <p14:tracePt t="116774" x="8364538" y="3116263"/>
          <p14:tracePt t="116791" x="8370888" y="3109913"/>
          <p14:tracePt t="116904" x="8370888" y="3105150"/>
          <p14:tracePt t="116912" x="8353425" y="3105150"/>
          <p14:tracePt t="116924" x="8342313" y="3105150"/>
          <p14:tracePt t="116941" x="8324850" y="3105150"/>
          <p14:tracePt t="116957" x="8313738" y="3105150"/>
          <p14:tracePt t="116974" x="8308975" y="3105150"/>
          <p14:tracePt t="117152" x="8308975" y="3109913"/>
          <p14:tracePt t="117160" x="8313738" y="3116263"/>
          <p14:tracePt t="117168" x="8331200" y="3121025"/>
          <p14:tracePt t="117176" x="8337550" y="3121025"/>
          <p14:tracePt t="117191" x="8342313" y="3127375"/>
          <p14:tracePt t="117264" x="8348663" y="3132138"/>
          <p14:tracePt t="117272" x="8348663" y="3138488"/>
          <p14:tracePt t="117280" x="8342313" y="3149600"/>
          <p14:tracePt t="117291" x="8320088" y="3160713"/>
          <p14:tracePt t="117307" x="8286750" y="3171825"/>
          <p14:tracePt t="117324" x="8269288" y="3182938"/>
          <p14:tracePt t="117341" x="8262938" y="3189288"/>
          <p14:tracePt t="117377" x="8258175" y="3189288"/>
          <p14:tracePt t="117391" x="8258175" y="3194050"/>
          <p14:tracePt t="117407" x="8247063" y="3194050"/>
          <p14:tracePt t="117504" x="8247063" y="3189288"/>
          <p14:tracePt t="117889" x="8251825" y="3189288"/>
          <p14:tracePt t="117904" x="8258175" y="3189288"/>
          <p14:tracePt t="117912" x="8274050" y="3194050"/>
          <p14:tracePt t="117920" x="8286750" y="3200400"/>
          <p14:tracePt t="117931" x="8297863" y="3206750"/>
          <p14:tracePt t="117948" x="8342313" y="3206750"/>
          <p14:tracePt t="117964" x="8410575" y="3206750"/>
          <p14:tracePt t="117981" x="8528050" y="3222625"/>
          <p14:tracePt t="117997" x="8618538" y="3228975"/>
          <p14:tracePt t="118014" x="8693150" y="3228975"/>
          <p14:tracePt t="118030" x="8737600" y="3228975"/>
          <p14:tracePt t="118047" x="8777288" y="3228975"/>
          <p14:tracePt t="118064" x="8810625" y="3228975"/>
          <p14:tracePt t="118080" x="8816975" y="3228975"/>
          <p14:tracePt t="118105" x="8821738" y="3228975"/>
          <p14:tracePt t="118116" x="8839200" y="3233738"/>
          <p14:tracePt t="118130" x="8856663" y="3233738"/>
          <p14:tracePt t="118148" x="8867775" y="3233738"/>
          <p14:tracePt t="118164" x="8883650" y="3233738"/>
          <p14:tracePt t="118180" x="8907463" y="3240088"/>
          <p14:tracePt t="118198" x="8923338" y="3240088"/>
          <p14:tracePt t="118214" x="8929688" y="3240088"/>
          <p14:tracePt t="118233" x="8934450" y="3240088"/>
          <p14:tracePt t="118247" x="8940800" y="3240088"/>
          <p14:tracePt t="118264" x="8963025" y="3240088"/>
          <p14:tracePt t="118280" x="8969375" y="3240088"/>
          <p14:tracePt t="118297" x="8974138" y="3240088"/>
          <p14:tracePt t="118344" x="8980488" y="3240088"/>
          <p14:tracePt t="118353" x="8991600" y="3240088"/>
          <p14:tracePt t="118365" x="8997950" y="3240088"/>
          <p14:tracePt t="118380" x="9009063" y="3228975"/>
          <p14:tracePt t="118397" x="9013825" y="3222625"/>
          <p14:tracePt t="118414" x="9031288" y="3206750"/>
          <p14:tracePt t="118430" x="9031288" y="3200400"/>
          <p14:tracePt t="118450" x="9036050" y="3182938"/>
          <p14:tracePt t="118688" x="9036050" y="3189288"/>
          <p14:tracePt t="118699" x="9024938" y="3194050"/>
          <p14:tracePt t="118705" x="9013825" y="3194050"/>
          <p14:tracePt t="118719" x="9009063" y="3194050"/>
          <p14:tracePt t="118736" x="8997950" y="3200400"/>
          <p14:tracePt t="118952" x="8985250" y="3200400"/>
          <p14:tracePt t="118962" x="8963025" y="3206750"/>
          <p14:tracePt t="118973" x="8934450" y="3206750"/>
          <p14:tracePt t="118986" x="8850313" y="3206750"/>
          <p14:tracePt t="119002" x="8755063" y="3206750"/>
          <p14:tracePt t="119019" x="8697913" y="3206750"/>
          <p14:tracePt t="119036" x="8675688" y="3206750"/>
          <p14:tracePt t="119052" x="8669338" y="3206750"/>
          <p14:tracePt t="119069" x="8647113" y="3206750"/>
          <p14:tracePt t="119074" x="8629650" y="3206750"/>
          <p14:tracePt t="119086" x="8591550" y="3222625"/>
          <p14:tracePt t="119103" x="8528050" y="3233738"/>
          <p14:tracePt t="119121" x="8455025" y="3240088"/>
          <p14:tracePt t="119136" x="8426450" y="3251200"/>
          <p14:tracePt t="119226" x="8426450" y="3228975"/>
          <p14:tracePt t="119234" x="8432800" y="3228975"/>
          <p14:tracePt t="119244" x="8455025" y="3217863"/>
          <p14:tracePt t="119252" x="8512175" y="3200400"/>
          <p14:tracePt t="119269" x="8613775" y="3160713"/>
          <p14:tracePt t="119286" x="8697913" y="3138488"/>
          <p14:tracePt t="119303" x="8766175" y="3121025"/>
          <p14:tracePt t="119319" x="8832850" y="3121025"/>
          <p14:tracePt t="119336" x="8861425" y="3121025"/>
          <p14:tracePt t="119352" x="8878888" y="3121025"/>
          <p14:tracePt t="119369" x="8890000" y="3121025"/>
          <p14:tracePt t="119386" x="8912225" y="3121025"/>
          <p14:tracePt t="119402" x="8923338" y="3132138"/>
          <p14:tracePt t="119488" x="8923338" y="3138488"/>
          <p14:tracePt t="119512" x="8929688" y="3143250"/>
          <p14:tracePt t="119521" x="8934450" y="3149600"/>
          <p14:tracePt t="119529" x="8940800" y="3155950"/>
          <p14:tracePt t="119536" x="8947150" y="3160713"/>
          <p14:tracePt t="119552" x="8958263" y="3160713"/>
          <p14:tracePt t="119613" x="8969375" y="3160713"/>
          <p14:tracePt t="119969" x="8963025" y="3160713"/>
          <p14:tracePt t="119978" x="8947150" y="3167063"/>
          <p14:tracePt t="119985" x="8872538" y="3171825"/>
          <p14:tracePt t="120002" x="8737600" y="3182938"/>
          <p14:tracePt t="120019" x="8602663" y="3182938"/>
          <p14:tracePt t="120036" x="8528050" y="3182938"/>
          <p14:tracePt t="120052" x="8523288" y="3182938"/>
          <p14:tracePt t="120092" x="8516938" y="3182938"/>
          <p14:tracePt t="120104" x="8512175" y="3182938"/>
          <p14:tracePt t="120110" x="8501063" y="3189288"/>
          <p14:tracePt t="120119" x="8489950" y="3189288"/>
          <p14:tracePt t="120135" x="8477250" y="3194050"/>
          <p14:tracePt t="120258" x="8512175" y="3182938"/>
          <p14:tracePt t="120264" x="8562975" y="3167063"/>
          <p14:tracePt t="120273" x="8624888" y="3149600"/>
          <p14:tracePt t="120285" x="8693150" y="3132138"/>
          <p14:tracePt t="120302" x="8810625" y="3116263"/>
          <p14:tracePt t="120319" x="8947150" y="3105150"/>
          <p14:tracePt t="120336" x="9036050" y="3105150"/>
          <p14:tracePt t="120352" x="9075738" y="3105150"/>
          <p14:tracePt t="120739" x="9075738" y="3109913"/>
          <p14:tracePt t="120744" x="9075738" y="3116263"/>
          <p14:tracePt t="120757" x="9075738" y="3121025"/>
          <p14:tracePt t="120774" x="9075738" y="3127375"/>
          <p14:tracePt t="120791" x="9075738" y="3143250"/>
          <p14:tracePt t="120807" x="9070975" y="3155950"/>
          <p14:tracePt t="120826" x="9070975" y="3167063"/>
          <p14:tracePt t="120888" x="9064625" y="3171825"/>
          <p14:tracePt t="121689" x="9064625" y="3178175"/>
          <p14:tracePt t="122129" x="9064625" y="3182938"/>
          <p14:tracePt t="122433" x="9059863" y="3182938"/>
          <p14:tracePt t="122442" x="9053513" y="3182938"/>
          <p14:tracePt t="122624" x="9053513" y="3167063"/>
          <p14:tracePt t="122632" x="9048750" y="3160713"/>
          <p14:tracePt t="122648" x="9048750" y="3155950"/>
          <p14:tracePt t="122665" x="9048750" y="3121025"/>
          <p14:tracePt t="122675" x="9036050" y="3105150"/>
          <p14:tracePt t="122688" x="8997950" y="3008313"/>
          <p14:tracePt t="122704" x="8929688" y="2878138"/>
          <p14:tracePt t="122721" x="8839200" y="2771775"/>
          <p14:tracePt t="122740" x="8805863" y="2641600"/>
          <p14:tracePt t="122754" x="8799513" y="2528888"/>
          <p14:tracePt t="122772" x="8799513" y="2393950"/>
          <p14:tracePt t="122789" x="8777288" y="2252663"/>
          <p14:tracePt t="122805" x="8770938" y="2116138"/>
          <p14:tracePt t="122821" x="8755063" y="1992313"/>
          <p14:tracePt t="122838" x="8709025" y="1839913"/>
          <p14:tracePt t="122859" x="8642350" y="1658938"/>
          <p14:tracePt t="122871" x="8636000" y="1631950"/>
          <p14:tracePt t="122888" x="8613775" y="1541463"/>
          <p14:tracePt t="122905" x="8613775" y="1535113"/>
          <p14:tracePt t="123040" x="8613775" y="1530350"/>
          <p14:tracePt t="123048" x="8607425" y="1517650"/>
          <p14:tracePt t="123056" x="8602663" y="1512888"/>
          <p14:tracePt t="123076" x="8591550" y="1501775"/>
          <p14:tracePt t="123089" x="8591550" y="1495425"/>
          <p14:tracePt t="123105" x="8591550" y="1490663"/>
          <p14:tracePt t="123224" x="8596313" y="1495425"/>
          <p14:tracePt t="123240" x="8602663" y="1495425"/>
          <p14:tracePt t="123255" x="8607425" y="1501775"/>
          <p14:tracePt t="123271" x="8618538" y="1506538"/>
          <p14:tracePt t="123288" x="8642350" y="1535113"/>
          <p14:tracePt t="123305" x="8642350" y="1546225"/>
          <p14:tracePt t="123416" x="8642350" y="1552575"/>
          <p14:tracePt t="123425" x="8642350" y="1557338"/>
          <p14:tracePt t="123431" x="8642350" y="1568450"/>
          <p14:tracePt t="123448" x="8642350" y="1585913"/>
          <p14:tracePt t="123457" x="8642350" y="1614488"/>
          <p14:tracePt t="123471" x="8642350" y="1631950"/>
          <p14:tracePt t="123488" x="8642350" y="1744663"/>
          <p14:tracePt t="123505" x="8653463" y="1839913"/>
          <p14:tracePt t="123521" x="8658225" y="1974850"/>
          <p14:tracePt t="123538" x="8669338" y="2144713"/>
          <p14:tracePt t="123555" x="8669338" y="2303463"/>
          <p14:tracePt t="123571" x="8669338" y="2528888"/>
          <p14:tracePt t="123588" x="8669338" y="2760663"/>
          <p14:tracePt t="123605" x="8669338" y="3019425"/>
          <p14:tracePt t="123621" x="8669338" y="3279775"/>
          <p14:tracePt t="123638" x="8669338" y="3460750"/>
          <p14:tracePt t="123657" x="8669338" y="3573463"/>
          <p14:tracePt t="123671" x="8669338" y="3578225"/>
          <p14:tracePt t="123808" x="8669338" y="3573463"/>
          <p14:tracePt t="123816" x="8664575" y="3567113"/>
          <p14:tracePt t="123824" x="8658225" y="3556000"/>
          <p14:tracePt t="123838" x="8647113" y="3549650"/>
          <p14:tracePt t="123854" x="8642350" y="3549650"/>
          <p14:tracePt t="123904" x="8636000" y="3556000"/>
          <p14:tracePt t="123912" x="8618538" y="3567113"/>
          <p14:tracePt t="123922" x="8618538" y="3573463"/>
          <p14:tracePt t="123937" x="8602663" y="3584575"/>
          <p14:tracePt t="123954" x="8591550" y="3595688"/>
          <p14:tracePt t="123971" x="8567738" y="3595688"/>
          <p14:tracePt t="123988" x="8556625" y="3595688"/>
          <p14:tracePt t="124004" x="8528050" y="3595688"/>
          <p14:tracePt t="124021" x="8477250" y="3595688"/>
          <p14:tracePt t="124039" x="8432800" y="3595688"/>
          <p14:tracePt t="124055" x="8421688" y="3595688"/>
          <p14:tracePt t="124104" x="8415338" y="3589338"/>
          <p14:tracePt t="124112" x="8415338" y="3584575"/>
          <p14:tracePt t="124124" x="8415338" y="3573463"/>
          <p14:tracePt t="124138" x="8415338" y="3538538"/>
          <p14:tracePt t="124154" x="8415338" y="3516313"/>
          <p14:tracePt t="124241" x="8410575" y="3522663"/>
          <p14:tracePt t="124256" x="8410575" y="3527425"/>
          <p14:tracePt t="124265" x="8410575" y="3538538"/>
          <p14:tracePt t="124276" x="8410575" y="3556000"/>
          <p14:tracePt t="124289" x="8410575" y="3578225"/>
          <p14:tracePt t="124305" x="8404225" y="3675063"/>
          <p14:tracePt t="124321" x="8393113" y="3719513"/>
          <p14:tracePt t="124338" x="8393113" y="3843338"/>
          <p14:tracePt t="124354" x="8393113" y="3929063"/>
          <p14:tracePt t="124371" x="8415338" y="4006850"/>
          <p14:tracePt t="124389" x="8439150" y="4064000"/>
          <p14:tracePt t="124407" x="8439150" y="4075113"/>
          <p14:tracePt t="124421" x="8439150" y="4081463"/>
          <p14:tracePt t="124441" x="8439150" y="4086225"/>
          <p14:tracePt t="124454" x="8443913" y="4092575"/>
          <p14:tracePt t="124472" x="8461375" y="4114800"/>
          <p14:tracePt t="124488" x="8483600" y="4132263"/>
          <p14:tracePt t="124504" x="8540750" y="4205288"/>
          <p14:tracePt t="124521" x="8574088" y="4222750"/>
          <p14:tracePt t="124537" x="8596313" y="4227513"/>
          <p14:tracePt t="124554" x="8629650" y="4238625"/>
          <p14:tracePt t="124571" x="8697913" y="4238625"/>
          <p14:tracePt t="124588" x="8743950" y="4233863"/>
          <p14:tracePt t="124604" x="8794750" y="4216400"/>
          <p14:tracePt t="124622" x="8832850" y="4165600"/>
          <p14:tracePt t="124637" x="8845550" y="4114800"/>
          <p14:tracePt t="124654" x="8845550" y="4024313"/>
          <p14:tracePt t="124671" x="8845550" y="3922713"/>
          <p14:tracePt t="124688" x="8845550" y="3792538"/>
          <p14:tracePt t="124704" x="8845550" y="3624263"/>
          <p14:tracePt t="124721" x="8845550" y="3511550"/>
          <p14:tracePt t="124737" x="8805863" y="3421063"/>
          <p14:tracePt t="124754" x="8766175" y="3386138"/>
          <p14:tracePt t="124774" x="8726488" y="3386138"/>
          <p14:tracePt t="124789" x="8658225" y="3397250"/>
          <p14:tracePt t="124804" x="8596313" y="3476625"/>
          <p14:tracePt t="124821" x="8534400" y="3589338"/>
          <p14:tracePt t="124838" x="8505825" y="3686175"/>
          <p14:tracePt t="124855" x="8483600" y="3765550"/>
          <p14:tracePt t="124871" x="8483600" y="3798888"/>
          <p14:tracePt t="124888" x="8483600" y="3803650"/>
          <p14:tracePt t="124928" x="8483600" y="3792538"/>
          <p14:tracePt t="124936" x="8483600" y="3787775"/>
          <p14:tracePt t="124945" x="8483600" y="3776663"/>
          <p14:tracePt t="124954" x="8483600" y="3748088"/>
          <p14:tracePt t="124971" x="8483600" y="3702050"/>
          <p14:tracePt t="124987" x="8483600" y="3675063"/>
          <p14:tracePt t="125004" x="8483600" y="3663950"/>
          <p14:tracePt t="125088" x="8472488" y="3686175"/>
          <p14:tracePt t="125095" x="8472488" y="3697288"/>
          <p14:tracePt t="125105" x="8466138" y="3719513"/>
          <p14:tracePt t="125121" x="8466138" y="3770313"/>
          <p14:tracePt t="125137" x="8466138" y="3849688"/>
          <p14:tracePt t="125154" x="8466138" y="3951288"/>
          <p14:tracePt t="125171" x="8466138" y="4052888"/>
          <p14:tracePt t="125187" x="8466138" y="4125913"/>
          <p14:tracePt t="125204" x="8472488" y="4176713"/>
          <p14:tracePt t="125220" x="8477250" y="4210050"/>
          <p14:tracePt t="125238" x="8489950" y="4216400"/>
          <p14:tracePt t="125254" x="8494713" y="4222750"/>
          <p14:tracePt t="125304" x="8501063" y="4222750"/>
          <p14:tracePt t="125311" x="8523288" y="4222750"/>
          <p14:tracePt t="125320" x="8540750" y="4222750"/>
          <p14:tracePt t="125337" x="8567738" y="4210050"/>
          <p14:tracePt t="125354" x="8624888" y="4194175"/>
          <p14:tracePt t="125372" x="8669338" y="4159250"/>
          <p14:tracePt t="125388" x="8731250" y="4092575"/>
          <p14:tracePt t="125404" x="8766175" y="3973513"/>
          <p14:tracePt t="125421" x="8770938" y="3821113"/>
          <p14:tracePt t="125437" x="8770938" y="3725863"/>
          <p14:tracePt t="125454" x="8748713" y="3606800"/>
          <p14:tracePt t="125470" x="8709025" y="3527425"/>
          <p14:tracePt t="125488" x="8697913" y="3498850"/>
          <p14:tracePt t="125538" x="8693150" y="3498850"/>
          <p14:tracePt t="125552" x="8686800" y="3498850"/>
          <p14:tracePt t="125560" x="8669338" y="3511550"/>
          <p14:tracePt t="125571" x="8664575" y="3516313"/>
          <p14:tracePt t="125587" x="8642350" y="3533775"/>
          <p14:tracePt t="125604" x="8629650" y="3549650"/>
          <p14:tracePt t="125620" x="8618538" y="3556000"/>
          <p14:tracePt t="125637" x="8607425" y="3567113"/>
          <p14:tracePt t="125712" x="8596313" y="3567113"/>
          <p14:tracePt t="125720" x="8585200" y="3556000"/>
          <p14:tracePt t="125728" x="8567738" y="3527425"/>
          <p14:tracePt t="125737" x="8556625" y="3522663"/>
          <p14:tracePt t="125754" x="8551863" y="3505200"/>
          <p14:tracePt t="125818" x="8545513" y="3505200"/>
          <p14:tracePt t="125848" x="8545513" y="3511550"/>
          <p14:tracePt t="125856" x="8551863" y="3511550"/>
          <p14:tracePt t="125911" x="8545513" y="3511550"/>
          <p14:tracePt t="125920" x="8540750" y="3511550"/>
          <p14:tracePt t="125937" x="8534400" y="3511550"/>
          <p14:tracePt t="125968" x="8534400" y="3476625"/>
          <p14:tracePt t="126032" x="8528050" y="3476625"/>
          <p14:tracePt t="126041" x="8523288" y="3471863"/>
          <p14:tracePt t="126050" x="8516938" y="3460750"/>
          <p14:tracePt t="126060" x="8512175" y="3448050"/>
          <p14:tracePt t="126075" x="8505825" y="3443288"/>
          <p14:tracePt t="126088" x="8501063" y="3443288"/>
          <p14:tracePt t="126104" x="8483600" y="3443288"/>
          <p14:tracePt t="126137" x="8483600" y="3454400"/>
          <p14:tracePt t="126154" x="8489950" y="3476625"/>
          <p14:tracePt t="126171" x="8489950" y="3505200"/>
          <p14:tracePt t="126187" x="8489950" y="3533775"/>
          <p14:tracePt t="126204" x="8477250" y="3556000"/>
          <p14:tracePt t="126221" x="8461375" y="3562350"/>
          <p14:tracePt t="126237" x="8461375" y="3567113"/>
          <p14:tracePt t="126253" x="8455025" y="3584575"/>
          <p14:tracePt t="126273" x="8443913" y="3629025"/>
          <p14:tracePt t="126288" x="8432800" y="3657600"/>
          <p14:tracePt t="126305" x="8404225" y="3719513"/>
          <p14:tracePt t="126320" x="8399463" y="3787775"/>
          <p14:tracePt t="126337" x="8399463" y="3838575"/>
          <p14:tracePt t="126354" x="8399463" y="3878263"/>
          <p14:tracePt t="126370" x="8399463" y="3917950"/>
          <p14:tracePt t="126387" x="8399463" y="3944938"/>
          <p14:tracePt t="126403" x="8399463" y="3951288"/>
          <p14:tracePt t="126437" x="8399463" y="3956050"/>
          <p14:tracePt t="126454" x="8399463" y="3968750"/>
          <p14:tracePt t="126470" x="8410575" y="3984625"/>
          <p14:tracePt t="126487" x="8426450" y="4019550"/>
          <p14:tracePt t="126503" x="8477250" y="4035425"/>
          <p14:tracePt t="126520" x="8523288" y="4081463"/>
          <p14:tracePt t="126537" x="8545513" y="4092575"/>
          <p14:tracePt t="126554" x="8551863" y="4097338"/>
          <p14:tracePt t="126603" x="8562975" y="4097338"/>
          <p14:tracePt t="126612" x="8567738" y="4103688"/>
          <p14:tracePt t="126620" x="8574088" y="4103688"/>
          <p14:tracePt t="126637" x="8591550" y="4114800"/>
          <p14:tracePt t="126673" x="8596313" y="4114800"/>
          <p14:tracePt t="126687" x="8596313" y="4121150"/>
          <p14:tracePt t="126704" x="8607425" y="4125913"/>
          <p14:tracePt t="126720" x="8629650" y="4137025"/>
          <p14:tracePt t="126737" x="8629650" y="4143375"/>
          <p14:tracePt t="126754" x="8642350" y="4143375"/>
          <p14:tracePt t="126770" x="8658225" y="4148138"/>
          <p14:tracePt t="126787" x="8669338" y="4148138"/>
          <p14:tracePt t="126804" x="8680450" y="4154488"/>
          <p14:tracePt t="126820" x="8704263" y="4159250"/>
          <p14:tracePt t="126837" x="8720138" y="4165600"/>
          <p14:tracePt t="126853" x="8737600" y="4165600"/>
          <p14:tracePt t="126870" x="8755063" y="4165600"/>
          <p14:tracePt t="126888" x="8766175" y="4165600"/>
          <p14:tracePt t="126903" x="8788400" y="4165600"/>
          <p14:tracePt t="126920" x="8850313" y="4132263"/>
          <p14:tracePt t="126937" x="8923338" y="4070350"/>
          <p14:tracePt t="126953" x="8951913" y="4024313"/>
          <p14:tracePt t="126970" x="8969375" y="3990975"/>
          <p14:tracePt t="126987" x="8980488" y="3956050"/>
          <p14:tracePt t="127003" x="8997950" y="3883025"/>
          <p14:tracePt t="127020" x="9013825" y="3810000"/>
          <p14:tracePt t="127037" x="9009063" y="3719513"/>
          <p14:tracePt t="127055" x="8929688" y="3606800"/>
          <p14:tracePt t="127071" x="8907463" y="3498850"/>
          <p14:tracePt t="127076" x="8883650" y="3471863"/>
          <p14:tracePt t="127088" x="8878888" y="3432175"/>
          <p14:tracePt t="127104" x="8856663" y="3392488"/>
          <p14:tracePt t="127120" x="8828088" y="3330575"/>
          <p14:tracePt t="127137" x="8788400" y="3273425"/>
          <p14:tracePt t="127153" x="8759825" y="3233738"/>
          <p14:tracePt t="127170" x="8709025" y="3182938"/>
          <p14:tracePt t="127187" x="8669338" y="3167063"/>
          <p14:tracePt t="127203" x="8664575" y="3160713"/>
          <p14:tracePt t="127224" x="8658225" y="3160713"/>
          <p14:tracePt t="127237" x="8647113" y="3160713"/>
          <p14:tracePt t="127253" x="8613775" y="3200400"/>
          <p14:tracePt t="127270" x="8567738" y="3268663"/>
          <p14:tracePt t="127287" x="8523288" y="3352800"/>
          <p14:tracePt t="127304" x="8461375" y="3425825"/>
          <p14:tracePt t="127321" x="8353425" y="3505200"/>
          <p14:tracePt t="127337" x="8324850" y="3516313"/>
          <p14:tracePt t="127354" x="8286750" y="3556000"/>
          <p14:tracePt t="127371" x="8280400" y="3573463"/>
          <p14:tracePt t="127387" x="8274050" y="3613150"/>
          <p14:tracePt t="127403" x="8274050" y="3635375"/>
          <p14:tracePt t="127420" x="8274050" y="3675063"/>
          <p14:tracePt t="127437" x="8274050" y="3708400"/>
          <p14:tracePt t="127453" x="8274050" y="3741738"/>
          <p14:tracePt t="127470" x="8274050" y="3781425"/>
          <p14:tracePt t="127487" x="8274050" y="3838575"/>
          <p14:tracePt t="127504" x="8302625" y="3917950"/>
          <p14:tracePt t="127520" x="8375650" y="4057650"/>
          <p14:tracePt t="127537" x="8410575" y="4108450"/>
          <p14:tracePt t="127553" x="8415338" y="4125913"/>
          <p14:tracePt t="127570" x="8443913" y="4148138"/>
          <p14:tracePt t="127587" x="8461375" y="4165600"/>
          <p14:tracePt t="127604" x="8477250" y="4176713"/>
          <p14:tracePt t="127620" x="8505825" y="4222750"/>
          <p14:tracePt t="127637" x="8523288" y="4244975"/>
          <p14:tracePt t="127653" x="8591550" y="4295775"/>
          <p14:tracePt t="127670" x="8602663" y="4306888"/>
          <p14:tracePt t="127708" x="8618538" y="4306888"/>
          <p14:tracePt t="127720" x="8636000" y="4306888"/>
          <p14:tracePt t="127741" x="8726488" y="4306888"/>
          <p14:tracePt t="127754" x="8743950" y="4306888"/>
          <p14:tracePt t="127770" x="8794750" y="4318000"/>
          <p14:tracePt t="128905" x="8799513" y="4311650"/>
          <p14:tracePt t="129074" x="8805863" y="4300538"/>
          <p14:tracePt t="129080" x="8810625" y="4300538"/>
          <p14:tracePt t="129144" x="8816975" y="4295775"/>
          <p14:tracePt t="129160" x="8816975" y="4284663"/>
          <p14:tracePt t="129169" x="8821738" y="4278313"/>
          <p14:tracePt t="129180" x="8821738" y="4273550"/>
          <p14:tracePt t="129196" x="8832850" y="4256088"/>
          <p14:tracePt t="129213" x="8850313" y="4233863"/>
          <p14:tracePt t="129256" x="8856663" y="4238625"/>
          <p14:tracePt t="129265" x="8861425" y="4249738"/>
          <p14:tracePt t="129280" x="8872538" y="4260850"/>
          <p14:tracePt t="129296" x="8878888" y="4278313"/>
          <p14:tracePt t="129330" x="8878888" y="4289425"/>
          <p14:tracePt t="129346" x="8878888" y="4295775"/>
          <p14:tracePt t="129363" x="8878888" y="4318000"/>
          <p14:tracePt t="129379" x="8878888" y="4335463"/>
          <p14:tracePt t="129396" x="8878888" y="4346575"/>
          <p14:tracePt t="129413" x="8872538" y="4368800"/>
          <p14:tracePt t="129430" x="8872538" y="4375150"/>
          <p14:tracePt t="129446" x="8872538" y="4379913"/>
          <p14:tracePt t="129463" x="8872538" y="4391025"/>
          <p14:tracePt t="129480" x="8867775" y="4408488"/>
          <p14:tracePt t="129496" x="8861425" y="4413250"/>
          <p14:tracePt t="129513" x="8850313" y="4425950"/>
          <p14:tracePt t="129531" x="8839200" y="4425950"/>
          <p14:tracePt t="129546" x="8828088" y="4425950"/>
          <p14:tracePt t="129563" x="8810625" y="4425950"/>
          <p14:tracePt t="129579" x="8799513" y="4425950"/>
          <p14:tracePt t="129597" x="8794750" y="4425950"/>
          <p14:tracePt t="129613" x="8788400" y="4425950"/>
          <p14:tracePt t="129629" x="8766175" y="4425950"/>
          <p14:tracePt t="129646" x="8759825" y="4430713"/>
          <p14:tracePt t="129680" x="8755063" y="4430713"/>
          <p14:tracePt t="129697" x="8743950" y="4430713"/>
          <p14:tracePt t="129713" x="8731250" y="4441825"/>
          <p14:tracePt t="129731" x="8726488" y="4441825"/>
          <p14:tracePt t="129746" x="8720138" y="4441825"/>
          <p14:tracePt t="129763" x="8720138" y="4448175"/>
          <p14:tracePt t="129800" x="8715375" y="4448175"/>
          <p14:tracePt t="129825" x="8697913" y="4448175"/>
          <p14:tracePt t="129832" x="8693150" y="4448175"/>
          <p14:tracePt t="129846" x="8686800" y="4452938"/>
          <p14:tracePt t="129863" x="8680450" y="4464050"/>
          <p14:tracePt t="129879" x="8658225" y="4481513"/>
          <p14:tracePt t="129897" x="8647113" y="4481513"/>
          <p14:tracePt t="129913" x="8642350" y="4487863"/>
          <p14:tracePt t="129930" x="8607425" y="4487863"/>
          <p14:tracePt t="129948" x="8591550" y="4487863"/>
          <p14:tracePt t="129963" x="8574088" y="4487863"/>
          <p14:tracePt t="129979" x="8562975" y="4487863"/>
          <p14:tracePt t="129996" x="8534400" y="4492625"/>
          <p14:tracePt t="130013" x="8505825" y="4498975"/>
          <p14:tracePt t="130030" x="8483600" y="4510088"/>
          <p14:tracePt t="130046" x="8443913" y="4514850"/>
          <p14:tracePt t="130066" x="8404225" y="4527550"/>
          <p14:tracePt t="130080" x="8388350" y="4532313"/>
          <p14:tracePt t="130096" x="8337550" y="4554538"/>
          <p14:tracePt t="130113" x="8324850" y="4572000"/>
          <p14:tracePt t="130129" x="8313738" y="4578350"/>
          <p14:tracePt t="130146" x="8308975" y="4583113"/>
          <p14:tracePt t="130208" x="8302625" y="4589463"/>
          <p14:tracePt t="130217" x="8297863" y="4594225"/>
          <p14:tracePt t="130234" x="8291513" y="4594225"/>
          <p14:tracePt t="130242" x="8286750" y="4605338"/>
          <p14:tracePt t="130249" x="8286750" y="4611688"/>
          <p14:tracePt t="130263" x="8280400" y="4616450"/>
          <p14:tracePt t="130281" x="8280400" y="4629150"/>
          <p14:tracePt t="130296" x="8280400" y="4662488"/>
          <p14:tracePt t="130313" x="8280400" y="4706938"/>
          <p14:tracePt t="130330" x="8262938" y="4730750"/>
          <p14:tracePt t="130347" x="8258175" y="4746625"/>
          <p14:tracePt t="130363" x="8251825" y="4746625"/>
          <p14:tracePt t="130379" x="8235950" y="4752975"/>
          <p14:tracePt t="130396" x="8207375" y="4768850"/>
          <p14:tracePt t="130413" x="8201025" y="4768850"/>
          <p14:tracePt t="130430" x="8185150" y="4768850"/>
          <p14:tracePt t="130446" x="8185150" y="4775200"/>
          <p14:tracePt t="130464" x="8167688" y="4786313"/>
          <p14:tracePt t="130480" x="8145463" y="4792663"/>
          <p14:tracePt t="130496" x="8121650" y="4808538"/>
          <p14:tracePt t="130513" x="8110538" y="4826000"/>
          <p14:tracePt t="130529" x="8077200" y="4854575"/>
          <p14:tracePt t="130546" x="8059738" y="4876800"/>
          <p14:tracePt t="130563" x="8043863" y="4899025"/>
          <p14:tracePt t="130579" x="8037513" y="4916488"/>
          <p14:tracePt t="130596" x="8032750" y="4927600"/>
          <p14:tracePt t="130612" x="8026400" y="4938713"/>
          <p14:tracePt t="130629" x="8026400" y="4956175"/>
          <p14:tracePt t="130646" x="8026400" y="4978400"/>
          <p14:tracePt t="130663" x="8026400" y="5006975"/>
          <p14:tracePt t="130680" x="8026400" y="5018088"/>
          <p14:tracePt t="130696" x="8026400" y="5029200"/>
          <p14:tracePt t="130713" x="8026400" y="5046663"/>
          <p14:tracePt t="130760" x="8026400" y="5051425"/>
          <p14:tracePt t="130785" x="8037513" y="5057775"/>
          <p14:tracePt t="130792" x="8043863" y="5062538"/>
          <p14:tracePt t="130800" x="8048625" y="5062538"/>
          <p14:tracePt t="130813" x="8048625" y="5068888"/>
          <p14:tracePt t="130829" x="8054975" y="5068888"/>
          <p14:tracePt t="130881" x="8066088" y="5068888"/>
          <p14:tracePt t="130887" x="8070850" y="5068888"/>
          <p14:tracePt t="130896" x="8077200" y="5068888"/>
          <p14:tracePt t="130913" x="8088313" y="5057775"/>
          <p14:tracePt t="130929" x="8088313" y="5046663"/>
          <p14:tracePt t="130946" x="8099425" y="5029200"/>
          <p14:tracePt t="130963" x="8121650" y="5018088"/>
          <p14:tracePt t="130980" x="8128000" y="5011738"/>
          <p14:tracePt t="131026" x="8128000" y="5006975"/>
          <p14:tracePt t="131032" x="8134350" y="5000625"/>
          <p14:tracePt t="131046" x="8139113" y="4995863"/>
          <p14:tracePt t="131062" x="8145463" y="4989513"/>
          <p14:tracePt t="131079" x="8161338" y="4984750"/>
          <p14:tracePt t="131096" x="8167688" y="4978400"/>
          <p14:tracePt t="131112" x="8178800" y="4972050"/>
          <p14:tracePt t="131129" x="8189913" y="4960938"/>
          <p14:tracePt t="131146" x="8201025" y="4956175"/>
          <p14:tracePt t="131163" x="8212138" y="4949825"/>
          <p14:tracePt t="131180" x="8223250" y="4938713"/>
          <p14:tracePt t="131196" x="8235950" y="4916488"/>
          <p14:tracePt t="131212" x="8240713" y="4910138"/>
          <p14:tracePt t="131936" x="8247063" y="4910138"/>
          <p14:tracePt t="131952" x="8251825" y="4910138"/>
          <p14:tracePt t="131984" x="8269288" y="4916488"/>
          <p14:tracePt t="132008" x="8280400" y="4916488"/>
          <p14:tracePt t="132016" x="8286750" y="4916488"/>
          <p14:tracePt t="132024" x="8302625" y="4916488"/>
          <p14:tracePt t="132032" x="8308975" y="4916488"/>
          <p14:tracePt t="132049" x="8324850" y="4916488"/>
          <p14:tracePt t="132082" x="8331200" y="4916488"/>
          <p14:tracePt t="132099" x="8353425" y="4916488"/>
          <p14:tracePt t="132116" x="8382000" y="4916488"/>
          <p14:tracePt t="132132" x="8426450" y="4916488"/>
          <p14:tracePt t="132149" x="8443913" y="4916488"/>
          <p14:tracePt t="132312" x="8455025" y="4927600"/>
          <p14:tracePt t="132320" x="8461375" y="4945063"/>
          <p14:tracePt t="132331" x="8472488" y="4978400"/>
          <p14:tracePt t="132337" x="8477250" y="5000625"/>
          <p14:tracePt t="132349" x="8483600" y="5046663"/>
          <p14:tracePt t="132365" x="8505825" y="5108575"/>
          <p14:tracePt t="132382" x="8512175" y="5164138"/>
          <p14:tracePt t="132399" x="8516938" y="5221288"/>
          <p14:tracePt t="132415" x="8534400" y="5322888"/>
          <p14:tracePt t="132432" x="8540750" y="5424488"/>
          <p14:tracePt t="132450" x="8540750" y="5514975"/>
          <p14:tracePt t="132465" x="8540750" y="5599113"/>
          <p14:tracePt t="132482" x="8540750" y="5632450"/>
          <p14:tracePt t="132499" x="8540750" y="5661025"/>
          <p14:tracePt t="132515" x="8551863" y="5683250"/>
          <p14:tracePt t="132532" x="8562975" y="5718175"/>
          <p14:tracePt t="132549" x="8591550" y="5729288"/>
          <p14:tracePt t="132566" x="8596313" y="5734050"/>
          <p14:tracePt t="132582" x="8613775" y="5740400"/>
          <p14:tracePt t="132587" x="8618538" y="5740400"/>
          <p14:tracePt t="132599" x="8629650" y="5746750"/>
          <p14:tracePt t="132616" x="8658225" y="5746750"/>
          <p14:tracePt t="132632" x="8720138" y="5746750"/>
          <p14:tracePt t="132649" x="8743950" y="5746750"/>
          <p14:tracePt t="132665" x="8770938" y="5746750"/>
          <p14:tracePt t="132682" x="8799513" y="5729288"/>
          <p14:tracePt t="132699" x="8816975" y="5707063"/>
          <p14:tracePt t="132716" x="8845550" y="5683250"/>
          <p14:tracePt t="132733" x="8861425" y="5661025"/>
          <p14:tracePt t="132749" x="8883650" y="5645150"/>
          <p14:tracePt t="132765" x="8890000" y="5632450"/>
          <p14:tracePt t="132782" x="8890000" y="5621338"/>
          <p14:tracePt t="132799" x="8890000" y="5616575"/>
          <p14:tracePt t="132815" x="8896350" y="5605463"/>
          <p14:tracePt t="132832" x="8901113" y="5588000"/>
          <p14:tracePt t="132849" x="8907463" y="5570538"/>
          <p14:tracePt t="132865" x="8907463" y="5548313"/>
          <p14:tracePt t="132883" x="8907463" y="5526088"/>
          <p14:tracePt t="132899" x="8907463" y="5514975"/>
          <p14:tracePt t="132915" x="8907463" y="5503863"/>
          <p14:tracePt t="132932" x="8907463" y="5497513"/>
          <p14:tracePt t="132949" x="8907463" y="5480050"/>
          <p14:tracePt t="132966" x="8907463" y="5464175"/>
          <p14:tracePt t="132982" x="8907463" y="5446713"/>
          <p14:tracePt t="132999" x="8890000" y="5407025"/>
          <p14:tracePt t="133016" x="8883650" y="5395913"/>
          <p14:tracePt t="133032" x="8883650" y="5391150"/>
          <p14:tracePt t="133097" x="8872538" y="5384800"/>
          <p14:tracePt t="133105" x="8867775" y="5378450"/>
          <p14:tracePt t="133115" x="8856663" y="5373688"/>
          <p14:tracePt t="133132" x="8850313" y="5367338"/>
          <p14:tracePt t="133149" x="8845550" y="5367338"/>
          <p14:tracePt t="133166" x="8832850" y="5356225"/>
          <p14:tracePt t="133182" x="8821738" y="5345113"/>
          <p14:tracePt t="133199" x="8810625" y="5334000"/>
          <p14:tracePt t="133215" x="8794750" y="5322888"/>
          <p14:tracePt t="133232" x="8777288" y="5311775"/>
          <p14:tracePt t="133305" x="8770938" y="5305425"/>
          <p14:tracePt t="133312" x="8759825" y="5305425"/>
          <p14:tracePt t="133320" x="8755063" y="5300663"/>
          <p14:tracePt t="133332" x="8737600" y="5300663"/>
          <p14:tracePt t="133349" x="8715375" y="5289550"/>
          <p14:tracePt t="133365" x="8697913" y="5283200"/>
          <p14:tracePt t="133382" x="8686800" y="5276850"/>
          <p14:tracePt t="133399" x="8669338" y="5276850"/>
          <p14:tracePt t="133415" x="8664575" y="5276850"/>
          <p14:tracePt t="133436" x="8658225" y="5276850"/>
          <p14:tracePt t="133448" x="8647113" y="5272088"/>
          <p14:tracePt t="133465" x="8642350" y="5272088"/>
          <p14:tracePt t="133482" x="8629650" y="5265738"/>
          <p14:tracePt t="133499" x="8624888" y="5260975"/>
          <p14:tracePt t="133515" x="8613775" y="5260975"/>
          <p14:tracePt t="133533" x="8602663" y="5260975"/>
          <p14:tracePt t="133548" x="8596313" y="5254625"/>
          <p14:tracePt t="133664" x="8602663" y="5254625"/>
          <p14:tracePt t="133672" x="8607425" y="5254625"/>
          <p14:tracePt t="133685" x="8613775" y="5254625"/>
          <p14:tracePt t="133699" x="8624888" y="5254625"/>
          <p14:tracePt t="133715" x="8636000" y="5254625"/>
          <p14:tracePt t="133809" x="8642350" y="5254625"/>
          <p14:tracePt t="133824" x="8642350" y="5249863"/>
          <p14:tracePt t="133833" x="8642350" y="5238750"/>
          <p14:tracePt t="133840" x="8642350" y="5214938"/>
          <p14:tracePt t="133849" x="8642350" y="5170488"/>
          <p14:tracePt t="133865" x="8642350" y="5102225"/>
          <p14:tracePt t="133882" x="8642350" y="5000625"/>
          <p14:tracePt t="133899" x="8618538" y="4894263"/>
          <p14:tracePt t="133915" x="8613775" y="4797425"/>
          <p14:tracePt t="133932" x="8596313" y="4724400"/>
          <p14:tracePt t="133949" x="8596313" y="4679950"/>
          <p14:tracePt t="133966" x="8596313" y="4640263"/>
          <p14:tracePt t="133982" x="8596313" y="4633913"/>
          <p14:tracePt t="134043" x="8596313" y="4629150"/>
          <p14:tracePt t="134048" x="8591550" y="4611688"/>
          <p14:tracePt t="134056" x="8585200" y="4600575"/>
          <p14:tracePt t="134066" x="8574088" y="4589463"/>
          <p14:tracePt t="134082" x="8562975" y="4554538"/>
          <p14:tracePt t="134099" x="8534400" y="4532313"/>
          <p14:tracePt t="134115" x="8512175" y="4503738"/>
          <p14:tracePt t="134132" x="8494713" y="4464050"/>
          <p14:tracePt t="134149" x="8477250" y="4441825"/>
          <p14:tracePt t="134166" x="8466138" y="4419600"/>
          <p14:tracePt t="134181" x="8466138" y="4408488"/>
          <p14:tracePt t="134198" x="8461375" y="4375150"/>
          <p14:tracePt t="134217" x="8450263" y="4346575"/>
          <p14:tracePt t="134233" x="8450263" y="4311650"/>
          <p14:tracePt t="134248" x="8450263" y="4306888"/>
          <p14:tracePt t="134311" x="8450263" y="4289425"/>
          <p14:tracePt t="134320" x="8450263" y="4278313"/>
          <p14:tracePt t="134331" x="8450263" y="4273550"/>
          <p14:tracePt t="134339" x="8450263" y="4260850"/>
          <p14:tracePt t="134348" x="8450263" y="4233863"/>
          <p14:tracePt t="134365" x="8450263" y="4210050"/>
          <p14:tracePt t="134382" x="8450263" y="4183063"/>
          <p14:tracePt t="134399" x="8450263" y="4154488"/>
          <p14:tracePt t="134415" x="8450263" y="4132263"/>
          <p14:tracePt t="134431" x="8450263" y="4108450"/>
          <p14:tracePt t="134449" x="8450263" y="4081463"/>
          <p14:tracePt t="134465" x="8450263" y="4057650"/>
          <p14:tracePt t="134482" x="8450263" y="4019550"/>
          <p14:tracePt t="134498" x="8450263" y="3990975"/>
          <p14:tracePt t="134515" x="8455025" y="3968750"/>
          <p14:tracePt t="134531" x="8461375" y="3962400"/>
          <p14:tracePt t="134640" x="8466138" y="3962400"/>
          <p14:tracePt t="134648" x="8472488" y="3962400"/>
          <p14:tracePt t="134664" x="8472488" y="3984625"/>
          <p14:tracePt t="134671" x="8472488" y="3990975"/>
          <p14:tracePt t="134685" x="8472488" y="3995738"/>
          <p14:tracePt t="134698" x="8472488" y="4035425"/>
          <p14:tracePt t="134715" x="8472488" y="4081463"/>
          <p14:tracePt t="134732" x="8466138" y="4121150"/>
          <p14:tracePt t="134749" x="8461375" y="4154488"/>
          <p14:tracePt t="134765" x="8455025" y="4210050"/>
          <p14:tracePt t="134781" x="8443913" y="4256088"/>
          <p14:tracePt t="134798" x="8443913" y="4284663"/>
          <p14:tracePt t="134815" x="8443913" y="4318000"/>
          <p14:tracePt t="134831" x="8432800" y="4375150"/>
          <p14:tracePt t="134848" x="8410575" y="4419600"/>
          <p14:tracePt t="134865" x="8399463" y="4470400"/>
          <p14:tracePt t="134881" x="8375650" y="4514850"/>
          <p14:tracePt t="134898" x="8359775" y="4554538"/>
          <p14:tracePt t="134915" x="8342313" y="4583113"/>
          <p14:tracePt t="134931" x="8331200" y="4600575"/>
          <p14:tracePt t="134949" x="8324850" y="4616450"/>
          <p14:tracePt t="134965" x="8320088" y="4633913"/>
          <p14:tracePt t="134981" x="8320088" y="4640263"/>
          <p14:tracePt t="134998" x="8320088" y="4651375"/>
          <p14:tracePt t="135014" x="8320088" y="4656138"/>
          <p14:tracePt t="135031" x="8320088" y="4667250"/>
          <p14:tracePt t="135048" x="8313738" y="4673600"/>
          <p14:tracePt t="135065" x="8313738" y="4695825"/>
          <p14:tracePt t="135081" x="8313738" y="4702175"/>
          <p14:tracePt t="135098" x="8313738" y="4706938"/>
          <p14:tracePt t="135126" x="8313738" y="4713288"/>
          <p14:tracePt t="135145" x="8313738" y="4718050"/>
          <p14:tracePt t="135161" x="8313738" y="4730750"/>
          <p14:tracePt t="135184" x="8313738" y="4735513"/>
          <p14:tracePt t="135192" x="8313738" y="4741863"/>
          <p14:tracePt t="135218" x="8313738" y="4746625"/>
          <p14:tracePt t="135224" x="8320088" y="4752975"/>
          <p14:tracePt t="135234" x="8320088" y="4757738"/>
          <p14:tracePt t="135248" x="8324850" y="4781550"/>
          <p14:tracePt t="135267" x="8337550" y="4786313"/>
          <p14:tracePt t="135282" x="8348663" y="4819650"/>
          <p14:tracePt t="135298" x="8348663" y="4832350"/>
          <p14:tracePt t="135315" x="8353425" y="4854575"/>
          <p14:tracePt t="135332" x="8353425" y="4859338"/>
          <p14:tracePt t="135348" x="8353425" y="4865688"/>
          <p14:tracePt t="135365" x="8353425" y="4876800"/>
          <p14:tracePt t="135381" x="8353425" y="4883150"/>
          <p14:tracePt t="135398" x="8353425" y="4894263"/>
          <p14:tracePt t="135495" x="8353425" y="4883150"/>
          <p14:tracePt t="135504" x="8359775" y="4865688"/>
          <p14:tracePt t="135515" x="8370888" y="4848225"/>
          <p14:tracePt t="135532" x="8388350" y="4786313"/>
          <p14:tracePt t="135548" x="8399463" y="4713288"/>
          <p14:tracePt t="135565" x="8404225" y="4679950"/>
          <p14:tracePt t="135581" x="8432800" y="4616450"/>
          <p14:tracePt t="135585" x="8432800" y="4611688"/>
          <p14:tracePt t="135598" x="8450263" y="4565650"/>
          <p14:tracePt t="135614" x="8455025" y="4510088"/>
          <p14:tracePt t="135631" x="8455025" y="4459288"/>
          <p14:tracePt t="135648" x="8455025" y="4391025"/>
          <p14:tracePt t="135664" x="8455025" y="4368800"/>
          <p14:tracePt t="135683" x="8455025" y="4357688"/>
          <p14:tracePt t="135698" x="8461375" y="4311650"/>
          <p14:tracePt t="135716" x="8461375" y="4273550"/>
          <p14:tracePt t="135731" x="8461375" y="4205288"/>
          <p14:tracePt t="135748" x="8461375" y="4165600"/>
          <p14:tracePt t="135764" x="8461375" y="4121150"/>
          <p14:tracePt t="135782" x="8461375" y="4092575"/>
          <p14:tracePt t="135798" x="8461375" y="4081463"/>
          <p14:tracePt t="135814" x="8461375" y="4075113"/>
          <p14:tracePt t="135888" x="8461375" y="4081463"/>
          <p14:tracePt t="135895" x="8461375" y="4086225"/>
          <p14:tracePt t="135905" x="8461375" y="4121150"/>
          <p14:tracePt t="135915" x="8461375" y="4143375"/>
          <p14:tracePt t="135934" x="8443913" y="4238625"/>
          <p14:tracePt t="135948" x="8421688" y="4324350"/>
          <p14:tracePt t="135966" x="8399463" y="4441825"/>
          <p14:tracePt t="135982" x="8370888" y="4560888"/>
          <p14:tracePt t="135998" x="8348663" y="4667250"/>
          <p14:tracePt t="136014" x="8337550" y="4730750"/>
          <p14:tracePt t="136032" x="8331200" y="4803775"/>
          <p14:tracePt t="136048" x="8324850" y="4865688"/>
          <p14:tracePt t="136064" x="8324850" y="4899025"/>
          <p14:tracePt t="136082" x="8324850" y="4910138"/>
          <p14:tracePt t="136087" x="8324850" y="4916488"/>
          <p14:tracePt t="136114" x="8324850" y="4921250"/>
          <p14:tracePt t="136131" x="8324850" y="4927600"/>
          <p14:tracePt t="136264" x="8324850" y="4938713"/>
          <p14:tracePt t="136272" x="8324850" y="4945063"/>
          <p14:tracePt t="136281" x="8324850" y="4956175"/>
          <p14:tracePt t="136298" x="8324850" y="4972050"/>
          <p14:tracePt t="136314" x="8324850" y="4984750"/>
          <p14:tracePt t="136331" x="8324850" y="5000625"/>
          <p14:tracePt t="136348" x="8324850" y="5022850"/>
          <p14:tracePt t="136364" x="8324850" y="5035550"/>
          <p14:tracePt t="136381" x="8324850" y="5046663"/>
          <p14:tracePt t="136398" x="8324850" y="5062538"/>
          <p14:tracePt t="136415" x="8324850" y="5073650"/>
          <p14:tracePt t="136433" x="8324850" y="5080000"/>
          <p14:tracePt t="136448" x="8331200" y="5102225"/>
          <p14:tracePt t="136465" x="8337550" y="5124450"/>
          <p14:tracePt t="136481" x="8348663" y="5159375"/>
          <p14:tracePt t="136498" x="8364538" y="5192713"/>
          <p14:tracePt t="136514" x="8370888" y="5221288"/>
          <p14:tracePt t="136532" x="8382000" y="5243513"/>
          <p14:tracePt t="136548" x="8382000" y="5249863"/>
          <p14:tracePt t="136568" x="8382000" y="5254625"/>
          <p14:tracePt t="136784" x="8388350" y="5254625"/>
          <p14:tracePt t="136793" x="8388350" y="5249863"/>
          <p14:tracePt t="136803" x="8388350" y="5243513"/>
          <p14:tracePt t="136820" x="8393113" y="5232400"/>
          <p14:tracePt t="136837" x="8415338" y="5175250"/>
          <p14:tracePt t="136853" x="8439150" y="5113338"/>
          <p14:tracePt t="136870" x="8461375" y="5035550"/>
          <p14:tracePt t="136889" x="8483600" y="4883150"/>
          <p14:tracePt t="136903" x="8489950" y="4826000"/>
          <p14:tracePt t="136920" x="8523288" y="4673600"/>
          <p14:tracePt t="136936" x="8540750" y="4578350"/>
          <p14:tracePt t="136953" x="8540750" y="4498975"/>
          <p14:tracePt t="136970" x="8540750" y="4397375"/>
          <p14:tracePt t="136986" x="8540750" y="4324350"/>
          <p14:tracePt t="137003" x="8540750" y="4256088"/>
          <p14:tracePt t="137020" x="8540750" y="4210050"/>
          <p14:tracePt t="137036" x="8540750" y="4171950"/>
          <p14:tracePt t="137053" x="8540750" y="4143375"/>
          <p14:tracePt t="137070" x="8534400" y="4125913"/>
          <p14:tracePt t="137074" x="8534400" y="4121150"/>
          <p14:tracePt t="137087" x="8534400" y="4114800"/>
          <p14:tracePt t="137103" x="8528050" y="4097338"/>
          <p14:tracePt t="137136" x="8528050" y="4086225"/>
          <p14:tracePt t="137160" x="8528050" y="4081463"/>
          <p14:tracePt t="137170" x="8528050" y="4075113"/>
          <p14:tracePt t="137186" x="8528050" y="4057650"/>
          <p14:tracePt t="137244" x="8523288" y="4052888"/>
          <p14:tracePt t="137252" x="8516938" y="4046538"/>
          <p14:tracePt t="137261" x="8512175" y="4046538"/>
          <p14:tracePt t="137270" x="8501063" y="4035425"/>
          <p14:tracePt t="137286" x="8483600" y="4013200"/>
          <p14:tracePt t="137304" x="8450263" y="4002088"/>
          <p14:tracePt t="137320" x="8410575" y="3979863"/>
          <p14:tracePt t="137337" x="8370888" y="3956050"/>
          <p14:tracePt t="137353" x="8342313" y="3944938"/>
          <p14:tracePt t="137370" x="8324850" y="3940175"/>
          <p14:tracePt t="137386" x="8313738" y="3940175"/>
          <p14:tracePt t="137440" x="8302625" y="3940175"/>
          <p14:tracePt t="137448" x="8291513" y="3933825"/>
          <p14:tracePt t="137456" x="8286750" y="3933825"/>
          <p14:tracePt t="137469" x="8280400" y="3933825"/>
          <p14:tracePt t="137486" x="8251825" y="3933825"/>
          <p14:tracePt t="137503" x="8240713" y="3933825"/>
          <p14:tracePt t="137576" x="8235950" y="3933825"/>
          <p14:tracePt t="137592" x="8229600" y="3929063"/>
          <p14:tracePt t="138528" x="8235950" y="3929063"/>
          <p14:tracePt t="138536" x="8235950" y="3922713"/>
          <p14:tracePt t="138544" x="8240713" y="3917950"/>
          <p14:tracePt t="138872" x="8240713" y="3911600"/>
          <p14:tracePt t="138880" x="8235950" y="3911600"/>
          <p14:tracePt t="138888" x="8229600" y="3905250"/>
          <p14:tracePt t="138896" x="8218488" y="3900488"/>
          <p14:tracePt t="138909" x="8218488" y="3889375"/>
          <p14:tracePt t="138926" x="8196263" y="3871913"/>
          <p14:tracePt t="138943" x="8189913" y="3867150"/>
          <p14:tracePt t="139184" x="8189913" y="3860800"/>
          <p14:tracePt t="139208" x="8196263" y="3854450"/>
          <p14:tracePt t="139376" x="8201025" y="3854450"/>
          <p14:tracePt t="139384" x="8207375" y="3854450"/>
          <p14:tracePt t="139408" x="8212138" y="3854450"/>
          <p14:tracePt t="139416" x="8218488" y="3854450"/>
          <p14:tracePt t="139427" x="8223250" y="3854450"/>
          <p14:tracePt t="139443" x="8235950" y="3854450"/>
          <p14:tracePt t="139460" x="8247063" y="3860800"/>
          <p14:tracePt t="139477" x="8286750" y="3883025"/>
          <p14:tracePt t="139493" x="8302625" y="3894138"/>
          <p14:tracePt t="139510" x="8308975" y="3894138"/>
          <p14:tracePt t="139527" x="8313738" y="3900488"/>
          <p14:tracePt t="139545" x="8320088" y="3905250"/>
          <p14:tracePt t="139559" x="8331200" y="3911600"/>
          <p14:tracePt t="139665" x="8337550" y="3911600"/>
          <p14:tracePt t="139672" x="8342313" y="3911600"/>
          <p14:tracePt t="139689" x="8353425" y="3917950"/>
          <p14:tracePt t="139704" x="8364538" y="3929063"/>
          <p14:tracePt t="139712" x="8370888" y="3929063"/>
          <p14:tracePt t="139727" x="8375650" y="3929063"/>
          <p14:tracePt t="139744" x="8393113" y="3933825"/>
          <p14:tracePt t="139984" x="8399463" y="3933825"/>
          <p14:tracePt t="140025" x="8404225" y="3933825"/>
          <p14:tracePt t="140040" x="8410575" y="3933825"/>
          <p14:tracePt t="140048" x="8415338" y="3933825"/>
          <p14:tracePt t="140062" x="8421688" y="3933825"/>
          <p14:tracePt t="140080" x="8432800" y="3933825"/>
          <p14:tracePt t="140093" x="8439150" y="3933825"/>
          <p14:tracePt t="140109" x="8450263" y="3929063"/>
          <p14:tracePt t="140126" x="8461375" y="3922713"/>
          <p14:tracePt t="140201" x="8466138" y="3917950"/>
          <p14:tracePt t="140208" x="8472488" y="3917950"/>
          <p14:tracePt t="140218" x="8477250" y="3911600"/>
          <p14:tracePt t="140227" x="8483600" y="3911600"/>
          <p14:tracePt t="140243" x="8489950" y="3911600"/>
          <p14:tracePt t="140259" x="8501063" y="3911600"/>
          <p14:tracePt t="140293" x="8512175" y="3905250"/>
          <p14:tracePt t="140309" x="8523288" y="3905250"/>
          <p14:tracePt t="140326" x="8528050" y="3905250"/>
          <p14:tracePt t="140342" x="8534400" y="3905250"/>
          <p14:tracePt t="140359" x="8540750" y="3894138"/>
          <p14:tracePt t="140376" x="8545513" y="3894138"/>
          <p14:tracePt t="140392" x="8556625" y="3889375"/>
          <p14:tracePt t="140410" x="8562975" y="3883025"/>
          <p14:tracePt t="140426" x="8574088" y="3878263"/>
          <p14:tracePt t="140442" x="8585200" y="3871913"/>
          <p14:tracePt t="140460" x="8602663" y="3867150"/>
          <p14:tracePt t="140519" x="8607425" y="3867150"/>
          <p14:tracePt t="140768" x="8613775" y="3867150"/>
          <p14:tracePt t="140777" x="8618538" y="3867150"/>
          <p14:tracePt t="140784" x="8624888" y="3867150"/>
          <p14:tracePt t="140799" x="8629650" y="3867150"/>
          <p14:tracePt t="140816" x="8636000" y="3867150"/>
          <p14:tracePt t="140832" x="8664575" y="3867150"/>
          <p14:tracePt t="140848" x="8680450" y="3867150"/>
          <p14:tracePt t="140865" x="8704263" y="3867150"/>
          <p14:tracePt t="140899" x="8715375" y="3867150"/>
          <p14:tracePt t="140916" x="8731250" y="3867150"/>
          <p14:tracePt t="140934" x="8737600" y="3867150"/>
          <p14:tracePt t="140948" x="8743950" y="3867150"/>
          <p14:tracePt t="140965" x="8755063" y="3867150"/>
          <p14:tracePt t="140982" x="8766175" y="3867150"/>
          <p14:tracePt t="140998" x="8770938" y="3867150"/>
          <p14:tracePt t="141024" x="8777288" y="3867150"/>
          <p14:tracePt t="141042" x="8782050" y="3867150"/>
          <p14:tracePt t="141056" x="8788400" y="3867150"/>
          <p14:tracePt t="141065" x="8799513" y="3867150"/>
          <p14:tracePt t="141083" x="8810625" y="3867150"/>
          <p14:tracePt t="141099" x="8816975" y="3867150"/>
          <p14:tracePt t="141121" x="8828088" y="3867150"/>
          <p14:tracePt t="141184" x="8832850" y="3854450"/>
          <p14:tracePt t="141264" x="8832850" y="3849688"/>
          <p14:tracePt t="141320" x="8832850" y="3843338"/>
          <p14:tracePt t="141384" x="8828088" y="3838575"/>
          <p14:tracePt t="141456" x="8821738" y="3838575"/>
          <p14:tracePt t="141464" x="8816975" y="3832225"/>
          <p14:tracePt t="141472" x="8805863" y="3832225"/>
          <p14:tracePt t="141482" x="8799513" y="3832225"/>
          <p14:tracePt t="141498" x="8794750" y="3832225"/>
          <p14:tracePt t="141515" x="8782050" y="3832225"/>
          <p14:tracePt t="141560" x="8777288" y="3832225"/>
          <p14:tracePt t="141578" x="8770938" y="3832225"/>
          <p14:tracePt t="141664" x="8766175" y="3832225"/>
          <p14:tracePt t="141680" x="8755063" y="3832225"/>
          <p14:tracePt t="141688" x="8748713" y="3832225"/>
          <p14:tracePt t="141824" x="8743950" y="3832225"/>
          <p14:tracePt t="143368" x="8731250" y="3832225"/>
          <p14:tracePt t="143375" x="8731250" y="3838575"/>
          <p14:tracePt t="143386" x="8726488" y="3854450"/>
          <p14:tracePt t="143403" x="8720138" y="3878263"/>
          <p14:tracePt t="143419" x="8709025" y="3940175"/>
          <p14:tracePt t="143438" x="8697913" y="4019550"/>
          <p14:tracePt t="143452" x="8686800" y="4086225"/>
          <p14:tracePt t="143469" x="8669338" y="4183063"/>
          <p14:tracePt t="143486" x="8669338" y="4284663"/>
          <p14:tracePt t="143503" x="8669338" y="4452938"/>
          <p14:tracePt t="143519" x="8669338" y="4578350"/>
          <p14:tracePt t="143536" x="8669338" y="4859338"/>
          <p14:tracePt t="143552" x="8669338" y="4960938"/>
          <p14:tracePt t="143569" x="8653463" y="5018088"/>
          <p14:tracePt t="143586" x="8653463" y="5035550"/>
          <p14:tracePt t="143603" x="8653463" y="5040313"/>
          <p14:tracePt t="143619" x="8653463" y="5046663"/>
          <p14:tracePt t="143636" x="8653463" y="5062538"/>
          <p14:tracePt t="143653" x="8653463" y="5073650"/>
          <p14:tracePt t="143669" x="8653463" y="5102225"/>
          <p14:tracePt t="143686" x="8653463" y="5141913"/>
          <p14:tracePt t="143702" x="8653463" y="5175250"/>
          <p14:tracePt t="143719" x="8653463" y="5221288"/>
          <p14:tracePt t="143736" x="8653463" y="5289550"/>
          <p14:tracePt t="143752" x="8653463" y="5362575"/>
          <p14:tracePt t="143769" x="8653463" y="5407025"/>
          <p14:tracePt t="143786" x="8653463" y="5453063"/>
          <p14:tracePt t="143803" x="8653463" y="5468938"/>
          <p14:tracePt t="143819" x="8653463" y="5497513"/>
          <p14:tracePt t="143836" x="8653463" y="5514975"/>
          <p14:tracePt t="143853" x="8653463" y="5526088"/>
          <p14:tracePt t="143869" x="8653463" y="5548313"/>
          <p14:tracePt t="143886" x="8653463" y="5570538"/>
          <p14:tracePt t="143902" x="8653463" y="5610225"/>
          <p14:tracePt t="143919" x="8653463" y="5645150"/>
          <p14:tracePt t="143936" x="8653463" y="5678488"/>
          <p14:tracePt t="143952" x="8658225" y="5695950"/>
          <p14:tracePt t="143969" x="8658225" y="5718175"/>
          <p14:tracePt t="143986" x="8669338" y="5746750"/>
          <p14:tracePt t="144002" x="8680450" y="5773738"/>
          <p14:tracePt t="144019" x="8693150" y="5819775"/>
          <p14:tracePt t="144036" x="8720138" y="5870575"/>
          <p14:tracePt t="144052" x="8731250" y="5881688"/>
          <p14:tracePt t="144069" x="8731250" y="5886450"/>
          <p14:tracePt t="144073" x="8731250" y="5892800"/>
          <p14:tracePt t="144216" x="8737600" y="5886450"/>
          <p14:tracePt t="144536" x="8737600" y="5881688"/>
          <p14:tracePt t="144579" x="8737600" y="5875338"/>
          <p14:tracePt t="145488" x="8737600" y="5870575"/>
          <p14:tracePt t="145531" x="8737600" y="5864225"/>
          <p14:tracePt t="145992" x="8737600" y="5859463"/>
          <p14:tracePt t="146000" x="8737600" y="5853113"/>
          <p14:tracePt t="146008" x="8737600" y="5848350"/>
          <p14:tracePt t="146024" x="8737600" y="5768975"/>
          <p14:tracePt t="146043" x="8737600" y="5627688"/>
          <p14:tracePt t="146057" x="8766175" y="5468938"/>
          <p14:tracePt t="146075" x="8794750" y="5327650"/>
          <p14:tracePt t="146092" x="8805863" y="5137150"/>
          <p14:tracePt t="146107" x="8810625" y="4967288"/>
          <p14:tracePt t="146124" x="8839200" y="4837113"/>
          <p14:tracePt t="146141" x="8856663" y="4735513"/>
          <p14:tracePt t="146158" x="8861425" y="4640263"/>
          <p14:tracePt t="146174" x="8872538" y="4543425"/>
          <p14:tracePt t="146191" x="8872538" y="4481513"/>
          <p14:tracePt t="146207" x="8872538" y="4437063"/>
          <p14:tracePt t="146224" x="8872538" y="4413250"/>
          <p14:tracePt t="146241" x="8878888" y="4397375"/>
          <p14:tracePt t="146258" x="8878888" y="4375150"/>
          <p14:tracePt t="146274" x="8878888" y="4368800"/>
          <p14:tracePt t="146294" x="8878888" y="4357688"/>
          <p14:tracePt t="146324" x="8878888" y="4340225"/>
          <p14:tracePt t="146341" x="8878888" y="4306888"/>
          <p14:tracePt t="146358" x="8878888" y="4260850"/>
          <p14:tracePt t="146374" x="8861425" y="4205288"/>
          <p14:tracePt t="146391" x="8839200" y="4159250"/>
          <p14:tracePt t="146407" x="8839200" y="4137025"/>
          <p14:tracePt t="146424" x="8832850" y="4125913"/>
          <p14:tracePt t="146465" x="8832850" y="4114800"/>
          <p14:tracePt t="146474" x="8832850" y="4103688"/>
          <p14:tracePt t="146491" x="8832850" y="4092575"/>
          <p14:tracePt t="146507" x="8828088" y="4086225"/>
          <p14:tracePt t="146525" x="8828088" y="4075113"/>
          <p14:tracePt t="146542" x="8828088" y="4057650"/>
          <p14:tracePt t="146557" x="8821738" y="4052888"/>
          <p14:tracePt t="146575" x="8810625" y="4046538"/>
          <p14:tracePt t="146578" x="8810625" y="4041775"/>
          <p14:tracePt t="146591" x="8799513" y="4024313"/>
          <p14:tracePt t="146609" x="8782050" y="3990975"/>
          <p14:tracePt t="146624" x="8770938" y="3962400"/>
          <p14:tracePt t="146744" x="8770938" y="3956050"/>
          <p14:tracePt t="146752" x="8759825" y="3951288"/>
          <p14:tracePt t="146792" x="8755063" y="3944938"/>
          <p14:tracePt t="146800" x="8755063" y="3940175"/>
          <p14:tracePt t="146813" x="8748713" y="3933825"/>
          <p14:tracePt t="146824" x="8748713" y="3929063"/>
          <p14:tracePt t="146841" x="8743950" y="3917950"/>
          <p14:tracePt t="146929" x="8743950" y="3911600"/>
          <p14:tracePt t="147256" x="8748713" y="3917950"/>
          <p14:tracePt t="147273" x="8755063" y="3922713"/>
          <p14:tracePt t="147289" x="8755063" y="3929063"/>
          <p14:tracePt t="147296" x="8755063" y="3933825"/>
          <p14:tracePt t="147312" x="8759825" y="3933825"/>
          <p14:tracePt t="147321" x="8759825" y="3940175"/>
          <p14:tracePt t="147332" x="8759825" y="3951288"/>
          <p14:tracePt t="147346" x="8759825" y="3956050"/>
          <p14:tracePt t="147363" x="8759825" y="3973513"/>
          <p14:tracePt t="147379" x="8759825" y="4013200"/>
          <p14:tracePt t="147396" x="8748713" y="4097338"/>
          <p14:tracePt t="147413" x="8743950" y="4165600"/>
          <p14:tracePt t="147430" x="8726488" y="4284663"/>
          <p14:tracePt t="147449" x="8704263" y="4413250"/>
          <p14:tracePt t="147463" x="8704263" y="4459288"/>
          <p14:tracePt t="147479" x="8686800" y="4554538"/>
          <p14:tracePt t="147496" x="8680450" y="4651375"/>
          <p14:tracePt t="147513" x="8658225" y="4764088"/>
          <p14:tracePt t="147529" x="8618538" y="4832350"/>
          <p14:tracePt t="147547" x="8585200" y="4899025"/>
          <p14:tracePt t="147563" x="8562975" y="4967288"/>
          <p14:tracePt t="147579" x="8534400" y="4995863"/>
          <p14:tracePt t="147584" x="8534400" y="5000625"/>
          <p14:tracePt t="147596" x="8528050" y="5011738"/>
          <p14:tracePt t="147613" x="8516938" y="5035550"/>
          <p14:tracePt t="147629" x="8505825" y="5046663"/>
          <p14:tracePt t="147646" x="8483600" y="5068888"/>
          <p14:tracePt t="147663" x="8466138" y="5086350"/>
          <p14:tracePt t="147679" x="8455025" y="5102225"/>
          <p14:tracePt t="147696" x="8426450" y="5130800"/>
          <p14:tracePt t="147714" x="8382000" y="5148263"/>
          <p14:tracePt t="147730" x="8348663" y="5170488"/>
          <p14:tracePt t="147746" x="8324850" y="5175250"/>
          <p14:tracePt t="147952" x="8324850" y="5181600"/>
          <p14:tracePt t="148119" x="8324850" y="5187950"/>
          <p14:tracePt t="148144" x="8324850" y="5192713"/>
          <p14:tracePt t="148336" x="8324850" y="5203825"/>
          <p14:tracePt t="148346" x="8324850" y="5210175"/>
          <p14:tracePt t="148360" x="8324850" y="5221288"/>
          <p14:tracePt t="148368" x="8324850" y="5249863"/>
          <p14:tracePt t="148379" x="8324850" y="5254625"/>
          <p14:tracePt t="148396" x="8308975" y="5294313"/>
          <p14:tracePt t="148412" x="8297863" y="5334000"/>
          <p14:tracePt t="148430" x="8274050" y="5418138"/>
          <p14:tracePt t="148446" x="8251825" y="5492750"/>
          <p14:tracePt t="148463" x="8240713" y="5559425"/>
          <p14:tracePt t="148479" x="8229600" y="5649913"/>
          <p14:tracePt t="148496" x="8229600" y="5718175"/>
          <p14:tracePt t="148512" x="8240713" y="5824538"/>
          <p14:tracePt t="148530" x="8280400" y="5910263"/>
          <p14:tracePt t="148546" x="8302625" y="5994400"/>
          <p14:tracePt t="148562" x="8320088" y="6038850"/>
          <p14:tracePt t="148579" x="8331200" y="6067425"/>
          <p14:tracePt t="148596" x="8353425" y="6107113"/>
          <p14:tracePt t="148613" x="8421688" y="6146800"/>
          <p14:tracePt t="148629" x="8461375" y="6146800"/>
          <p14:tracePt t="148646" x="8494713" y="6146800"/>
          <p14:tracePt t="148662" x="8528050" y="6146800"/>
          <p14:tracePt t="148682" x="8624888" y="6146800"/>
          <p14:tracePt t="148696" x="8720138" y="6118225"/>
          <p14:tracePt t="148713" x="8821738" y="6073775"/>
          <p14:tracePt t="148729" x="8883650" y="6011863"/>
          <p14:tracePt t="148746" x="8940800" y="5926138"/>
          <p14:tracePt t="148763" x="8958263" y="5813425"/>
          <p14:tracePt t="148781" x="8963025" y="5695950"/>
          <p14:tracePt t="148796" x="8963025" y="5548313"/>
          <p14:tracePt t="148812" x="8963025" y="5464175"/>
          <p14:tracePt t="148829" x="8963025" y="5334000"/>
          <p14:tracePt t="148846" x="8947150" y="5226050"/>
          <p14:tracePt t="148864" x="8912225" y="5159375"/>
          <p14:tracePt t="148896" x="8896350" y="5159375"/>
          <p14:tracePt t="148912" x="8861425" y="5159375"/>
          <p14:tracePt t="148930" x="8832850" y="5159375"/>
          <p14:tracePt t="148945" x="8810625" y="5164138"/>
          <p14:tracePt t="148964" x="8777288" y="5187950"/>
          <p14:tracePt t="148979" x="8759825" y="5214938"/>
          <p14:tracePt t="148997" x="8743950" y="5238750"/>
          <p14:tracePt t="149096" x="8737600" y="5238750"/>
          <p14:tracePt t="149130" x="8731250" y="5232400"/>
          <p14:tracePt t="149137" x="8726488" y="5226050"/>
          <p14:tracePt t="149146" x="8720138" y="5226050"/>
          <p14:tracePt t="149162" x="8697913" y="5221288"/>
          <p14:tracePt t="149179" x="8658225" y="5199063"/>
          <p14:tracePt t="149195" x="8653463" y="5187950"/>
          <p14:tracePt t="149212" x="8642350" y="5181600"/>
          <p14:tracePt t="149230" x="8624888" y="5164138"/>
          <p14:tracePt t="149245" x="8613775" y="5153025"/>
          <p14:tracePt t="149262" x="8602663" y="5141913"/>
          <p14:tracePt t="149296" x="8602663" y="5137150"/>
          <p14:tracePt t="149314" x="8596313" y="5137150"/>
          <p14:tracePt t="149368" x="8585200" y="5130800"/>
          <p14:tracePt t="149376" x="8585200" y="5119688"/>
          <p14:tracePt t="149384" x="8585200" y="5113338"/>
          <p14:tracePt t="149464" x="8578850" y="5108575"/>
          <p14:tracePt t="149473" x="8574088" y="5102225"/>
          <p14:tracePt t="149484" x="8567738" y="5091113"/>
          <p14:tracePt t="149496" x="8545513" y="5073650"/>
          <p14:tracePt t="149513" x="8540750" y="5057775"/>
          <p14:tracePt t="149529" x="8528050" y="5051425"/>
          <p14:tracePt t="149545" x="8523288" y="5051425"/>
          <p14:tracePt t="149562" x="8505825" y="5046663"/>
          <p14:tracePt t="149579" x="8483600" y="5040313"/>
          <p14:tracePt t="149595" x="8455025" y="5040313"/>
          <p14:tracePt t="149613" x="8439150" y="5040313"/>
          <p14:tracePt t="149680" x="8432800" y="5040313"/>
          <p14:tracePt t="149688" x="8426450" y="5040313"/>
          <p14:tracePt t="149704" x="8421688" y="5040313"/>
          <p14:tracePt t="149720" x="8415338" y="5040313"/>
          <p14:tracePt t="149729" x="8410575" y="5046663"/>
          <p14:tracePt t="149745" x="8404225" y="5057775"/>
          <p14:tracePt t="149779" x="8399463" y="5057775"/>
          <p14:tracePt t="149795" x="8375650" y="5057775"/>
          <p14:tracePt t="149812" x="8342313" y="5057775"/>
          <p14:tracePt t="149829" x="8320088" y="5057775"/>
          <p14:tracePt t="149845" x="8308975" y="5057775"/>
          <p14:tracePt t="149862" x="8297863" y="5057775"/>
          <p14:tracePt t="149879" x="8286750" y="5057775"/>
          <p14:tracePt t="149895" x="8280400" y="5062538"/>
          <p14:tracePt t="150152" x="8262938" y="5062538"/>
          <p14:tracePt t="150160" x="8258175" y="5062538"/>
          <p14:tracePt t="150168" x="8251825" y="5062538"/>
          <p14:tracePt t="150184" x="8229600" y="5062538"/>
          <p14:tracePt t="150201" x="8207375" y="5068888"/>
          <p14:tracePt t="150219" x="8201025" y="5068888"/>
          <p14:tracePt t="150265" x="8189913" y="5073650"/>
          <p14:tracePt t="150272" x="8196263" y="5080000"/>
          <p14:tracePt t="150284" x="8201025" y="5086350"/>
          <p14:tracePt t="150301" x="8223250" y="5102225"/>
          <p14:tracePt t="150317" x="8274050" y="5119688"/>
          <p14:tracePt t="150334" x="8342313" y="5159375"/>
          <p14:tracePt t="150352" x="8421688" y="5203825"/>
          <p14:tracePt t="150368" x="8489950" y="5226050"/>
          <p14:tracePt t="150384" x="8562975" y="5249863"/>
          <p14:tracePt t="150401" x="8613775" y="5249863"/>
          <p14:tracePt t="150418" x="8653463" y="5254625"/>
          <p14:tracePt t="150434" x="8675688" y="5260975"/>
          <p14:tracePt t="150451" x="8686800" y="5260975"/>
          <p14:tracePt t="150561" x="8675688" y="5254625"/>
          <p14:tracePt t="150568" x="8669338" y="5249863"/>
          <p14:tracePt t="150575" x="8658225" y="5243513"/>
          <p14:tracePt t="150584" x="8647113" y="5238750"/>
          <p14:tracePt t="150601" x="8574088" y="5221288"/>
          <p14:tracePt t="150619" x="8516938" y="5210175"/>
          <p14:tracePt t="150634" x="8461375" y="5210175"/>
          <p14:tracePt t="150651" x="8426450" y="5203825"/>
          <p14:tracePt t="150667" x="8388350" y="5203825"/>
          <p14:tracePt t="150684" x="8359775" y="5203825"/>
          <p14:tracePt t="150701" x="8353425" y="5199063"/>
          <p14:tracePt t="150744" x="8348663" y="5199063"/>
          <p14:tracePt t="150760" x="8342313" y="5199063"/>
          <p14:tracePt t="150776" x="8337550" y="5199063"/>
          <p14:tracePt t="150795" x="8324850" y="5199063"/>
          <p14:tracePt t="151120" x="8337550" y="5199063"/>
          <p14:tracePt t="151128" x="8382000" y="5192713"/>
          <p14:tracePt t="151136" x="8450263" y="5187950"/>
          <p14:tracePt t="151145" x="8523288" y="5175250"/>
          <p14:tracePt t="151159" x="8578850" y="5159375"/>
          <p14:tracePt t="151176" x="8647113" y="5148263"/>
          <p14:tracePt t="151192" x="8664575" y="5141913"/>
          <p14:tracePt t="151209" x="8720138" y="5141913"/>
          <p14:tracePt t="151226" x="8816975" y="5153025"/>
          <p14:tracePt t="151243" x="8901113" y="5175250"/>
          <p14:tracePt t="151260" x="8918575" y="5181600"/>
          <p14:tracePt t="151315" x="8923338" y="5181600"/>
          <p14:tracePt t="151321" x="8929688" y="5181600"/>
          <p14:tracePt t="151344" x="8934450" y="5181600"/>
          <p14:tracePt t="151352" x="8947150" y="5187950"/>
          <p14:tracePt t="151363" x="8951913" y="5187950"/>
          <p14:tracePt t="151376" x="8951913" y="5192713"/>
          <p14:tracePt t="151393" x="8963025" y="5192713"/>
          <p14:tracePt t="151417" x="8969375" y="5192713"/>
          <p14:tracePt t="151433" x="8974138" y="5199063"/>
          <p14:tracePt t="151504" x="8980488" y="5203825"/>
          <p14:tracePt t="151512" x="8985250" y="5210175"/>
          <p14:tracePt t="151519" x="8985250" y="5214938"/>
          <p14:tracePt t="152217" x="8991600" y="5214938"/>
          <p14:tracePt t="152224" x="8991600" y="5221288"/>
          <p14:tracePt t="152242" x="8980488" y="5226050"/>
          <p14:tracePt t="152248" x="8958263" y="5226050"/>
          <p14:tracePt t="152256" x="8934450" y="5238750"/>
          <p14:tracePt t="152273" x="8878888" y="5249863"/>
          <p14:tracePt t="152289" x="8777288" y="5283200"/>
          <p14:tracePt t="152306" x="8613775" y="5327650"/>
          <p14:tracePt t="152322" x="8483600" y="5373688"/>
          <p14:tracePt t="152339" x="8388350" y="5402263"/>
          <p14:tracePt t="152356" x="8382000" y="5402263"/>
          <p14:tracePt t="152372" x="8375650" y="5402263"/>
          <p14:tracePt t="152391" x="8359775" y="5402263"/>
          <p14:tracePt t="152406" x="8342313" y="5391150"/>
          <p14:tracePt t="152422" x="8331200" y="5378450"/>
          <p14:tracePt t="152439" x="8320088" y="5362575"/>
          <p14:tracePt t="152472" x="8302625" y="5356225"/>
          <p14:tracePt t="152489" x="8286750" y="5351463"/>
          <p14:tracePt t="152505" x="8262938" y="5351463"/>
          <p14:tracePt t="152523" x="8229600" y="5345113"/>
          <p14:tracePt t="152541" x="8223250" y="5340350"/>
          <p14:tracePt t="152556" x="8218488" y="5340350"/>
          <p14:tracePt t="152889" x="8218488" y="5345113"/>
          <p14:tracePt t="153273" x="8207375" y="5367338"/>
          <p14:tracePt t="153280" x="8196263" y="5391150"/>
          <p14:tracePt t="153289" x="8189913" y="5441950"/>
          <p14:tracePt t="153301" x="8185150" y="5486400"/>
          <p14:tracePt t="153318" x="8185150" y="5616575"/>
          <p14:tracePt t="153336" x="8185150" y="5729288"/>
          <p14:tracePt t="153352" x="8172450" y="5830888"/>
          <p14:tracePt t="153368" x="8172450" y="5961063"/>
          <p14:tracePt t="153385" x="8178800" y="6051550"/>
          <p14:tracePt t="153402" x="8201025" y="6135688"/>
          <p14:tracePt t="153418" x="8240713" y="6226175"/>
          <p14:tracePt t="153435" x="8286750" y="6292850"/>
          <p14:tracePt t="153452" x="8337550" y="6343650"/>
          <p14:tracePt t="153468" x="8388350" y="6378575"/>
          <p14:tracePt t="153485" x="8432800" y="6407150"/>
          <p14:tracePt t="153502" x="8472488" y="6418263"/>
          <p14:tracePt t="153518" x="8501063" y="6423025"/>
          <p14:tracePt t="153535" x="8534400" y="6423025"/>
          <p14:tracePt t="153551" x="8562975" y="6423025"/>
          <p14:tracePt t="153568" x="8602663" y="6411913"/>
          <p14:tracePt t="153585" x="8647113" y="6356350"/>
          <p14:tracePt t="153602" x="8658225" y="6327775"/>
          <p14:tracePt t="153618" x="8664575" y="6281738"/>
          <p14:tracePt t="153635" x="8675688" y="6215063"/>
          <p14:tracePt t="153655" x="8675688" y="6102350"/>
          <p14:tracePt t="153668" x="8675688" y="5976938"/>
          <p14:tracePt t="153686" x="8664575" y="5819775"/>
          <p14:tracePt t="153701" x="8647113" y="5678488"/>
          <p14:tracePt t="153718" x="8636000" y="5621338"/>
          <p14:tracePt t="153735" x="8591550" y="5530850"/>
          <p14:tracePt t="153751" x="8567738" y="5480050"/>
          <p14:tracePt t="153768" x="8556625" y="5468938"/>
          <p14:tracePt t="153785" x="8551863" y="5464175"/>
          <p14:tracePt t="154976" x="8551863" y="5468938"/>
          <p14:tracePt t="155353" x="8551863" y="5475288"/>
          <p14:tracePt t="155666" x="8545513" y="5475288"/>
          <p14:tracePt t="155672" x="8523288" y="5457825"/>
          <p14:tracePt t="155687" x="8501063" y="5435600"/>
          <p14:tracePt t="155704" x="8439150" y="5367338"/>
          <p14:tracePt t="155720" x="8229600" y="5238750"/>
          <p14:tracePt t="155737" x="8134350" y="5113338"/>
          <p14:tracePt t="155754" x="7997825" y="5006975"/>
          <p14:tracePt t="155771" x="7942263" y="4927600"/>
          <p14:tracePt t="155787" x="7935913" y="4910138"/>
          <p14:tracePt t="155804" x="7935913" y="4894263"/>
          <p14:tracePt t="155821" x="7931150" y="4887913"/>
          <p14:tracePt t="155838" x="7924800" y="4887913"/>
          <p14:tracePt t="155854" x="7918450" y="4883150"/>
          <p14:tracePt t="155870" x="7918450" y="4876800"/>
          <p14:tracePt t="155887" x="7918450" y="4859338"/>
          <p14:tracePt t="155904" x="7947025" y="4854575"/>
          <p14:tracePt t="155920" x="7969250" y="4843463"/>
          <p14:tracePt t="155937" x="7986713" y="4826000"/>
          <p14:tracePt t="156032" x="7993063" y="4826000"/>
          <p14:tracePt t="156040" x="7997825" y="4826000"/>
          <p14:tracePt t="156048" x="8004175" y="4826000"/>
          <p14:tracePt t="156058" x="8004175" y="4814888"/>
          <p14:tracePt t="156071" x="8004175" y="4803775"/>
          <p14:tracePt t="156088" x="8008938" y="4768850"/>
          <p14:tracePt t="156104" x="8008938" y="4594225"/>
          <p14:tracePt t="156122" x="8008938" y="4527550"/>
          <p14:tracePt t="156137" x="7918450" y="4041775"/>
          <p14:tracePt t="156154" x="7789863" y="3494088"/>
          <p14:tracePt t="156170" x="7761288" y="3025775"/>
          <p14:tracePt t="156187" x="7761288" y="2725738"/>
          <p14:tracePt t="156203" x="7766050" y="2522538"/>
          <p14:tracePt t="156220" x="7772400" y="2370138"/>
          <p14:tracePt t="156237" x="7778750" y="2330450"/>
          <p14:tracePt t="156253" x="7805738" y="2297113"/>
          <p14:tracePt t="156272" x="7874000" y="2279650"/>
          <p14:tracePt t="156287" x="7902575" y="2279650"/>
          <p14:tracePt t="156304" x="7981950" y="2279650"/>
          <p14:tracePt t="156320" x="7997825" y="2279650"/>
          <p14:tracePt t="156337" x="8020050" y="2274888"/>
          <p14:tracePt t="156355" x="8037513" y="2263775"/>
          <p14:tracePt t="156370" x="8070850" y="2224088"/>
          <p14:tracePt t="156387" x="8150225" y="2100263"/>
          <p14:tracePt t="156404" x="8240713" y="1930400"/>
          <p14:tracePt t="156420" x="8353425" y="1755775"/>
          <p14:tracePt t="156437" x="8489950" y="1450975"/>
          <p14:tracePt t="156453" x="8574088" y="1168400"/>
          <p14:tracePt t="156471" x="8629650" y="976313"/>
          <p14:tracePt t="156489" x="8669338" y="885825"/>
          <p14:tracePt t="156503" x="8720138" y="846138"/>
          <p14:tracePt t="156520" x="8743950" y="846138"/>
          <p14:tracePt t="156537" x="8748713" y="846138"/>
          <p14:tracePt t="156729" x="8755063" y="841375"/>
          <p14:tracePt t="156741" x="8755063" y="835025"/>
          <p14:tracePt t="156793" x="8748713" y="835025"/>
          <p14:tracePt t="156808" x="8726488" y="835025"/>
          <p14:tracePt t="156817" x="8636000" y="823913"/>
          <p14:tracePt t="156825" x="8602663" y="819150"/>
          <p14:tracePt t="156843" x="8516938" y="819150"/>
          <p14:tracePt t="156859" x="8512175" y="819150"/>
          <p14:tracePt t="156875" x="8505825" y="819150"/>
          <p14:tracePt t="156908" x="8501063" y="819150"/>
          <p14:tracePt t="156930" x="8501063" y="830263"/>
          <p14:tracePt t="156946" x="8501063" y="835025"/>
          <p14:tracePt t="156953" x="8501063" y="841375"/>
          <p14:tracePt t="156962" x="8501063" y="852488"/>
          <p14:tracePt t="156976" x="8501063" y="857250"/>
          <p14:tracePt t="156993" x="8501063" y="885825"/>
          <p14:tracePt t="157009" x="8501063" y="903288"/>
          <p14:tracePt t="157026" x="8501063" y="920750"/>
          <p14:tracePt t="157042" x="8501063" y="936625"/>
          <p14:tracePt t="157059" x="8501063" y="947738"/>
          <p14:tracePt t="157075" x="8523288" y="982663"/>
          <p14:tracePt t="157079" x="8523288" y="987425"/>
          <p14:tracePt t="157092" x="8528050" y="993775"/>
          <p14:tracePt t="157110" x="8528050" y="998538"/>
          <p14:tracePt t="157176" x="8528050" y="1004888"/>
          <p14:tracePt t="157184" x="8528050" y="1016000"/>
          <p14:tracePt t="157193" x="8528050" y="1033463"/>
          <p14:tracePt t="157210" x="8534400" y="1044575"/>
          <p14:tracePt t="157227" x="8534400" y="1060450"/>
          <p14:tracePt t="157242" x="8534400" y="1073150"/>
          <p14:tracePt t="157275" x="8534400" y="1077913"/>
          <p14:tracePt t="157292" x="8534400" y="1084263"/>
          <p14:tracePt t="157309" x="8534400" y="1111250"/>
          <p14:tracePt t="157326" x="8534400" y="1135063"/>
          <p14:tracePt t="157343" x="8534400" y="1179513"/>
          <p14:tracePt t="157360" x="8534400" y="1219200"/>
          <p14:tracePt t="157376" x="8534400" y="1270000"/>
          <p14:tracePt t="157392" x="8534400" y="1343025"/>
          <p14:tracePt t="157409" x="8534400" y="1360488"/>
          <p14:tracePt t="157425" x="8534400" y="1365250"/>
          <p14:tracePt t="157504" x="8540750" y="1360488"/>
          <p14:tracePt t="157512" x="8540750" y="1338263"/>
          <p14:tracePt t="157520" x="8540750" y="1327150"/>
          <p14:tracePt t="157528" x="8540750" y="1314450"/>
          <p14:tracePt t="157543" x="8540750" y="1287463"/>
          <p14:tracePt t="157559" x="8540750" y="1252538"/>
          <p14:tracePt t="157576" x="8540750" y="1230313"/>
          <p14:tracePt t="157579" x="8540750" y="1225550"/>
          <p14:tracePt t="157592" x="8540750" y="1219200"/>
          <p14:tracePt t="157776" x="8545513" y="1219200"/>
          <p14:tracePt t="157784" x="8551863" y="1219200"/>
          <p14:tracePt t="157793" x="8556625" y="1219200"/>
          <p14:tracePt t="157810" x="8578850" y="1230313"/>
          <p14:tracePt t="157826" x="8591550" y="1247775"/>
          <p14:tracePt t="157842" x="8618538" y="1270000"/>
          <p14:tracePt t="157859" x="8618538" y="1287463"/>
          <p14:tracePt t="157875" x="8636000" y="1314450"/>
          <p14:tracePt t="157892" x="8642350" y="1371600"/>
          <p14:tracePt t="157909" x="8653463" y="1433513"/>
          <p14:tracePt t="157926" x="8680450" y="1530350"/>
          <p14:tracePt t="157942" x="8709025" y="1614488"/>
          <p14:tracePt t="157959" x="8720138" y="1670050"/>
          <p14:tracePt t="157975" x="8720138" y="1698625"/>
          <p14:tracePt t="157993" x="8720138" y="1733550"/>
          <p14:tracePt t="158009" x="8697913" y="1749425"/>
          <p14:tracePt t="158025" x="8693150" y="1760538"/>
          <p14:tracePt t="158042" x="8686800" y="1789113"/>
          <p14:tracePt t="158059" x="8686800" y="1822450"/>
          <p14:tracePt t="158144" x="8686800" y="1828800"/>
          <p14:tracePt t="158152" x="8686800" y="1846263"/>
          <p14:tracePt t="158161" x="8686800" y="1890713"/>
          <p14:tracePt t="158175" x="8686800" y="1936750"/>
          <p14:tracePt t="158192" x="8669338" y="2133600"/>
          <p14:tracePt t="158209" x="8618538" y="2393950"/>
          <p14:tracePt t="158225" x="8556625" y="2811463"/>
          <p14:tracePt t="158242" x="8528050" y="3352800"/>
          <p14:tracePt t="158259" x="8528050" y="3973513"/>
          <p14:tracePt t="158276" x="8585200" y="4629150"/>
          <p14:tracePt t="158293" x="8658225" y="5181600"/>
          <p14:tracePt t="158309" x="8669338" y="5627688"/>
          <p14:tracePt t="158326" x="8647113" y="5921375"/>
          <p14:tracePt t="158342" x="8591550" y="6118225"/>
          <p14:tracePt t="158360" x="8578850" y="6254750"/>
          <p14:tracePt t="158375" x="8578850" y="6327775"/>
          <p14:tracePt t="158392" x="8591550" y="6383338"/>
          <p14:tracePt t="158409" x="8607425" y="6418263"/>
          <p14:tracePt t="158425" x="8613775" y="6440488"/>
          <p14:tracePt t="158442" x="8636000" y="6451600"/>
          <p14:tracePt t="158459" x="8647113" y="6451600"/>
          <p14:tracePt t="158477" x="8653463" y="6451600"/>
          <p14:tracePt t="158492" x="8664575" y="6451600"/>
          <p14:tracePt t="158526" x="8669338" y="6451600"/>
          <p14:tracePt t="158545" x="8686800" y="6378575"/>
          <p14:tracePt t="158560" x="8704263" y="6215063"/>
          <p14:tracePt t="158577" x="8759825" y="5976938"/>
          <p14:tracePt t="158592" x="8799513" y="5751513"/>
          <p14:tracePt t="158608" x="8856663" y="4905375"/>
          <p14:tracePt t="158625" x="8856663" y="4216400"/>
          <p14:tracePt t="158642" x="8794750" y="3714750"/>
          <p14:tracePt t="158659" x="8755063" y="3448050"/>
          <p14:tracePt t="158675" x="8731250" y="3330575"/>
          <p14:tracePt t="158692" x="8726488" y="3302000"/>
          <p14:tracePt t="158726" x="8748713" y="3308350"/>
          <p14:tracePt t="158745" x="8782050" y="3352800"/>
          <p14:tracePt t="158762" x="8799513" y="3436938"/>
          <p14:tracePt t="158775" x="8799513" y="3494088"/>
          <p14:tracePt t="158792" x="8799513" y="3562350"/>
          <p14:tracePt t="158810" x="8799513" y="3567113"/>
          <p14:tracePt t="158842" x="8799513" y="3562350"/>
          <p14:tracePt t="158859" x="8788400" y="3544888"/>
          <p14:tracePt t="158875" x="8777288" y="3533775"/>
          <p14:tracePt t="158892" x="8777288" y="3511550"/>
          <p14:tracePt t="158908" x="8770938" y="3498850"/>
          <p14:tracePt t="158925" x="8770938" y="3494088"/>
          <p14:tracePt t="159386" x="8759825" y="3476625"/>
          <p14:tracePt t="159395" x="8748713" y="3471863"/>
          <p14:tracePt t="159408" x="8715375" y="3432175"/>
          <p14:tracePt t="159425" x="8693150" y="3414713"/>
          <p14:tracePt t="159458" x="8697913" y="3392488"/>
          <p14:tracePt t="159475" x="8720138" y="3346450"/>
          <p14:tracePt t="159492" x="8726488" y="3273425"/>
          <p14:tracePt t="159509" x="8726488" y="3206750"/>
          <p14:tracePt t="159525" x="8704263" y="3143250"/>
          <p14:tracePt t="159541" x="8675688" y="3092450"/>
          <p14:tracePt t="159558" x="8658225" y="3076575"/>
          <p14:tracePt t="159578" x="8658225" y="3041650"/>
          <p14:tracePt t="159591" x="8675688" y="2963863"/>
          <p14:tracePt t="159608" x="8675688" y="2917825"/>
          <p14:tracePt t="159625" x="8675688" y="2827338"/>
          <p14:tracePt t="159641" x="8675688" y="2816225"/>
          <p14:tracePt t="159658" x="8658225" y="2776538"/>
          <p14:tracePt t="159675" x="8647113" y="2736850"/>
          <p14:tracePt t="159691" x="8647113" y="2725738"/>
          <p14:tracePt t="159708" x="8642350" y="2714625"/>
          <p14:tracePt t="159725" x="8642350" y="2698750"/>
          <p14:tracePt t="159742" x="8629650" y="2681288"/>
          <p14:tracePt t="159759" x="8618538" y="2670175"/>
          <p14:tracePt t="159775" x="8613775" y="2652713"/>
          <p14:tracePt t="159792" x="8607425" y="2647950"/>
          <p14:tracePt t="159849" x="8602663" y="2641600"/>
          <p14:tracePt t="159858" x="8602663" y="2635250"/>
          <p14:tracePt t="159864" x="8578850" y="2635250"/>
          <p14:tracePt t="159875" x="8556625" y="2635250"/>
          <p14:tracePt t="159896" x="8461375" y="2698750"/>
          <p14:tracePt t="159909" x="8313738" y="2800350"/>
          <p14:tracePt t="159925" x="8145463" y="2901950"/>
          <p14:tracePt t="159941" x="7997825" y="2990850"/>
          <p14:tracePt t="159958" x="7867650" y="3054350"/>
          <p14:tracePt t="159976" x="7754938" y="3121025"/>
          <p14:tracePt t="159992" x="7704138" y="3206750"/>
          <p14:tracePt t="160008" x="7704138" y="3268663"/>
          <p14:tracePt t="160025" x="7704138" y="3302000"/>
          <p14:tracePt t="160042" x="7704138" y="3346450"/>
          <p14:tracePt t="160058" x="7704138" y="3381375"/>
          <p14:tracePt t="160075" x="7727950" y="3436938"/>
          <p14:tracePt t="160092" x="7750175" y="3533775"/>
          <p14:tracePt t="160108" x="7761288" y="3606800"/>
          <p14:tracePt t="160125" x="7794625" y="3714750"/>
          <p14:tracePt t="160142" x="7812088" y="3821113"/>
          <p14:tracePt t="160158" x="7834313" y="3940175"/>
          <p14:tracePt t="160175" x="7845425" y="4052888"/>
          <p14:tracePt t="160192" x="7845425" y="4171950"/>
          <p14:tracePt t="160208" x="7805738" y="4357688"/>
          <p14:tracePt t="160226" x="7727950" y="4470400"/>
          <p14:tracePt t="160242" x="7620000" y="4605338"/>
          <p14:tracePt t="160258" x="7473950" y="4746625"/>
          <p14:tracePt t="160275" x="7326313" y="4826000"/>
          <p14:tracePt t="160292" x="7089775" y="4876800"/>
          <p14:tracePt t="160308" x="6778625" y="4887913"/>
          <p14:tracePt t="160325" x="6434138" y="4887913"/>
          <p14:tracePt t="160343" x="6107113" y="4887913"/>
          <p14:tracePt t="160359" x="5830888" y="4887913"/>
          <p14:tracePt t="160375" x="5588000" y="4887913"/>
          <p14:tracePt t="160391" x="5272088" y="4945063"/>
          <p14:tracePt t="160408" x="5097463" y="5018088"/>
          <p14:tracePt t="160425" x="4938713" y="5080000"/>
          <p14:tracePt t="160441" x="4764088" y="5175250"/>
          <p14:tracePt t="160458" x="4572000" y="5305425"/>
          <p14:tracePt t="160475" x="4335463" y="5492750"/>
          <p14:tracePt t="160492" x="4103688" y="5700713"/>
          <p14:tracePt t="160508" x="3933825" y="5830888"/>
          <p14:tracePt t="160526" x="3821113" y="5899150"/>
          <p14:tracePt t="160541" x="3792538" y="5932488"/>
          <p14:tracePt t="160656" x="3792538" y="5937250"/>
          <p14:tracePt t="160672" x="3798888" y="5943600"/>
          <p14:tracePt t="160680" x="3803650" y="5943600"/>
          <p14:tracePt t="160691" x="3832225" y="5943600"/>
          <p14:tracePt t="160708" x="3867150" y="5943600"/>
          <p14:tracePt t="160726" x="3944938" y="5937250"/>
          <p14:tracePt t="160742" x="4057650" y="5881688"/>
          <p14:tracePt t="160759" x="4125913" y="5842000"/>
          <p14:tracePt t="160775" x="4137025" y="5830888"/>
          <p14:tracePt t="160825" x="4148138" y="5824538"/>
          <p14:tracePt t="160840" x="4154488" y="5813425"/>
          <p14:tracePt t="160848" x="4171950" y="5808663"/>
          <p14:tracePt t="160859" x="4183063" y="5802313"/>
          <p14:tracePt t="160874" x="4198938" y="5791200"/>
          <p14:tracePt t="160891" x="4260850" y="5784850"/>
          <p14:tracePt t="160908" x="4368800" y="5751513"/>
          <p14:tracePt t="160924" x="4510088" y="5722938"/>
          <p14:tracePt t="160941" x="4662488" y="5678488"/>
          <p14:tracePt t="160958" x="4808538" y="5649913"/>
          <p14:tracePt t="160977" x="4984750" y="5621338"/>
          <p14:tracePt t="160993" x="5141913" y="5616575"/>
          <p14:tracePt t="161008" x="5175250" y="5616575"/>
          <p14:tracePt t="161192" x="5175250" y="5610225"/>
          <p14:tracePt t="161200" x="5124450" y="5610225"/>
          <p14:tracePt t="161208" x="5080000" y="5610225"/>
          <p14:tracePt t="161224" x="4921250" y="5610225"/>
          <p14:tracePt t="161241" x="4695825" y="5610225"/>
          <p14:tracePt t="161258" x="4538663" y="5610225"/>
          <p14:tracePt t="161275" x="4402138" y="5610225"/>
          <p14:tracePt t="161291" x="4300538" y="5610225"/>
          <p14:tracePt t="161308" x="4171950" y="5627688"/>
          <p14:tracePt t="161324" x="4002088" y="5656263"/>
          <p14:tracePt t="161342" x="3827463" y="5667375"/>
          <p14:tracePt t="161358" x="3635375" y="5695950"/>
          <p14:tracePt t="161374" x="3454400" y="5722938"/>
          <p14:tracePt t="161391" x="3324225" y="5729288"/>
          <p14:tracePt t="161408" x="3313113" y="5729288"/>
          <p14:tracePt t="161553" x="3308350" y="5729288"/>
          <p14:tracePt t="161562" x="3302000" y="5729288"/>
          <p14:tracePt t="161574" x="3295650" y="5729288"/>
          <p14:tracePt t="161591" x="3279775" y="5695950"/>
          <p14:tracePt t="161608" x="3240088" y="5661025"/>
          <p14:tracePt t="161624" x="3222625" y="5645150"/>
          <p14:tracePt t="161641" x="3189288" y="5610225"/>
          <p14:tracePt t="161658" x="3149600" y="5588000"/>
          <p14:tracePt t="161675" x="3121025" y="5559425"/>
          <p14:tracePt t="161691" x="3098800" y="5543550"/>
          <p14:tracePt t="161708" x="3065463" y="5519738"/>
          <p14:tracePt t="161724" x="3036888" y="5492750"/>
          <p14:tracePt t="161741" x="3025775" y="5480050"/>
          <p14:tracePt t="161758" x="3014663" y="5468938"/>
          <p14:tracePt t="161784" x="3008313" y="5468938"/>
          <p14:tracePt t="161800" x="3008313" y="5464175"/>
          <p14:tracePt t="161811" x="3008313" y="5457825"/>
          <p14:tracePt t="161824" x="3025775" y="5453063"/>
          <p14:tracePt t="161841" x="3087688" y="5446713"/>
          <p14:tracePt t="161858" x="3116263" y="5441950"/>
          <p14:tracePt t="161874" x="3167063" y="5441950"/>
          <p14:tracePt t="161891" x="3211513" y="5441950"/>
          <p14:tracePt t="161908" x="3290888" y="5441950"/>
          <p14:tracePt t="161924" x="3403600" y="5441950"/>
          <p14:tracePt t="161941" x="3516313" y="5441950"/>
          <p14:tracePt t="161957" x="3675063" y="5441950"/>
          <p14:tracePt t="161974" x="3810000" y="5441950"/>
          <p14:tracePt t="161991" x="3889375" y="5441950"/>
          <p14:tracePt t="162008" x="3900488" y="5441950"/>
          <p14:tracePt t="162026" x="3911600" y="5441950"/>
          <p14:tracePt t="162041" x="3940175" y="5441950"/>
          <p14:tracePt t="162058" x="3973513" y="5441950"/>
          <p14:tracePt t="162074" x="4052888" y="5441950"/>
          <p14:tracePt t="162079" x="4103688" y="5424488"/>
          <p14:tracePt t="162091" x="4148138" y="5424488"/>
          <p14:tracePt t="162108" x="4267200" y="5407025"/>
          <p14:tracePt t="162124" x="4351338" y="5391150"/>
          <p14:tracePt t="162142" x="4476750" y="5373688"/>
          <p14:tracePt t="162157" x="4629150" y="5340350"/>
          <p14:tracePt t="162174" x="4764088" y="5327650"/>
          <p14:tracePt t="162191" x="4938713" y="5283200"/>
          <p14:tracePt t="162208" x="5073650" y="5249863"/>
          <p14:tracePt t="162224" x="5113338" y="5243513"/>
          <p14:tracePt t="162241" x="5153025" y="5232400"/>
          <p14:tracePt t="162258" x="5249863" y="5232400"/>
          <p14:tracePt t="162274" x="5334000" y="5214938"/>
          <p14:tracePt t="162291" x="5475288" y="5199063"/>
          <p14:tracePt t="162308" x="5605463" y="5153025"/>
          <p14:tracePt t="162324" x="5711825" y="5119688"/>
          <p14:tracePt t="162341" x="5734050" y="5119688"/>
          <p14:tracePt t="162357" x="5740400" y="5108575"/>
          <p14:tracePt t="162374" x="5740400" y="5102225"/>
          <p14:tracePt t="162392" x="5751513" y="5102225"/>
          <p14:tracePt t="162408" x="5797550" y="5102225"/>
          <p14:tracePt t="162425" x="5824538" y="5102225"/>
          <p14:tracePt t="162441" x="5835650" y="5102225"/>
          <p14:tracePt t="162457" x="5853113" y="5102225"/>
          <p14:tracePt t="162475" x="5859463" y="5102225"/>
          <p14:tracePt t="162552" x="5853113" y="5102225"/>
          <p14:tracePt t="162560" x="5835650" y="5108575"/>
          <p14:tracePt t="162568" x="5802313" y="5113338"/>
          <p14:tracePt t="162576" x="5780088" y="5113338"/>
          <p14:tracePt t="162591" x="5740400" y="5130800"/>
          <p14:tracePt t="162609" x="5610225" y="5159375"/>
          <p14:tracePt t="162624" x="5289550" y="5243513"/>
          <p14:tracePt t="162641" x="5040313" y="5300663"/>
          <p14:tracePt t="162657" x="4702175" y="5373688"/>
          <p14:tracePt t="162674" x="4125913" y="5457825"/>
          <p14:tracePt t="162691" x="3370263" y="5554663"/>
          <p14:tracePt t="162708" x="2816225" y="5554663"/>
          <p14:tracePt t="162724" x="2427288" y="5554663"/>
          <p14:tracePt t="162741" x="2076450" y="5554663"/>
          <p14:tracePt t="162757" x="1771650" y="5554663"/>
          <p14:tracePt t="162775" x="1574800" y="5554663"/>
          <p14:tracePt t="162791" x="1495425" y="5554663"/>
          <p14:tracePt t="162808" x="1490663" y="5554663"/>
          <p14:tracePt t="162882" x="1484313" y="5554663"/>
          <p14:tracePt t="162888" x="1479550" y="5554663"/>
          <p14:tracePt t="162896" x="1466850" y="5554663"/>
          <p14:tracePt t="162907" x="1450975" y="5554663"/>
          <p14:tracePt t="162925" x="1433513" y="5554663"/>
          <p14:tracePt t="162941" x="1411288" y="5559425"/>
          <p14:tracePt t="162958" x="1377950" y="5559425"/>
          <p14:tracePt t="162975" x="1338263" y="5570538"/>
          <p14:tracePt t="162991" x="1338263" y="5576888"/>
          <p14:tracePt t="163192" x="1338263" y="5581650"/>
          <p14:tracePt t="163257" x="1338263" y="5588000"/>
          <p14:tracePt t="163272" x="1360488" y="5594350"/>
          <p14:tracePt t="163288" x="1371600" y="5594350"/>
          <p14:tracePt t="163296" x="1377950" y="5594350"/>
          <p14:tracePt t="163307" x="1382713" y="5594350"/>
          <p14:tracePt t="163324" x="1393825" y="5594350"/>
          <p14:tracePt t="163369" x="1400175" y="5599113"/>
          <p14:tracePt t="163379" x="1404938" y="5605463"/>
          <p14:tracePt t="163395" x="1422400" y="5610225"/>
          <p14:tracePt t="163407" x="1455738" y="5616575"/>
          <p14:tracePt t="163425" x="1506538" y="5627688"/>
          <p14:tracePt t="163441" x="1608138" y="5638800"/>
          <p14:tracePt t="163459" x="1738313" y="5667375"/>
          <p14:tracePt t="163474" x="1879600" y="5700713"/>
          <p14:tracePt t="163491" x="2020888" y="5746750"/>
          <p14:tracePt t="163507" x="2235200" y="5773738"/>
          <p14:tracePt t="163526" x="2659063" y="5784850"/>
          <p14:tracePt t="163541" x="3211513" y="5784850"/>
          <p14:tracePt t="163557" x="3832225" y="5784850"/>
          <p14:tracePt t="163576" x="4865688" y="5700713"/>
          <p14:tracePt t="163591" x="5199063" y="5656263"/>
          <p14:tracePt t="163607" x="5864225" y="5537200"/>
          <p14:tracePt t="163624" x="5976938" y="5514975"/>
          <p14:tracePt t="163643" x="6230938" y="5453063"/>
          <p14:tracePt t="163658" x="6292850" y="5435600"/>
          <p14:tracePt t="163674" x="6480175" y="5373688"/>
          <p14:tracePt t="163691" x="6597650" y="5340350"/>
          <p14:tracePt t="163708" x="6705600" y="5305425"/>
          <p14:tracePt t="163725" x="6796088" y="5260975"/>
          <p14:tracePt t="163745" x="6915150" y="5214938"/>
          <p14:tracePt t="163758" x="6953250" y="5192713"/>
          <p14:tracePt t="163774" x="7094538" y="5137150"/>
          <p14:tracePt t="163792" x="7297738" y="5040313"/>
          <p14:tracePt t="163807" x="7332663" y="5000625"/>
          <p14:tracePt t="163825" x="7383463" y="4960938"/>
          <p14:tracePt t="163842" x="7399338" y="4938713"/>
          <p14:tracePt t="163857" x="7439025" y="4899025"/>
          <p14:tracePt t="163874" x="7518400" y="4826000"/>
          <p14:tracePt t="163891" x="7648575" y="4724400"/>
          <p14:tracePt t="163907" x="7739063" y="4651375"/>
          <p14:tracePt t="163925" x="7794625" y="4578350"/>
          <p14:tracePt t="163941" x="7816850" y="4554538"/>
          <p14:tracePt t="163958" x="7829550" y="4538663"/>
          <p14:tracePt t="163974" x="7834313" y="4538663"/>
          <p14:tracePt t="163991" x="7840663" y="4538663"/>
          <p14:tracePt t="164007" x="7851775" y="4538663"/>
          <p14:tracePt t="164024" x="7874000" y="4549775"/>
          <p14:tracePt t="164040" x="7896225" y="4560888"/>
          <p14:tracePt t="164058" x="7902575" y="4565650"/>
          <p14:tracePt t="164075" x="7902575" y="4583113"/>
          <p14:tracePt t="164079" x="7902575" y="4605338"/>
          <p14:tracePt t="164107" x="7902575" y="4629150"/>
          <p14:tracePt t="164124" x="7913688" y="4640263"/>
          <p14:tracePt t="164140" x="7924800" y="4645025"/>
          <p14:tracePt t="164174" x="7931150" y="4645025"/>
          <p14:tracePt t="164190" x="7935913" y="4645025"/>
          <p14:tracePt t="164362" x="7918450" y="4645025"/>
          <p14:tracePt t="164368" x="7874000" y="4645025"/>
          <p14:tracePt t="164376" x="7834313" y="4651375"/>
          <p14:tracePt t="164391" x="7783513" y="4684713"/>
          <p14:tracePt t="164407" x="7642225" y="4768850"/>
          <p14:tracePt t="164424" x="7388225" y="4978400"/>
          <p14:tracePt t="164440" x="7219950" y="5057775"/>
          <p14:tracePt t="164457" x="7067550" y="5130800"/>
          <p14:tracePt t="164474" x="6902450" y="5199063"/>
          <p14:tracePt t="164490" x="6773863" y="5221288"/>
          <p14:tracePt t="164508" x="6610350" y="5265738"/>
          <p14:tracePt t="164525" x="6462713" y="5283200"/>
          <p14:tracePt t="164540" x="6321425" y="5300663"/>
          <p14:tracePt t="164557" x="6197600" y="5316538"/>
          <p14:tracePt t="164574" x="6000750" y="5345113"/>
          <p14:tracePt t="164578" x="5899150" y="5367338"/>
          <p14:tracePt t="164591" x="5780088" y="5407025"/>
          <p14:tracePt t="164611" x="5429250" y="5480050"/>
          <p14:tracePt t="164624" x="5199063" y="5548313"/>
          <p14:tracePt t="164640" x="4945063" y="5621338"/>
          <p14:tracePt t="164657" x="4605338" y="5700713"/>
          <p14:tracePt t="164674" x="4222750" y="5773738"/>
          <p14:tracePt t="164690" x="3759200" y="5842000"/>
          <p14:tracePt t="164707" x="3522663" y="5870575"/>
          <p14:tracePt t="164724" x="3313113" y="5899150"/>
          <p14:tracePt t="164741" x="3178175" y="5915025"/>
          <p14:tracePt t="164757" x="3149600" y="5915025"/>
          <p14:tracePt t="164864" x="3149600" y="5910263"/>
          <p14:tracePt t="164880" x="3189288" y="5899150"/>
          <p14:tracePt t="164888" x="3279775" y="5892800"/>
          <p14:tracePt t="164896" x="3386138" y="5864225"/>
          <p14:tracePt t="164907" x="3549650" y="5819775"/>
          <p14:tracePt t="164924" x="4002088" y="5711825"/>
          <p14:tracePt t="164940" x="4510088" y="5570538"/>
          <p14:tracePt t="164957" x="5119688" y="5418138"/>
          <p14:tracePt t="164974" x="5994400" y="5305425"/>
          <p14:tracePt t="164991" x="6773863" y="5175250"/>
          <p14:tracePt t="165008" x="7332663" y="5091113"/>
          <p14:tracePt t="165024" x="7461250" y="5091113"/>
          <p14:tracePt t="165057" x="7473950" y="5097463"/>
          <p14:tracePt t="165074" x="7473950" y="5119688"/>
          <p14:tracePt t="165091" x="7473950" y="5124450"/>
          <p14:tracePt t="165152" x="7467600" y="5124450"/>
          <p14:tracePt t="165161" x="7456488" y="5130800"/>
          <p14:tracePt t="165168" x="7427913" y="5137150"/>
          <p14:tracePt t="165176" x="7410450" y="5148263"/>
          <p14:tracePt t="165190" x="7388225" y="5159375"/>
          <p14:tracePt t="165207" x="7366000" y="5164138"/>
          <p14:tracePt t="165224" x="7297738" y="5210175"/>
          <p14:tracePt t="165241" x="7253288" y="5210175"/>
          <p14:tracePt t="165257" x="7219950" y="5221288"/>
          <p14:tracePt t="165274" x="7202488" y="5226050"/>
          <p14:tracePt t="165291" x="7191375" y="5232400"/>
          <p14:tracePt t="165307" x="7151688" y="5243513"/>
          <p14:tracePt t="165324" x="7105650" y="5254625"/>
          <p14:tracePt t="165341" x="7067550" y="5272088"/>
          <p14:tracePt t="165357" x="7021513" y="5283200"/>
          <p14:tracePt t="165373" x="6919913" y="5305425"/>
          <p14:tracePt t="165390" x="6800850" y="5322888"/>
          <p14:tracePt t="165407" x="6677025" y="5351463"/>
          <p14:tracePt t="165424" x="6469063" y="5391150"/>
          <p14:tracePt t="165441" x="6305550" y="5407025"/>
          <p14:tracePt t="165457" x="6146800" y="5429250"/>
          <p14:tracePt t="165474" x="6016625" y="5453063"/>
          <p14:tracePt t="165490" x="5835650" y="5480050"/>
          <p14:tracePt t="165507" x="5678488" y="5480050"/>
          <p14:tracePt t="165524" x="5497513" y="5480050"/>
          <p14:tracePt t="165541" x="5305425" y="5480050"/>
          <p14:tracePt t="165557" x="5113338" y="5492750"/>
          <p14:tracePt t="165574" x="4978400" y="5508625"/>
          <p14:tracePt t="165580" x="4938713" y="5508625"/>
          <p14:tracePt t="165784" x="4921250" y="5508625"/>
          <p14:tracePt t="165796" x="4910138" y="5508625"/>
          <p14:tracePt t="165801" x="4887913" y="5519738"/>
          <p14:tracePt t="165812" x="4854575" y="5526088"/>
          <p14:tracePt t="165829" x="4752975" y="5537200"/>
          <p14:tracePt t="165846" x="4589463" y="5554663"/>
          <p14:tracePt t="165862" x="4397375" y="5559425"/>
          <p14:tracePt t="165879" x="4081463" y="5559425"/>
          <p14:tracePt t="165895" x="3697288" y="5559425"/>
          <p14:tracePt t="165912" x="3549650" y="5559425"/>
          <p14:tracePt t="165929" x="3505200" y="5559425"/>
          <p14:tracePt t="165946" x="3460750" y="5570538"/>
          <p14:tracePt t="165963" x="3409950" y="5570538"/>
          <p14:tracePt t="165979" x="3302000" y="5570538"/>
          <p14:tracePt t="165996" x="3222625" y="5576888"/>
          <p14:tracePt t="166012" x="3171825" y="5576888"/>
          <p14:tracePt t="166029" x="3149600" y="5581650"/>
          <p14:tracePt t="166046" x="3138488" y="5588000"/>
          <p14:tracePt t="166089" x="3132138" y="5588000"/>
          <p14:tracePt t="166096" x="3127375" y="5588000"/>
          <p14:tracePt t="166113" x="3098800" y="5588000"/>
          <p14:tracePt t="166129" x="3048000" y="5588000"/>
          <p14:tracePt t="166145" x="2968625" y="5588000"/>
          <p14:tracePt t="166162" x="2867025" y="5588000"/>
          <p14:tracePt t="166179" x="2805113" y="5588000"/>
          <p14:tracePt t="166196" x="2736850" y="5588000"/>
          <p14:tracePt t="166213" x="2698750" y="5588000"/>
          <p14:tracePt t="166229" x="2659063" y="5594350"/>
          <p14:tracePt t="166248" x="2619375" y="5599113"/>
          <p14:tracePt t="166263" x="2601913" y="5599113"/>
          <p14:tracePt t="166424" x="2601913" y="5610225"/>
          <p14:tracePt t="166440" x="2608263" y="5610225"/>
          <p14:tracePt t="166452" x="2613025" y="5610225"/>
          <p14:tracePt t="166457" x="2624138" y="5616575"/>
          <p14:tracePt t="166465" x="2630488" y="5616575"/>
          <p14:tracePt t="166481" x="2635250" y="5616575"/>
          <p14:tracePt t="166495" x="2670175" y="5621338"/>
          <p14:tracePt t="166512" x="2720975" y="5627688"/>
          <p14:tracePt t="166529" x="2782888" y="5627688"/>
          <p14:tracePt t="166545" x="2862263" y="5632450"/>
          <p14:tracePt t="166562" x="2935288" y="5645150"/>
          <p14:tracePt t="166579" x="3003550" y="5645150"/>
          <p14:tracePt t="166595" x="3059113" y="5645150"/>
          <p14:tracePt t="166612" x="3116263" y="5645150"/>
          <p14:tracePt t="166629" x="3194050" y="5645150"/>
          <p14:tracePt t="166645" x="3233738" y="5645150"/>
          <p14:tracePt t="166662" x="3257550" y="5645150"/>
          <p14:tracePt t="166679" x="3290888" y="5645150"/>
          <p14:tracePt t="166696" x="3324225" y="5645150"/>
          <p14:tracePt t="166713" x="3335338" y="5645150"/>
          <p14:tracePt t="166936" x="3330575" y="5656263"/>
          <p14:tracePt t="166945" x="3324225" y="5656263"/>
          <p14:tracePt t="166952" x="3319463" y="5661025"/>
          <p14:tracePt t="166967" x="3313113" y="5661025"/>
          <p14:tracePt t="166979" x="3308350" y="5667375"/>
          <p14:tracePt t="166995" x="3290888" y="5667375"/>
          <p14:tracePt t="167012" x="3273425" y="5667375"/>
          <p14:tracePt t="167029" x="3262313" y="5667375"/>
          <p14:tracePt t="167046" x="3262313" y="5672138"/>
          <p14:tracePt t="167121" x="3262313" y="5678488"/>
          <p14:tracePt t="167234" x="3273425" y="5678488"/>
          <p14:tracePt t="167245" x="3279775" y="5678488"/>
          <p14:tracePt t="167256" x="3295650" y="5678488"/>
          <p14:tracePt t="167279" x="3308350" y="5678488"/>
          <p14:tracePt t="167295" x="3324225" y="5678488"/>
          <p14:tracePt t="167312" x="3335338" y="5678488"/>
          <p14:tracePt t="167329" x="3359150" y="5678488"/>
          <p14:tracePt t="167345" x="3363913" y="5678488"/>
          <p14:tracePt t="167362" x="3375025" y="5678488"/>
          <p14:tracePt t="167379" x="3397250" y="5678488"/>
          <p14:tracePt t="167395" x="3436938" y="5678488"/>
          <p14:tracePt t="167412" x="3471863" y="5678488"/>
          <p14:tracePt t="167429" x="3533775" y="5678488"/>
          <p14:tracePt t="167446" x="3584575" y="5667375"/>
          <p14:tracePt t="167462" x="3635375" y="5667375"/>
          <p14:tracePt t="167479" x="3679825" y="5656263"/>
          <p14:tracePt t="167497" x="3708400" y="5649913"/>
          <p14:tracePt t="167513" x="3725863" y="5649913"/>
          <p14:tracePt t="167529" x="3736975" y="5645150"/>
          <p14:tracePt t="167545" x="3741738" y="5645150"/>
          <p14:tracePt t="167736" x="3748088" y="5645150"/>
          <p14:tracePt t="167750" x="3748088" y="5638800"/>
          <p14:tracePt t="167751" x="3752850" y="5638800"/>
          <p14:tracePt t="167767" x="3765550" y="5638800"/>
          <p14:tracePt t="167784" x="3776663" y="5638800"/>
          <p14:tracePt t="168040" x="3781425" y="5638800"/>
          <p14:tracePt t="168912" x="3798888" y="5656263"/>
          <p14:tracePt t="168920" x="3803650" y="5656263"/>
          <p14:tracePt t="169275" x="3821113" y="5656263"/>
          <p14:tracePt t="169283" x="3843338" y="5656263"/>
          <p14:tracePt t="169295" x="3951288" y="5656263"/>
          <p14:tracePt t="169311" x="4492625" y="5649913"/>
          <p14:tracePt t="169328" x="4684713" y="5632450"/>
          <p14:tracePt t="169345" x="4843463" y="5621338"/>
          <p14:tracePt t="169361" x="4984750" y="5605463"/>
          <p14:tracePt t="169378" x="5108575" y="5599113"/>
          <p14:tracePt t="169395" x="5181600" y="5588000"/>
          <p14:tracePt t="169411" x="5249863" y="5581650"/>
          <p14:tracePt t="169428" x="5345113" y="5576888"/>
          <p14:tracePt t="169445" x="5468938" y="5559425"/>
          <p14:tracePt t="169461" x="5576888" y="5530850"/>
          <p14:tracePt t="169478" x="5661025" y="5519738"/>
          <p14:tracePt t="169495" x="5762625" y="5508625"/>
          <p14:tracePt t="169513" x="5848350" y="5492750"/>
          <p14:tracePt t="169528" x="5972175" y="5492750"/>
          <p14:tracePt t="169545" x="6073775" y="5492750"/>
          <p14:tracePt t="169561" x="6169025" y="5492750"/>
          <p14:tracePt t="169578" x="6259513" y="5492750"/>
          <p14:tracePt t="169595" x="6367463" y="5468938"/>
          <p14:tracePt t="169612" x="6496050" y="5441950"/>
          <p14:tracePt t="169628" x="6610350" y="5418138"/>
          <p14:tracePt t="169645" x="6762750" y="5384800"/>
          <p14:tracePt t="169661" x="6948488" y="5345113"/>
          <p14:tracePt t="169678" x="7027863" y="5316538"/>
          <p14:tracePt t="169695" x="7032625" y="5316538"/>
          <p14:tracePt t="169880" x="7027863" y="5316538"/>
          <p14:tracePt t="169889" x="7021513" y="5316538"/>
          <p14:tracePt t="169904" x="7010400" y="5316538"/>
          <p14:tracePt t="169914" x="7004050" y="5316538"/>
          <p14:tracePt t="169928" x="6999288" y="5316538"/>
          <p14:tracePt t="169978" x="6988175" y="5322888"/>
          <p14:tracePt t="170000" x="6981825" y="5334000"/>
          <p14:tracePt t="170009" x="6981825" y="5340350"/>
          <p14:tracePt t="170016" x="6981825" y="5345113"/>
          <p14:tracePt t="170029" x="6977063" y="5345113"/>
          <p14:tracePt t="170045" x="6965950" y="5351463"/>
          <p14:tracePt t="170061" x="6948488" y="5373688"/>
          <p14:tracePt t="170078" x="6937375" y="5384800"/>
          <p14:tracePt t="170104" x="6937375" y="5391150"/>
          <p14:tracePt t="170113" x="6937375" y="5395913"/>
          <p14:tracePt t="170128" x="6970713" y="5418138"/>
          <p14:tracePt t="170145" x="7010400" y="5441950"/>
          <p14:tracePt t="170161" x="7089775" y="5486400"/>
          <p14:tracePt t="170178" x="7207250" y="5508625"/>
          <p14:tracePt t="170195" x="7366000" y="5508625"/>
          <p14:tracePt t="170211" x="7558088" y="5508625"/>
          <p14:tracePt t="170228" x="7653338" y="5508625"/>
          <p14:tracePt t="170246" x="7681913" y="5508625"/>
          <p14:tracePt t="170261" x="7727950" y="5508625"/>
          <p14:tracePt t="170278" x="7840663" y="5508625"/>
          <p14:tracePt t="170295" x="7964488" y="5508625"/>
          <p14:tracePt t="170311" x="8037513" y="5508625"/>
          <p14:tracePt t="170328" x="8099425" y="5508625"/>
          <p14:tracePt t="170401" x="8105775" y="5508625"/>
          <p14:tracePt t="170408" x="8116888" y="5508625"/>
          <p14:tracePt t="170416" x="8121650" y="5508625"/>
          <p14:tracePt t="170428" x="8134350" y="5508625"/>
          <p14:tracePt t="170445" x="8145463" y="5508625"/>
          <p14:tracePt t="170462" x="8172450" y="5526088"/>
          <p14:tracePt t="170688" x="8172450" y="5530850"/>
          <p14:tracePt t="170696" x="8172450" y="5543550"/>
          <p14:tracePt t="170704" x="8178800" y="5548313"/>
          <p14:tracePt t="170717" x="8185150" y="5565775"/>
          <p14:tracePt t="170736" x="8185150" y="5594350"/>
          <p14:tracePt t="170751" x="8185150" y="5599113"/>
          <p14:tracePt t="170767" x="8185150" y="5616575"/>
          <p14:tracePt t="170784" x="8185150" y="5627688"/>
          <p14:tracePt t="170801" x="8185150" y="5632450"/>
          <p14:tracePt t="170834" x="8185150" y="5649913"/>
          <p14:tracePt t="170895" x="8178800" y="5656263"/>
          <p14:tracePt t="170905" x="8167688" y="5656263"/>
          <p14:tracePt t="170911" x="8156575" y="5656263"/>
          <p14:tracePt t="170920" x="8145463" y="5656263"/>
          <p14:tracePt t="170934" x="8128000" y="5656263"/>
          <p14:tracePt t="170951" x="8070850" y="5656263"/>
          <p14:tracePt t="170967" x="8048625" y="5656263"/>
          <p14:tracePt t="170984" x="8037513" y="5656263"/>
          <p14:tracePt t="171128" x="8037513" y="5649913"/>
          <p14:tracePt t="171144" x="8037513" y="5645150"/>
          <p14:tracePt t="171155" x="8043863" y="5645150"/>
          <p14:tracePt t="171193" x="8043863" y="5638800"/>
          <p14:tracePt t="171208" x="8037513" y="5632450"/>
          <p14:tracePt t="171216" x="8015288" y="5621338"/>
          <p14:tracePt t="171224" x="7975600" y="5621338"/>
          <p14:tracePt t="171234" x="7947025" y="5621338"/>
          <p14:tracePt t="171251" x="7845425" y="5621338"/>
          <p14:tracePt t="171268" x="7688263" y="5621338"/>
          <p14:tracePt t="171284" x="7529513" y="5621338"/>
          <p14:tracePt t="171301" x="7231063" y="5621338"/>
          <p14:tracePt t="171317" x="6931025" y="5621338"/>
          <p14:tracePt t="171334" x="6694488" y="5621338"/>
          <p14:tracePt t="171351" x="6445250" y="5621338"/>
          <p14:tracePt t="171368" x="6254750" y="5621338"/>
          <p14:tracePt t="171384" x="6153150" y="5621338"/>
          <p14:tracePt t="171401" x="6140450" y="5621338"/>
          <p14:tracePt t="171688" x="6146800" y="5621338"/>
          <p14:tracePt t="171698" x="6191250" y="5621338"/>
          <p14:tracePt t="171706" x="6259513" y="5621338"/>
          <p14:tracePt t="171723" x="6367463" y="5599113"/>
          <p14:tracePt t="171740" x="6469063" y="5588000"/>
          <p14:tracePt t="171756" x="6575425" y="5565775"/>
          <p14:tracePt t="171774" x="6621463" y="5548313"/>
          <p14:tracePt t="171790" x="6632575" y="5543550"/>
          <p14:tracePt t="171880" x="6615113" y="5543550"/>
          <p14:tracePt t="171888" x="6564313" y="5543550"/>
          <p14:tracePt t="171896" x="6508750" y="5543550"/>
          <p14:tracePt t="171906" x="6462713" y="5543550"/>
          <p14:tracePt t="171923" x="6321425" y="5570538"/>
          <p14:tracePt t="171939" x="6135688" y="5605463"/>
          <p14:tracePt t="171956" x="5943600" y="5645150"/>
          <p14:tracePt t="171973" x="5729288" y="5672138"/>
          <p14:tracePt t="171989" x="5519738" y="5707063"/>
          <p14:tracePt t="172006" x="5362575" y="5746750"/>
          <p14:tracePt t="172023" x="5260975" y="5773738"/>
          <p14:tracePt t="172039" x="5210175" y="5784850"/>
          <p14:tracePt t="172056" x="5181600" y="5797550"/>
          <p14:tracePt t="172128" x="5181600" y="5802313"/>
          <p14:tracePt t="172144" x="5181600" y="5808663"/>
          <p14:tracePt t="172192" x="5181600" y="5813425"/>
          <p14:tracePt t="172200" x="5187950" y="5819775"/>
          <p14:tracePt t="172208" x="5192713" y="5819775"/>
          <p14:tracePt t="172223" x="5199063" y="5819775"/>
          <p14:tracePt t="172240" x="5214938" y="5819775"/>
          <p14:tracePt t="172257" x="5221288" y="5819775"/>
          <p14:tracePt t="172273" x="5226050" y="5819775"/>
          <p14:tracePt t="172544" x="5221288" y="5819775"/>
          <p14:tracePt t="172560" x="5214938" y="5819775"/>
          <p14:tracePt t="172568" x="5203825" y="5802313"/>
          <p14:tracePt t="172585" x="5192713" y="5802313"/>
          <p14:tracePt t="172601" x="5187950" y="5797550"/>
          <p14:tracePt t="172612" x="5181600" y="5797550"/>
          <p14:tracePt t="172629" x="5181600" y="5791200"/>
          <p14:tracePt t="172645" x="5170488" y="5791200"/>
          <p14:tracePt t="172662" x="5148263" y="5791200"/>
          <p14:tracePt t="172679" x="5102225" y="5797550"/>
          <p14:tracePt t="172696" x="5062538" y="5802313"/>
          <p14:tracePt t="172713" x="4933950" y="5824538"/>
          <p14:tracePt t="172730" x="4870450" y="5835650"/>
          <p14:tracePt t="172745" x="4854575" y="5835650"/>
          <p14:tracePt t="172792" x="4876800" y="5835650"/>
          <p14:tracePt t="172800" x="4949825" y="5802313"/>
          <p14:tracePt t="172812" x="5011738" y="5784850"/>
          <p14:tracePt t="172828" x="5226050" y="5768975"/>
          <p14:tracePt t="172845" x="5492750" y="5734050"/>
          <p14:tracePt t="172862" x="5797550" y="5695950"/>
          <p14:tracePt t="172879" x="6197600" y="5678488"/>
          <p14:tracePt t="172896" x="6519863" y="5678488"/>
          <p14:tracePt t="172912" x="7054850" y="5678488"/>
          <p14:tracePt t="172929" x="7354888" y="5678488"/>
          <p14:tracePt t="172947" x="7727950" y="5678488"/>
          <p14:tracePt t="172962" x="8026400" y="5678488"/>
          <p14:tracePt t="172979" x="8280400" y="5678488"/>
          <p14:tracePt t="172995" x="8483600" y="5672138"/>
          <p14:tracePt t="173012" x="8642350" y="5645150"/>
          <p14:tracePt t="173028" x="8748713" y="5627688"/>
          <p14:tracePt t="173046" x="8788400" y="5610225"/>
          <p14:tracePt t="173062" x="8794750" y="5599113"/>
          <p14:tracePt t="173305" x="8794750" y="5594350"/>
          <p14:tracePt t="173312" x="8788400" y="5594350"/>
          <p14:tracePt t="173322" x="8777288" y="5594350"/>
          <p14:tracePt t="173328" x="8759825" y="5588000"/>
          <p14:tracePt t="173345" x="8704263" y="5588000"/>
          <p14:tracePt t="173362" x="8629650" y="5588000"/>
          <p14:tracePt t="173379" x="8528050" y="5581650"/>
          <p14:tracePt t="173395" x="8421688" y="5554663"/>
          <p14:tracePt t="173412" x="8337550" y="5543550"/>
          <p14:tracePt t="173429" x="8274050" y="5526088"/>
          <p14:tracePt t="173445" x="8251825" y="5519738"/>
          <p14:tracePt t="173552" x="8247063" y="5503863"/>
          <p14:tracePt t="173560" x="8240713" y="5464175"/>
          <p14:tracePt t="173568" x="8240713" y="5441950"/>
          <p14:tracePt t="173579" x="8240713" y="5418138"/>
          <p14:tracePt t="173595" x="8240713" y="5367338"/>
          <p14:tracePt t="173612" x="8247063" y="5305425"/>
          <p14:tracePt t="173628" x="8258175" y="5260975"/>
          <p14:tracePt t="173645" x="8258175" y="5232400"/>
          <p14:tracePt t="173662" x="8269288" y="5203825"/>
          <p14:tracePt t="173678" x="8280400" y="5192713"/>
          <p14:tracePt t="173696" x="8291513" y="5181600"/>
          <p14:tracePt t="173729" x="8320088" y="5181600"/>
          <p14:tracePt t="173745" x="8364538" y="5181600"/>
          <p14:tracePt t="173762" x="8415338" y="5221288"/>
          <p14:tracePt t="173779" x="8483600" y="5276850"/>
          <p14:tracePt t="173795" x="8578850" y="5351463"/>
          <p14:tracePt t="173812" x="8653463" y="5446713"/>
          <p14:tracePt t="173829" x="8697913" y="5514975"/>
          <p14:tracePt t="173845" x="8704263" y="5594350"/>
          <p14:tracePt t="173862" x="8737600" y="5711825"/>
          <p14:tracePt t="173878" x="8755063" y="5819775"/>
          <p14:tracePt t="173895" x="8755063" y="5875338"/>
          <p14:tracePt t="173912" x="8755063" y="5937250"/>
          <p14:tracePt t="173928" x="8715375" y="5988050"/>
          <p14:tracePt t="173945" x="8636000" y="6045200"/>
          <p14:tracePt t="173962" x="8562975" y="6107113"/>
          <p14:tracePt t="173978" x="8528050" y="6146800"/>
          <p14:tracePt t="173995" x="8494713" y="6191250"/>
          <p14:tracePt t="174011" x="8483600" y="6215063"/>
          <p14:tracePt t="174029" x="8466138" y="6230938"/>
          <p14:tracePt t="174062" x="8461375" y="6230938"/>
          <p14:tracePt t="174098" x="8450263" y="6230938"/>
          <p14:tracePt t="174107" x="8443913" y="6186488"/>
          <p14:tracePt t="174112" x="8443913" y="6129338"/>
          <p14:tracePt t="174129" x="8439150" y="6005513"/>
          <p14:tracePt t="174146" x="8439150" y="5824538"/>
          <p14:tracePt t="174162" x="8455025" y="5672138"/>
          <p14:tracePt t="174179" x="8501063" y="5530850"/>
          <p14:tracePt t="174195" x="8540750" y="5475288"/>
          <p14:tracePt t="174212" x="8567738" y="5435600"/>
          <p14:tracePt t="174229" x="8567738" y="5429250"/>
          <p14:tracePt t="174262" x="8574088" y="5429250"/>
          <p14:tracePt t="174278" x="8591550" y="5453063"/>
          <p14:tracePt t="174295" x="8602663" y="5526088"/>
          <p14:tracePt t="174311" x="8629650" y="5757863"/>
          <p14:tracePt t="174328" x="8629650" y="5892800"/>
          <p14:tracePt t="174345" x="8629650" y="6062663"/>
          <p14:tracePt t="174361" x="8618538" y="6242050"/>
          <p14:tracePt t="174379" x="8602663" y="6276975"/>
          <p14:tracePt t="174424" x="8596313" y="6276975"/>
          <p14:tracePt t="174432" x="8585200" y="6270625"/>
          <p14:tracePt t="174446" x="8578850" y="6259513"/>
          <p14:tracePt t="174462" x="8562975" y="6203950"/>
          <p14:tracePt t="174478" x="8556625" y="6102350"/>
          <p14:tracePt t="174498" x="8556625" y="5937250"/>
          <p14:tracePt t="174512" x="8556625" y="5881688"/>
          <p14:tracePt t="174528" x="8578850" y="5729288"/>
          <p14:tracePt t="174545" x="8585200" y="5678488"/>
          <p14:tracePt t="174561" x="8596313" y="5661025"/>
          <p14:tracePt t="174609" x="8602663" y="5661025"/>
          <p14:tracePt t="174625" x="8618538" y="5700713"/>
          <p14:tracePt t="174634" x="8653463" y="5751513"/>
          <p14:tracePt t="174645" x="8664575" y="5780088"/>
          <p14:tracePt t="174661" x="8664575" y="5859463"/>
          <p14:tracePt t="174679" x="8664575" y="5937250"/>
          <p14:tracePt t="174695" x="8664575" y="6000750"/>
          <p14:tracePt t="174712" x="8664575" y="6034088"/>
          <p14:tracePt t="174729" x="8664575" y="6051550"/>
          <p14:tracePt t="174778" x="8653463" y="6051550"/>
          <p14:tracePt t="174785" x="8647113" y="6051550"/>
          <p14:tracePt t="174795" x="8647113" y="6045200"/>
          <p14:tracePt t="174812" x="8618538" y="6011863"/>
          <p14:tracePt t="174830" x="8596313" y="5988050"/>
          <p14:tracePt t="174845" x="8556625" y="5965825"/>
          <p14:tracePt t="174867" x="8528050" y="5943600"/>
          <p14:tracePt t="174964" x="8528050" y="5937250"/>
          <p14:tracePt t="174978" x="8528050" y="5921375"/>
          <p14:tracePt t="174990" x="8528050" y="5915025"/>
          <p14:tracePt t="174998" x="8528050" y="5910263"/>
          <p14:tracePt t="175011" x="8528050" y="5899150"/>
          <p14:tracePt t="175028" x="8545513" y="5886450"/>
          <p14:tracePt t="175045" x="8556625" y="5881688"/>
          <p14:tracePt t="175061" x="8562975" y="5881688"/>
          <p14:tracePt t="175078" x="8574088" y="5881688"/>
          <p14:tracePt t="175095" x="8607425" y="5921375"/>
          <p14:tracePt t="175112" x="8629650" y="5994400"/>
          <p14:tracePt t="175128" x="8629650" y="6135688"/>
          <p14:tracePt t="175145" x="8585200" y="6191250"/>
          <p14:tracePt t="175161" x="8551863" y="6215063"/>
          <p14:tracePt t="175178" x="8545513" y="6215063"/>
          <p14:tracePt t="175195" x="8540750" y="6215063"/>
          <p14:tracePt t="175212" x="8505825" y="6215063"/>
          <p14:tracePt t="175229" x="8432800" y="6169025"/>
          <p14:tracePt t="175246" x="8370888" y="6107113"/>
          <p14:tracePt t="175261" x="8331200" y="6005513"/>
          <p14:tracePt t="175279" x="8313738" y="5932488"/>
          <p14:tracePt t="175295" x="8308975" y="5848350"/>
          <p14:tracePt t="175311" x="8308975" y="5808663"/>
          <p14:tracePt t="175328" x="8342313" y="5751513"/>
          <p14:tracePt t="175392" x="8342313" y="5757863"/>
          <p14:tracePt t="175400" x="8342313" y="5768975"/>
          <p14:tracePt t="175408" x="8342313" y="5780088"/>
          <p14:tracePt t="175417" x="8342313" y="5784850"/>
          <p14:tracePt t="175433" x="8337550" y="5791200"/>
          <p14:tracePt t="175490" x="8324850" y="5791200"/>
          <p14:tracePt t="175497" x="8324850" y="5773738"/>
          <p14:tracePt t="175511" x="8302625" y="5746750"/>
          <p14:tracePt t="175528" x="8297863" y="5689600"/>
          <p14:tracePt t="175545" x="8297863" y="5649913"/>
          <p14:tracePt t="175561" x="8297863" y="5610225"/>
          <p14:tracePt t="175578" x="8297863" y="5594350"/>
          <p14:tracePt t="175594" x="8308975" y="5576888"/>
          <p14:tracePt t="175649" x="8308975" y="5588000"/>
          <p14:tracePt t="175656" x="8308975" y="5594350"/>
          <p14:tracePt t="175665" x="8308975" y="5610225"/>
          <p14:tracePt t="175678" x="8308975" y="5621338"/>
          <p14:tracePt t="175694" x="8308975" y="5632450"/>
          <p14:tracePt t="175737" x="8308975" y="5621338"/>
          <p14:tracePt t="175748" x="8302625" y="5594350"/>
          <p14:tracePt t="175761" x="8286750" y="5543550"/>
          <p14:tracePt t="175778" x="8286750" y="5480050"/>
          <p14:tracePt t="175794" x="8286750" y="5429250"/>
          <p14:tracePt t="175811" x="8286750" y="5395913"/>
          <p14:tracePt t="175828" x="8286750" y="5384800"/>
          <p14:tracePt t="175883" x="8251825" y="5429250"/>
          <p14:tracePt t="175890" x="8218488" y="5480050"/>
          <p14:tracePt t="175896" x="8178800" y="5526088"/>
          <p14:tracePt t="175913" x="8145463" y="5576888"/>
          <p14:tracePt t="175928" x="8077200" y="5649913"/>
          <p14:tracePt t="175946" x="8070850" y="5656263"/>
          <p14:tracePt t="175984" x="8070850" y="5621338"/>
          <p14:tracePt t="175994" x="8070850" y="5594350"/>
          <p14:tracePt t="176012" x="8094663" y="5519738"/>
          <p14:tracePt t="176028" x="8128000" y="5475288"/>
          <p14:tracePt t="176044" x="8139113" y="5453063"/>
          <p14:tracePt t="176061" x="8156575" y="5435600"/>
          <p14:tracePt t="176078" x="8178800" y="5435600"/>
          <p14:tracePt t="176082" x="8201025" y="5435600"/>
          <p14:tracePt t="176095" x="8212138" y="5446713"/>
          <p14:tracePt t="176111" x="8235950" y="5492750"/>
          <p14:tracePt t="176128" x="8235950" y="5627688"/>
          <p14:tracePt t="176144" x="8235950" y="5729288"/>
          <p14:tracePt t="176161" x="8235950" y="5853113"/>
          <p14:tracePt t="176178" x="8235950" y="5972175"/>
          <p14:tracePt t="176195" x="8235950" y="6011863"/>
          <p14:tracePt t="176212" x="8235950" y="6027738"/>
          <p14:tracePt t="176247" x="8235950" y="6034088"/>
          <p14:tracePt t="176261" x="8229600" y="6034088"/>
          <p14:tracePt t="176294" x="8223250" y="6027738"/>
          <p14:tracePt t="176311" x="8212138" y="6016625"/>
          <p14:tracePt t="176328" x="8196263" y="5949950"/>
          <p14:tracePt t="176344" x="8185150" y="5813425"/>
          <p14:tracePt t="176361" x="8185150" y="5678488"/>
          <p14:tracePt t="176378" x="8185150" y="5497513"/>
          <p14:tracePt t="176394" x="8189913" y="5305425"/>
          <p14:tracePt t="176411" x="8218488" y="5141913"/>
          <p14:tracePt t="176428" x="8223250" y="5029200"/>
          <p14:tracePt t="176444" x="8247063" y="4949825"/>
          <p14:tracePt t="176461" x="8262938" y="4905375"/>
          <p14:tracePt t="176478" x="8262938" y="4894263"/>
          <p14:tracePt t="176514" x="8269288" y="4894263"/>
          <p14:tracePt t="176528" x="8286750" y="4894263"/>
          <p14:tracePt t="176545" x="8302625" y="4910138"/>
          <p14:tracePt t="176561" x="8313738" y="4933950"/>
          <p14:tracePt t="176578" x="8320088" y="4972050"/>
          <p14:tracePt t="176594" x="8337550" y="5006975"/>
          <p14:tracePt t="176611" x="8337550" y="5022850"/>
          <p14:tracePt t="176736" x="8337550" y="5029200"/>
          <p14:tracePt t="176755" x="8297863" y="5073650"/>
          <p14:tracePt t="176764" x="8286750" y="5102225"/>
          <p14:tracePt t="176778" x="8258175" y="5226050"/>
          <p14:tracePt t="176794" x="8247063" y="5356225"/>
          <p14:tracePt t="176811" x="8247063" y="5480050"/>
          <p14:tracePt t="176827" x="8247063" y="5537200"/>
          <p14:tracePt t="176844" x="8247063" y="5599113"/>
          <p14:tracePt t="176861" x="8262938" y="5638800"/>
          <p14:tracePt t="176878" x="8297863" y="5683250"/>
          <p14:tracePt t="176896" x="8359775" y="5751513"/>
          <p14:tracePt t="176911" x="8375650" y="5762625"/>
          <p14:tracePt t="176927" x="8404225" y="5802313"/>
          <p14:tracePt t="176944" x="8426450" y="5864225"/>
          <p14:tracePt t="176962" x="8432800" y="5903913"/>
          <p14:tracePt t="176978" x="8439150" y="5983288"/>
          <p14:tracePt t="176994" x="8439150" y="6011863"/>
          <p14:tracePt t="177011" x="8439150" y="6051550"/>
          <p14:tracePt t="177028" x="8439150" y="6073775"/>
          <p14:tracePt t="177045" x="8439150" y="6078538"/>
          <p14:tracePt t="177061" x="8432800" y="6102350"/>
          <p14:tracePt t="177077" x="8426450" y="6113463"/>
          <p14:tracePt t="177082" x="8421688" y="6118225"/>
          <p14:tracePt t="177094" x="8410575" y="6129338"/>
          <p14:tracePt t="177115" x="8399463" y="6129338"/>
          <p14:tracePt t="177130" x="8393113" y="6129338"/>
          <p14:tracePt t="177145" x="8382000" y="6129338"/>
          <p14:tracePt t="177161" x="8353425" y="6089650"/>
          <p14:tracePt t="177178" x="8291513" y="5949950"/>
          <p14:tracePt t="177195" x="8251825" y="5797550"/>
          <p14:tracePt t="177211" x="8223250" y="5605463"/>
          <p14:tracePt t="177228" x="8218488" y="5413375"/>
          <p14:tracePt t="177244" x="8218488" y="5254625"/>
          <p14:tracePt t="177264" x="8223250" y="5214938"/>
          <p14:tracePt t="177277" x="8223250" y="5210175"/>
          <p14:tracePt t="177294" x="8229600" y="5210175"/>
          <p14:tracePt t="177311" x="8258175" y="5210175"/>
          <p14:tracePt t="177327" x="8297863" y="5402263"/>
          <p14:tracePt t="177344" x="8313738" y="5559425"/>
          <p14:tracePt t="177361" x="8324850" y="5729288"/>
          <p14:tracePt t="177378" x="8324850" y="5899150"/>
          <p14:tracePt t="177394" x="8324850" y="5961063"/>
          <p14:tracePt t="177411" x="8331200" y="5983288"/>
          <p14:tracePt t="177456" x="8331200" y="5972175"/>
          <p14:tracePt t="177464" x="8331200" y="5961063"/>
          <p14:tracePt t="177478" x="8331200" y="5915025"/>
          <p14:tracePt t="177497" x="8331200" y="5802313"/>
          <p14:tracePt t="177511" x="8331200" y="5784850"/>
          <p14:tracePt t="177528" x="8331200" y="5757863"/>
          <p14:tracePt t="177544" x="8331200" y="5740400"/>
          <p14:tracePt t="177664" x="8331200" y="5729288"/>
          <p14:tracePt t="177681" x="8324850" y="5729288"/>
          <p14:tracePt t="177688" x="8313738" y="5734050"/>
          <p14:tracePt t="177698" x="8258175" y="5751513"/>
          <p14:tracePt t="177711" x="8218488" y="5768975"/>
          <p14:tracePt t="177728" x="8004175" y="5791200"/>
          <p14:tracePt t="177744" x="7739063" y="5842000"/>
          <p14:tracePt t="177762" x="7518400" y="5870575"/>
          <p14:tracePt t="177777" x="6621463" y="6027738"/>
          <p14:tracePt t="177794" x="5961063" y="6107113"/>
          <p14:tracePt t="177810" x="5362575" y="6107113"/>
          <p14:tracePt t="177827" x="4876800" y="6107113"/>
          <p14:tracePt t="177844" x="4425950" y="6073775"/>
          <p14:tracePt t="177861" x="4176713" y="6011863"/>
          <p14:tracePt t="177877" x="4013200" y="5994400"/>
          <p14:tracePt t="177895" x="3962400" y="5983288"/>
          <p14:tracePt t="178116" x="3962400" y="5976938"/>
          <p14:tracePt t="178126" x="3962400" y="5965825"/>
          <p14:tracePt t="178133" x="3968750" y="5965825"/>
          <p14:tracePt t="178144" x="3973513" y="5954713"/>
          <p14:tracePt t="178235" x="3979863" y="5954713"/>
          <p14:tracePt t="178240" x="3995738" y="5949950"/>
          <p14:tracePt t="178249" x="4006850" y="5949950"/>
          <p14:tracePt t="178261" x="4013200" y="5949950"/>
          <p14:tracePt t="178277" x="4035425" y="5949950"/>
          <p14:tracePt t="178294" x="4041775" y="5949950"/>
          <p14:tracePt t="178310" x="4041775" y="5937250"/>
          <p14:tracePt t="178327" x="4041775" y="5926138"/>
          <p14:tracePt t="178344" x="4041775" y="5903913"/>
          <p14:tracePt t="178360" x="4024313" y="5899150"/>
          <p14:tracePt t="178377" x="4019550" y="5892800"/>
          <p14:tracePt t="178432" x="4013200" y="5892800"/>
          <p14:tracePt t="178440" x="3995738" y="5886450"/>
          <p14:tracePt t="178448" x="3984625" y="5886450"/>
          <p14:tracePt t="178461" x="3984625" y="5881688"/>
          <p14:tracePt t="178478" x="3979863" y="5881688"/>
          <p14:tracePt t="180368" x="3979863" y="5875338"/>
          <p14:tracePt t="180377" x="3995738" y="5870575"/>
          <p14:tracePt t="180384" x="4041775" y="5853113"/>
          <p14:tracePt t="180396" x="4273550" y="5819775"/>
          <p14:tracePt t="180413" x="4741863" y="5722938"/>
          <p14:tracePt t="180430" x="4995863" y="5649913"/>
          <p14:tracePt t="180446" x="5086350" y="5616575"/>
          <p14:tracePt t="180463" x="5181600" y="5581650"/>
          <p14:tracePt t="180480" x="5384800" y="5519738"/>
          <p14:tracePt t="180496" x="5530850" y="5503863"/>
          <p14:tracePt t="180513" x="5638800" y="5486400"/>
          <p14:tracePt t="180529" x="5683250" y="5475288"/>
          <p14:tracePt t="180547" x="5711825" y="5464175"/>
          <p14:tracePt t="180563" x="5740400" y="5464175"/>
          <p14:tracePt t="180579" x="5746750" y="5464175"/>
          <p14:tracePt t="180600" x="5751513" y="5464175"/>
          <p14:tracePt t="180624" x="5757863" y="5464175"/>
          <p14:tracePt t="180639" x="5762625" y="5468938"/>
          <p14:tracePt t="180648" x="5773738" y="5468938"/>
          <p14:tracePt t="180663" x="5780088" y="5475288"/>
          <p14:tracePt t="180679" x="5830888" y="5508625"/>
          <p14:tracePt t="180696" x="5875338" y="5519738"/>
          <p14:tracePt t="180714" x="5943600" y="5526088"/>
          <p14:tracePt t="180730" x="6022975" y="5526088"/>
          <p14:tracePt t="180746" x="6164263" y="5570538"/>
          <p14:tracePt t="180763" x="6361113" y="5588000"/>
          <p14:tracePt t="180780" x="7094538" y="5683250"/>
          <p14:tracePt t="180796" x="8302625" y="5842000"/>
          <p14:tracePt t="180813" x="9104313" y="5943600"/>
          <p14:tracePt t="180829" x="9263063" y="5954713"/>
          <p14:tracePt t="180847" x="9267825" y="5954713"/>
          <p14:tracePt t="180864" x="9274175" y="5954713"/>
          <p14:tracePt t="180879" x="9290050" y="5915025"/>
          <p14:tracePt t="180896" x="9353550" y="5830888"/>
          <p14:tracePt t="180914" x="9386888" y="5751513"/>
          <p14:tracePt t="180930" x="9398000" y="5707063"/>
          <p14:tracePt t="180947" x="9398000" y="5683250"/>
          <p14:tracePt t="180963" x="9398000" y="5667375"/>
          <p14:tracePt t="180979" x="9398000" y="5661025"/>
          <p14:tracePt t="181024" x="9398000" y="5656263"/>
          <p14:tracePt t="181112" x="9398000" y="5649913"/>
          <p14:tracePt t="181218" x="9398000" y="5645150"/>
          <p14:tracePt t="181257" x="9391650" y="5645150"/>
          <p14:tracePt t="181290" x="9386888" y="5645150"/>
          <p14:tracePt t="181296" x="9380538" y="5645150"/>
          <p14:tracePt t="181322" x="9375775" y="5645150"/>
          <p14:tracePt t="181338" x="9364663" y="5645150"/>
          <p14:tracePt t="181347" x="9358313" y="5645150"/>
          <p14:tracePt t="181363" x="9353550" y="5645150"/>
          <p14:tracePt t="181379" x="9340850" y="5645150"/>
          <p14:tracePt t="181396" x="9336088" y="5645150"/>
          <p14:tracePt t="181413" x="9324975" y="5645150"/>
          <p14:tracePt t="181468" x="9318625" y="5649913"/>
          <p14:tracePt t="181476" x="9313863" y="5656263"/>
          <p14:tracePt t="181481" x="9307513" y="5656263"/>
          <p14:tracePt t="181496" x="9290050" y="5667375"/>
          <p14:tracePt t="181512" x="9274175" y="5678488"/>
          <p14:tracePt t="181529" x="9267825" y="5678488"/>
          <p14:tracePt t="181624" x="9263063" y="5683250"/>
          <p14:tracePt t="181632" x="9256713" y="5683250"/>
          <p14:tracePt t="181648" x="9251950" y="5683250"/>
          <p14:tracePt t="181662" x="9245600" y="5689600"/>
          <p14:tracePt t="181680" x="9223375" y="5689600"/>
          <p14:tracePt t="181696" x="9177338" y="5689600"/>
          <p14:tracePt t="181714" x="9155113" y="5689600"/>
          <p14:tracePt t="181730" x="9150350" y="5689600"/>
          <p14:tracePt t="182096" x="9144000" y="5689600"/>
          <p14:tracePt t="182107" x="9144000" y="5667375"/>
          <p14:tracePt t="182112" x="9172575" y="5605463"/>
          <p14:tracePt t="182122" x="9201150" y="5526088"/>
          <p14:tracePt t="182136" x="9290050" y="5356225"/>
          <p14:tracePt t="182152" x="9318625" y="5214938"/>
          <p14:tracePt t="182169" x="9347200" y="5035550"/>
          <p14:tracePt t="182185" x="9364663" y="4916488"/>
          <p14:tracePt t="182202" x="9391650" y="4768850"/>
          <p14:tracePt t="182219" x="9415463" y="4616450"/>
          <p14:tracePt t="182236" x="9426575" y="4543425"/>
          <p14:tracePt t="182253" x="9442450" y="4430713"/>
          <p14:tracePt t="182269" x="9442450" y="4340225"/>
          <p14:tracePt t="182286" x="9471025" y="4260850"/>
          <p14:tracePt t="182302" x="9482138" y="4233863"/>
          <p14:tracePt t="182320" x="9482138" y="4205288"/>
          <p14:tracePt t="182337" x="9488488" y="4187825"/>
          <p14:tracePt t="182353" x="9488488" y="4165600"/>
          <p14:tracePt t="182369" x="9488488" y="4159250"/>
          <p14:tracePt t="182385" x="9488488" y="4154488"/>
          <p14:tracePt t="182425" x="9488488" y="4143375"/>
          <p14:tracePt t="182435" x="9482138" y="4137025"/>
          <p14:tracePt t="182452" x="9442450" y="4114800"/>
          <p14:tracePt t="182469" x="9409113" y="4097338"/>
          <p14:tracePt t="182960" x="9404350" y="4097338"/>
          <p14:tracePt t="182970" x="9404350" y="4092575"/>
          <p14:tracePt t="182977" x="9431338" y="4081463"/>
          <p14:tracePt t="182994" x="9578975" y="4006850"/>
          <p14:tracePt t="183011" x="9759950" y="3883025"/>
          <p14:tracePt t="183027" x="9793288" y="3776663"/>
          <p14:tracePt t="183045" x="9793288" y="3651250"/>
          <p14:tracePt t="183060" x="9764713" y="3498850"/>
          <p14:tracePt t="183077" x="9696450" y="3268663"/>
          <p14:tracePt t="183083" x="9669463" y="3167063"/>
          <p14:tracePt t="183094" x="9640888" y="3059113"/>
          <p14:tracePt t="183111" x="9618663" y="2913063"/>
          <p14:tracePt t="183127" x="9607550" y="2827338"/>
          <p14:tracePt t="183144" x="9594850" y="2765425"/>
          <p14:tracePt t="183160" x="9594850" y="2749550"/>
          <p14:tracePt t="183177" x="9594850" y="2732088"/>
          <p14:tracePt t="183194" x="9594850" y="2725738"/>
          <p14:tracePt t="183210" x="9594850" y="2692400"/>
          <p14:tracePt t="183228" x="9583738" y="2619375"/>
          <p14:tracePt t="183249" x="9544050" y="2562225"/>
          <p14:tracePt t="183261" x="9482138" y="2460625"/>
          <p14:tracePt t="183277" x="9442450" y="2393950"/>
          <p14:tracePt t="183294" x="9415463" y="2336800"/>
          <p14:tracePt t="183310" x="9391650" y="2286000"/>
          <p14:tracePt t="183328" x="9340850" y="2217738"/>
          <p14:tracePt t="183345" x="9285288" y="2166938"/>
          <p14:tracePt t="183360" x="9251950" y="2151063"/>
          <p14:tracePt t="183377" x="9234488" y="2139950"/>
          <p14:tracePt t="183394" x="9194800" y="2105025"/>
          <p14:tracePt t="183410" x="9144000" y="2014538"/>
          <p14:tracePt t="183427" x="9082088" y="1936750"/>
          <p14:tracePt t="183443" x="9009063" y="1822450"/>
          <p14:tracePt t="183463" x="8947150" y="1744663"/>
          <p14:tracePt t="183478" x="8901113" y="1654175"/>
          <p14:tracePt t="183494" x="8878888" y="1619250"/>
          <p14:tracePt t="183510" x="8861425" y="1603375"/>
          <p14:tracePt t="183528" x="8850313" y="1574800"/>
          <p14:tracePt t="183544" x="8839200" y="1568450"/>
          <p14:tracePt t="183584" x="8832850" y="1603375"/>
          <p14:tracePt t="183593" x="8828088" y="1670050"/>
          <p14:tracePt t="183610" x="8816975" y="1885950"/>
          <p14:tracePt t="183627" x="8788400" y="2151063"/>
          <p14:tracePt t="183643" x="8720138" y="2482850"/>
          <p14:tracePt t="183660" x="8697913" y="2714625"/>
          <p14:tracePt t="183677" x="8697913" y="2862263"/>
          <p14:tracePt t="183694" x="8731250" y="2940050"/>
          <p14:tracePt t="183711" x="8805863" y="3014663"/>
          <p14:tracePt t="183729" x="8861425" y="3059113"/>
          <p14:tracePt t="183745" x="8923338" y="3167063"/>
          <p14:tracePt t="183761" x="8958263" y="3308350"/>
          <p14:tracePt t="183777" x="8958263" y="3454400"/>
          <p14:tracePt t="183794" x="8958263" y="3589338"/>
          <p14:tracePt t="183811" x="8934450" y="3730625"/>
          <p14:tracePt t="183827" x="8901113" y="3922713"/>
          <p14:tracePt t="183843" x="8890000" y="4075113"/>
          <p14:tracePt t="183860" x="8883650" y="4132263"/>
          <p14:tracePt t="183877" x="8878888" y="4165600"/>
          <p14:tracePt t="183894" x="8867775" y="4187825"/>
          <p14:tracePt t="183911" x="8861425" y="4210050"/>
          <p14:tracePt t="183927" x="8861425" y="4222750"/>
          <p14:tracePt t="184024" x="8850313" y="4198938"/>
          <p14:tracePt t="184031" x="8850313" y="4183063"/>
          <p14:tracePt t="184043" x="8845550" y="4137025"/>
          <p14:tracePt t="184060" x="8794750" y="4041775"/>
          <p14:tracePt t="184077" x="8731250" y="3905250"/>
          <p14:tracePt t="184081" x="8715375" y="3854450"/>
          <p14:tracePt t="184095" x="8697913" y="3798888"/>
          <p14:tracePt t="184110" x="8680450" y="3702050"/>
          <p14:tracePt t="184127" x="8680450" y="3544888"/>
          <p14:tracePt t="184143" x="8693150" y="3341688"/>
          <p14:tracePt t="184160" x="8693150" y="3171825"/>
          <p14:tracePt t="184177" x="8693150" y="3025775"/>
          <p14:tracePt t="184194" x="8693150" y="2946400"/>
          <p14:tracePt t="184210" x="8693150" y="2878138"/>
          <p14:tracePt t="184228" x="8693150" y="2805113"/>
          <p14:tracePt t="184245" x="8693150" y="2749550"/>
          <p14:tracePt t="184260" x="8693150" y="2686050"/>
          <p14:tracePt t="184277" x="8693150" y="2624138"/>
          <p14:tracePt t="184294" x="8680450" y="2597150"/>
          <p14:tracePt t="184311" x="8675688" y="2579688"/>
          <p14:tracePt t="184327" x="8669338" y="2568575"/>
          <p14:tracePt t="184343" x="8647113" y="2546350"/>
          <p14:tracePt t="184360" x="8624888" y="2522538"/>
          <p14:tracePt t="184377" x="8602663" y="2500313"/>
          <p14:tracePt t="184394" x="8567738" y="2478088"/>
          <p14:tracePt t="184410" x="8545513" y="2478088"/>
          <p14:tracePt t="184427" x="8534400" y="2466975"/>
          <p14:tracePt t="184466" x="8528050" y="2466975"/>
          <p14:tracePt t="184477" x="8523288" y="2466975"/>
          <p14:tracePt t="184494" x="8494713" y="2489200"/>
          <p14:tracePt t="184511" x="8439150" y="2546350"/>
          <p14:tracePt t="184527" x="8393113" y="2613025"/>
          <p14:tracePt t="184544" x="8382000" y="2652713"/>
          <p14:tracePt t="184560" x="8382000" y="2674938"/>
          <p14:tracePt t="184617" x="8375650" y="2674938"/>
          <p14:tracePt t="184624" x="8370888" y="2674938"/>
          <p14:tracePt t="184632" x="8364538" y="2674938"/>
          <p14:tracePt t="184643" x="8353425" y="2670175"/>
          <p14:tracePt t="184800" x="8353425" y="2663825"/>
          <p14:tracePt t="184808" x="8353425" y="2659063"/>
          <p14:tracePt t="184816" x="8359775" y="2652713"/>
          <p14:tracePt t="184841" x="8370888" y="2652713"/>
          <p14:tracePt t="184856" x="8375650" y="2652713"/>
          <p14:tracePt t="184865" x="8410575" y="2659063"/>
          <p14:tracePt t="184877" x="8455025" y="2709863"/>
          <p14:tracePt t="184894" x="8505825" y="2827338"/>
          <p14:tracePt t="184910" x="8534400" y="2979738"/>
          <p14:tracePt t="184926" x="8534400" y="3127375"/>
          <p14:tracePt t="184943" x="8534400" y="3600450"/>
          <p14:tracePt t="184961" x="8534400" y="3990975"/>
          <p14:tracePt t="184977" x="8551863" y="4284663"/>
          <p14:tracePt t="184994" x="8591550" y="4425950"/>
          <p14:tracePt t="185012" x="8591550" y="4430713"/>
          <p14:tracePt t="185032" x="8578850" y="4425950"/>
          <p14:tracePt t="185043" x="8574088" y="4419600"/>
          <p14:tracePt t="185060" x="8562975" y="4408488"/>
          <p14:tracePt t="185077" x="8551863" y="4397375"/>
          <p14:tracePt t="185082" x="8545513" y="4391025"/>
          <p14:tracePt t="185093" x="8540750" y="4379913"/>
          <p14:tracePt t="185110" x="8540750" y="4368800"/>
          <p14:tracePt t="185127" x="8534400" y="4351338"/>
          <p14:tracePt t="185143" x="8512175" y="4318000"/>
          <p14:tracePt t="185160" x="8483600" y="4267200"/>
          <p14:tracePt t="185177" x="8439150" y="4216400"/>
          <p14:tracePt t="185193" x="8382000" y="4165600"/>
          <p14:tracePt t="185210" x="8297863" y="4081463"/>
          <p14:tracePt t="185227" x="8167688" y="3956050"/>
          <p14:tracePt t="185243" x="8008938" y="3843338"/>
          <p14:tracePt t="185260" x="7851775" y="3725863"/>
          <p14:tracePt t="185277" x="7750175" y="3617913"/>
          <p14:tracePt t="185293" x="7653338" y="3533775"/>
          <p14:tracePt t="185310" x="7626350" y="3471863"/>
          <p14:tracePt t="185326" x="7608888" y="3409950"/>
          <p14:tracePt t="185343" x="7608888" y="3346450"/>
          <p14:tracePt t="185361" x="7608888" y="3324225"/>
          <p14:tracePt t="185425" x="7620000" y="3330575"/>
          <p14:tracePt t="185432" x="7626350" y="3335338"/>
          <p14:tracePt t="185443" x="7642225" y="3352800"/>
          <p14:tracePt t="185460" x="7659688" y="3392488"/>
          <p14:tracePt t="185477" x="7664450" y="3421063"/>
          <p14:tracePt t="185493" x="7670800" y="3421063"/>
          <p14:tracePt t="185510" x="7677150" y="3421063"/>
          <p14:tracePt t="185526" x="7699375" y="3324225"/>
          <p14:tracePt t="185543" x="7704138" y="3189288"/>
          <p14:tracePt t="185560" x="7715250" y="2862263"/>
          <p14:tracePt t="185576" x="7750175" y="2517775"/>
          <p14:tracePt t="185593" x="7766050" y="2303463"/>
          <p14:tracePt t="185610" x="7778750" y="2268538"/>
          <p14:tracePt t="185626" x="7783513" y="2257425"/>
          <p14:tracePt t="185645" x="7845425" y="2343150"/>
          <p14:tracePt t="185660" x="7867650" y="2489200"/>
          <p14:tracePt t="185677" x="7874000" y="2754313"/>
          <p14:tracePt t="185694" x="7885113" y="3065463"/>
          <p14:tracePt t="185710" x="7924800" y="3319463"/>
          <p14:tracePt t="185727" x="7953375" y="3482975"/>
          <p14:tracePt t="185743" x="7958138" y="3487738"/>
          <p14:tracePt t="185761" x="7969250" y="3487738"/>
          <p14:tracePt t="185777" x="8037513" y="3381375"/>
          <p14:tracePt t="185793" x="8088313" y="3121025"/>
          <p14:tracePt t="185810" x="8172450" y="2736850"/>
          <p14:tracePt t="185826" x="8223250" y="2500313"/>
          <p14:tracePt t="185843" x="8229600" y="2489200"/>
          <p14:tracePt t="185876" x="8229600" y="2533650"/>
          <p14:tracePt t="185893" x="8212138" y="2698750"/>
          <p14:tracePt t="185910" x="8212138" y="2906713"/>
          <p14:tracePt t="185926" x="8212138" y="3155950"/>
          <p14:tracePt t="185943" x="8240713" y="3330575"/>
          <p14:tracePt t="185960" x="8291513" y="3392488"/>
          <p14:tracePt t="186000" x="8291513" y="3381375"/>
          <p14:tracePt t="186010" x="8291513" y="3375025"/>
          <p14:tracePt t="186026" x="8297863" y="3341688"/>
          <p14:tracePt t="186043" x="8297863" y="3330575"/>
          <p14:tracePt t="186060" x="8302625" y="3324225"/>
          <p14:tracePt t="186077" x="8308975" y="3324225"/>
          <p14:tracePt t="191872" x="8324850" y="3324225"/>
          <p14:tracePt t="191880" x="8359775" y="3324225"/>
          <p14:tracePt t="191889" x="8466138" y="3324225"/>
          <p14:tracePt t="191906" x="8974138" y="3324225"/>
          <p14:tracePt t="191923" x="9572625" y="3324225"/>
          <p14:tracePt t="191939" x="9658350" y="3268663"/>
          <p14:tracePt t="191956" x="9612313" y="3127375"/>
          <p14:tracePt t="191973" x="9505950" y="2957513"/>
          <p14:tracePt t="191989" x="9420225" y="2833688"/>
          <p14:tracePt t="192007" x="9391650" y="2720975"/>
          <p14:tracePt t="192023" x="9398000" y="2557463"/>
          <p14:tracePt t="192040" x="9459913" y="2314575"/>
          <p14:tracePt t="192056" x="9477375" y="2235200"/>
          <p14:tracePt t="192074" x="9539288" y="2032000"/>
          <p14:tracePt t="192080" x="9572625" y="1970088"/>
          <p14:tracePt t="192090" x="9594850" y="1952625"/>
          <p14:tracePt t="192107" x="9623425" y="1908175"/>
          <p14:tracePt t="192123" x="9623425" y="1873250"/>
          <p14:tracePt t="192139" x="9623425" y="1851025"/>
          <p14:tracePt t="192156" x="9658350" y="1766888"/>
          <p14:tracePt t="192173" x="9685338" y="1658938"/>
          <p14:tracePt t="192189" x="9663113" y="1552575"/>
          <p14:tracePt t="192206" x="9561513" y="1416050"/>
          <p14:tracePt t="192223" x="9455150" y="1303338"/>
          <p14:tracePt t="192240" x="9369425" y="1139825"/>
          <p14:tracePt t="192256" x="9302750" y="1038225"/>
          <p14:tracePt t="192273" x="9194800" y="931863"/>
          <p14:tracePt t="192290" x="9036050" y="823913"/>
          <p14:tracePt t="192306" x="8872538" y="755650"/>
          <p14:tracePt t="192323" x="8766175" y="711200"/>
          <p14:tracePt t="192340" x="8704263" y="682625"/>
          <p14:tracePt t="192356" x="8693150" y="677863"/>
          <p14:tracePt t="192373" x="8669338" y="660400"/>
          <p14:tracePt t="192389" x="8591550" y="660400"/>
          <p14:tracePt t="192406" x="8450263" y="688975"/>
          <p14:tracePt t="192423" x="8291513" y="717550"/>
          <p14:tracePt t="192439" x="8116888" y="739775"/>
          <p14:tracePt t="192456" x="7891463" y="779463"/>
          <p14:tracePt t="192473" x="7812088" y="801688"/>
          <p14:tracePt t="192489" x="7778750" y="806450"/>
          <p14:tracePt t="192506" x="7732713" y="806450"/>
          <p14:tracePt t="192523" x="7653338" y="806450"/>
          <p14:tracePt t="192539" x="7546975" y="801688"/>
          <p14:tracePt t="192556" x="7410450" y="779463"/>
          <p14:tracePt t="192573" x="7253288" y="768350"/>
          <p14:tracePt t="192576" x="7162800" y="755650"/>
          <p14:tracePt t="192589" x="7083425" y="755650"/>
          <p14:tracePt t="192607" x="6846888" y="755650"/>
          <p14:tracePt t="192623" x="6784975" y="755650"/>
          <p14:tracePt t="192639" x="6723063" y="755650"/>
          <p14:tracePt t="192656" x="6661150" y="768350"/>
          <p14:tracePt t="192673" x="6643688" y="773113"/>
          <p14:tracePt t="192689" x="6626225" y="779463"/>
          <p14:tracePt t="192706" x="6575425" y="795338"/>
          <p14:tracePt t="192723" x="6546850" y="801688"/>
          <p14:tracePt t="192739" x="6513513" y="830263"/>
          <p14:tracePt t="192756" x="6496050" y="835025"/>
          <p14:tracePt t="192773" x="6484938" y="841375"/>
          <p14:tracePt t="192789" x="6473825" y="841375"/>
          <p14:tracePt t="192807" x="6434138" y="841375"/>
          <p14:tracePt t="192823" x="6407150" y="841375"/>
          <p14:tracePt t="192992" x="6411913" y="846138"/>
          <p14:tracePt t="193000" x="6423025" y="863600"/>
          <p14:tracePt t="193008" x="6440488" y="869950"/>
          <p14:tracePt t="193064" x="6440488" y="881063"/>
          <p14:tracePt t="193072" x="6440488" y="885825"/>
          <p14:tracePt t="193080" x="6451600" y="920750"/>
          <p14:tracePt t="193090" x="6469063" y="931863"/>
          <p14:tracePt t="193106" x="6546850" y="993775"/>
          <p14:tracePt t="193122" x="6637338" y="1060450"/>
          <p14:tracePt t="193140" x="6716713" y="1117600"/>
          <p14:tracePt t="193156" x="6789738" y="1168400"/>
          <p14:tracePt t="193172" x="6840538" y="1212850"/>
          <p14:tracePt t="193189" x="6880225" y="1236663"/>
          <p14:tracePt t="193206" x="6897688" y="1241425"/>
          <p14:tracePt t="193223" x="6902450" y="124777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D041B-BCF1-4A6B-8BEE-522832E3B79B}"/>
              </a:ext>
            </a:extLst>
          </p:cNvPr>
          <p:cNvSpPr>
            <a:spLocks noGrp="1"/>
          </p:cNvSpPr>
          <p:nvPr>
            <p:ph type="title"/>
          </p:nvPr>
        </p:nvSpPr>
        <p:spPr>
          <a:xfrm>
            <a:off x="163285" y="130631"/>
            <a:ext cx="10515600" cy="326571"/>
          </a:xfrm>
        </p:spPr>
        <p:txBody>
          <a:bodyPr>
            <a:noAutofit/>
          </a:bodyPr>
          <a:lstStyle/>
          <a:p>
            <a:r>
              <a:rPr lang="en-US" altLang="zh-CN" sz="2800" b="1" dirty="0"/>
              <a:t>1 Bit arrays</a:t>
            </a:r>
            <a:endParaRPr lang="zh-CN" altLang="en-US" sz="2800" dirty="0"/>
          </a:p>
        </p:txBody>
      </p:sp>
      <p:sp>
        <p:nvSpPr>
          <p:cNvPr id="4" name="矩形 3">
            <a:extLst>
              <a:ext uri="{FF2B5EF4-FFF2-40B4-BE49-F238E27FC236}">
                <a16:creationId xmlns:a16="http://schemas.microsoft.com/office/drawing/2014/main" id="{9C4A0A17-6E09-42BD-A369-5A97C77D3640}"/>
              </a:ext>
            </a:extLst>
          </p:cNvPr>
          <p:cNvSpPr/>
          <p:nvPr/>
        </p:nvSpPr>
        <p:spPr>
          <a:xfrm>
            <a:off x="163285" y="457202"/>
            <a:ext cx="11865430" cy="6289927"/>
          </a:xfrm>
          <a:prstGeom prst="rect">
            <a:avLst/>
          </a:prstGeom>
        </p:spPr>
        <p:txBody>
          <a:bodyPr wrap="square">
            <a:spAutoFit/>
          </a:bodyPr>
          <a:lstStyle/>
          <a:p>
            <a:pPr marL="6350" indent="-6350" algn="just">
              <a:lnSpc>
                <a:spcPct val="103000"/>
              </a:lnSpc>
              <a:spcAft>
                <a:spcPts val="35"/>
              </a:spcAft>
            </a:pPr>
            <a:r>
              <a:rPr lang="en-US" altLang="zh-CN" sz="2800" kern="100" dirty="0">
                <a:solidFill>
                  <a:srgbClr val="000000"/>
                </a:solidFill>
                <a:latin typeface="Calibri" panose="020F0502020204030204" pitchFamily="34" charset="0"/>
                <a:ea typeface="Calibri" panose="020F0502020204030204" pitchFamily="34" charset="0"/>
              </a:rPr>
              <a:t>Bit arrays are an abstraction that assists us in efficiently manipulating small arrays of bits. The function </a:t>
            </a:r>
            <a:r>
              <a:rPr lang="en-US" altLang="zh-CN" sz="2800" b="1" kern="100" dirty="0" err="1">
                <a:solidFill>
                  <a:srgbClr val="000000"/>
                </a:solidFill>
                <a:latin typeface="Calibri" panose="020F0502020204030204" pitchFamily="34" charset="0"/>
                <a:ea typeface="Calibri" panose="020F0502020204030204" pitchFamily="34" charset="0"/>
              </a:rPr>
              <a:t>bitarray_new</a:t>
            </a:r>
            <a:r>
              <a:rPr lang="en-US" altLang="zh-CN" sz="2800" b="1" kern="100" dirty="0">
                <a:solidFill>
                  <a:srgbClr val="000000"/>
                </a:solidFill>
                <a:latin typeface="Calibri" panose="020F0502020204030204" pitchFamily="34" charset="0"/>
                <a:ea typeface="Calibri" panose="020F0502020204030204" pitchFamily="34" charset="0"/>
              </a:rPr>
              <a:t>()</a:t>
            </a:r>
            <a:r>
              <a:rPr lang="en-US" altLang="zh-CN" sz="2800" kern="100" dirty="0">
                <a:solidFill>
                  <a:srgbClr val="000000"/>
                </a:solidFill>
                <a:latin typeface="Calibri" panose="020F0502020204030204" pitchFamily="34" charset="0"/>
                <a:ea typeface="Calibri" panose="020F0502020204030204" pitchFamily="34" charset="0"/>
              </a:rPr>
              <a:t> gives us a fresh bit array containing only </a:t>
            </a:r>
            <a:r>
              <a:rPr lang="en-US" altLang="zh-CN" sz="2800" b="1" kern="100" dirty="0">
                <a:solidFill>
                  <a:srgbClr val="000000"/>
                </a:solidFill>
                <a:latin typeface="Calibri" panose="020F0502020204030204" pitchFamily="34" charset="0"/>
                <a:ea typeface="Calibri" panose="020F0502020204030204" pitchFamily="34" charset="0"/>
              </a:rPr>
              <a:t>false/0</a:t>
            </a:r>
            <a:r>
              <a:rPr lang="en-US" altLang="zh-CN" sz="2800" kern="100" dirty="0">
                <a:solidFill>
                  <a:srgbClr val="000000"/>
                </a:solidFill>
                <a:latin typeface="Calibri" panose="020F0502020204030204" pitchFamily="34" charset="0"/>
                <a:ea typeface="Calibri" panose="020F0502020204030204" pitchFamily="34" charset="0"/>
              </a:rPr>
              <a:t> bits, the function </a:t>
            </a:r>
            <a:r>
              <a:rPr lang="en-US" altLang="zh-CN" sz="2800" b="1" kern="100" dirty="0" err="1">
                <a:solidFill>
                  <a:srgbClr val="000000"/>
                </a:solidFill>
                <a:latin typeface="Calibri" panose="020F0502020204030204" pitchFamily="34" charset="0"/>
                <a:ea typeface="Calibri" panose="020F0502020204030204" pitchFamily="34" charset="0"/>
              </a:rPr>
              <a:t>bitarray_get</a:t>
            </a:r>
            <a:r>
              <a:rPr lang="en-US" altLang="zh-CN" sz="2800" b="1" kern="100" dirty="0">
                <a:solidFill>
                  <a:srgbClr val="000000"/>
                </a:solidFill>
                <a:latin typeface="Calibri" panose="020F0502020204030204" pitchFamily="34" charset="0"/>
                <a:ea typeface="Calibri" panose="020F0502020204030204" pitchFamily="34" charset="0"/>
              </a:rPr>
              <a:t>(B, </a:t>
            </a:r>
            <a:r>
              <a:rPr lang="en-US" altLang="zh-CN" sz="2800" b="1" kern="100" dirty="0" err="1">
                <a:solidFill>
                  <a:srgbClr val="000000"/>
                </a:solidFill>
                <a:latin typeface="Calibri" panose="020F0502020204030204" pitchFamily="34" charset="0"/>
                <a:ea typeface="Calibri" panose="020F0502020204030204" pitchFamily="34" charset="0"/>
              </a:rPr>
              <a:t>i</a:t>
            </a:r>
            <a:r>
              <a:rPr lang="en-US" altLang="zh-CN" sz="2800" b="1" kern="100" dirty="0">
                <a:solidFill>
                  <a:srgbClr val="000000"/>
                </a:solidFill>
                <a:latin typeface="Calibri" panose="020F0502020204030204" pitchFamily="34" charset="0"/>
                <a:ea typeface="Calibri" panose="020F0502020204030204" pitchFamily="34" charset="0"/>
              </a:rPr>
              <a:t>) </a:t>
            </a:r>
            <a:r>
              <a:rPr lang="en-US" altLang="zh-CN" sz="2800" kern="100" dirty="0">
                <a:solidFill>
                  <a:srgbClr val="000000"/>
                </a:solidFill>
                <a:latin typeface="Calibri" panose="020F0502020204030204" pitchFamily="34" charset="0"/>
                <a:ea typeface="Calibri" panose="020F0502020204030204" pitchFamily="34" charset="0"/>
              </a:rPr>
              <a:t>tells us whether the </a:t>
            </a:r>
            <a:r>
              <a:rPr lang="en-US" altLang="zh-CN" sz="2800" b="1" kern="100" dirty="0" err="1">
                <a:solidFill>
                  <a:srgbClr val="000000"/>
                </a:solidFill>
                <a:latin typeface="Calibri" panose="020F0502020204030204" pitchFamily="34" charset="0"/>
                <a:ea typeface="Calibri" panose="020F0502020204030204" pitchFamily="34" charset="0"/>
              </a:rPr>
              <a:t>i</a:t>
            </a:r>
            <a:r>
              <a:rPr lang="en-US" altLang="zh-CN" sz="2800" kern="100" dirty="0" err="1">
                <a:solidFill>
                  <a:srgbClr val="000000"/>
                </a:solidFill>
                <a:latin typeface="Calibri" panose="020F0502020204030204" pitchFamily="34" charset="0"/>
                <a:ea typeface="Calibri" panose="020F0502020204030204" pitchFamily="34" charset="0"/>
              </a:rPr>
              <a:t>th</a:t>
            </a:r>
            <a:r>
              <a:rPr lang="en-US" altLang="zh-CN" sz="2800" kern="100" dirty="0">
                <a:solidFill>
                  <a:srgbClr val="000000"/>
                </a:solidFill>
                <a:latin typeface="Calibri" panose="020F0502020204030204" pitchFamily="34" charset="0"/>
                <a:ea typeface="Calibri" panose="020F0502020204030204" pitchFamily="34" charset="0"/>
              </a:rPr>
              <a:t> bit of the array is </a:t>
            </a:r>
            <a:r>
              <a:rPr lang="en-US" altLang="zh-CN" sz="2800" b="1" kern="100" dirty="0">
                <a:solidFill>
                  <a:srgbClr val="000000"/>
                </a:solidFill>
                <a:latin typeface="Calibri" panose="020F0502020204030204" pitchFamily="34" charset="0"/>
                <a:ea typeface="Calibri" panose="020F0502020204030204" pitchFamily="34" charset="0"/>
              </a:rPr>
              <a:t>true/1</a:t>
            </a:r>
            <a:r>
              <a:rPr lang="en-US" altLang="zh-CN" sz="2800" kern="100" dirty="0">
                <a:solidFill>
                  <a:srgbClr val="000000"/>
                </a:solidFill>
                <a:latin typeface="Calibri" panose="020F0502020204030204" pitchFamily="34" charset="0"/>
                <a:ea typeface="Calibri" panose="020F0502020204030204" pitchFamily="34" charset="0"/>
              </a:rPr>
              <a:t>, and </a:t>
            </a:r>
            <a:r>
              <a:rPr lang="en-US" altLang="zh-CN" sz="2800" b="1" kern="100" dirty="0" err="1">
                <a:solidFill>
                  <a:srgbClr val="000000"/>
                </a:solidFill>
                <a:latin typeface="Calibri" panose="020F0502020204030204" pitchFamily="34" charset="0"/>
                <a:ea typeface="Calibri" panose="020F0502020204030204" pitchFamily="34" charset="0"/>
              </a:rPr>
              <a:t>bitarray_flip</a:t>
            </a:r>
            <a:r>
              <a:rPr lang="en-US" altLang="zh-CN" sz="2800" b="1" kern="100" dirty="0">
                <a:solidFill>
                  <a:srgbClr val="000000"/>
                </a:solidFill>
                <a:latin typeface="Calibri" panose="020F0502020204030204" pitchFamily="34" charset="0"/>
                <a:ea typeface="Calibri" panose="020F0502020204030204" pitchFamily="34" charset="0"/>
              </a:rPr>
              <a:t>(B, </a:t>
            </a:r>
            <a:r>
              <a:rPr lang="en-US" altLang="zh-CN" sz="2800" b="1" kern="100" dirty="0" err="1">
                <a:solidFill>
                  <a:srgbClr val="000000"/>
                </a:solidFill>
                <a:latin typeface="Calibri" panose="020F0502020204030204" pitchFamily="34" charset="0"/>
                <a:ea typeface="Calibri" panose="020F0502020204030204" pitchFamily="34" charset="0"/>
              </a:rPr>
              <a:t>i</a:t>
            </a:r>
            <a:r>
              <a:rPr lang="en-US" altLang="zh-CN" sz="2800" b="1" kern="100" dirty="0">
                <a:solidFill>
                  <a:srgbClr val="000000"/>
                </a:solidFill>
                <a:latin typeface="Calibri" panose="020F0502020204030204" pitchFamily="34" charset="0"/>
                <a:ea typeface="Calibri" panose="020F0502020204030204" pitchFamily="34" charset="0"/>
              </a:rPr>
              <a:t>) </a:t>
            </a:r>
            <a:r>
              <a:rPr lang="en-US" altLang="zh-CN" sz="2800" kern="100" dirty="0">
                <a:solidFill>
                  <a:srgbClr val="000000"/>
                </a:solidFill>
                <a:latin typeface="Calibri" panose="020F0502020204030204" pitchFamily="34" charset="0"/>
                <a:ea typeface="Calibri" panose="020F0502020204030204" pitchFamily="34" charset="0"/>
              </a:rPr>
              <a:t>toggles the</a:t>
            </a:r>
            <a:r>
              <a:rPr lang="en-US" altLang="zh-CN" sz="2800" b="1" kern="100" dirty="0">
                <a:solidFill>
                  <a:srgbClr val="000000"/>
                </a:solidFill>
                <a:latin typeface="Calibri" panose="020F0502020204030204" pitchFamily="34" charset="0"/>
                <a:ea typeface="Calibri" panose="020F0502020204030204" pitchFamily="34" charset="0"/>
              </a:rPr>
              <a:t> </a:t>
            </a:r>
            <a:r>
              <a:rPr lang="en-US" altLang="zh-CN" sz="2800" b="1" kern="100" dirty="0" err="1">
                <a:solidFill>
                  <a:srgbClr val="000000"/>
                </a:solidFill>
                <a:latin typeface="Calibri" panose="020F0502020204030204" pitchFamily="34" charset="0"/>
                <a:ea typeface="Calibri" panose="020F0502020204030204" pitchFamily="34" charset="0"/>
              </a:rPr>
              <a:t>i</a:t>
            </a:r>
            <a:r>
              <a:rPr lang="en-US" altLang="zh-CN" sz="2800" kern="100" dirty="0" err="1">
                <a:solidFill>
                  <a:srgbClr val="000000"/>
                </a:solidFill>
                <a:latin typeface="Calibri" panose="020F0502020204030204" pitchFamily="34" charset="0"/>
                <a:ea typeface="Calibri" panose="020F0502020204030204" pitchFamily="34" charset="0"/>
              </a:rPr>
              <a:t>th</a:t>
            </a:r>
            <a:r>
              <a:rPr lang="en-US" altLang="zh-CN" sz="2800" kern="100" dirty="0">
                <a:solidFill>
                  <a:srgbClr val="000000"/>
                </a:solidFill>
                <a:latin typeface="Calibri" panose="020F0502020204030204" pitchFamily="34" charset="0"/>
                <a:ea typeface="Calibri" panose="020F0502020204030204" pitchFamily="34" charset="0"/>
              </a:rPr>
              <a:t> bit in the bit array. Unlike C and C0 arrays, bit arrays are a </a:t>
            </a:r>
            <a:r>
              <a:rPr lang="en-US" altLang="zh-CN" sz="2800" kern="100" dirty="0">
                <a:solidFill>
                  <a:srgbClr val="C00000"/>
                </a:solidFill>
                <a:latin typeface="Calibri" panose="020F0502020204030204" pitchFamily="34" charset="0"/>
                <a:ea typeface="Calibri" panose="020F0502020204030204" pitchFamily="34" charset="0"/>
              </a:rPr>
              <a:t>persistent</a:t>
            </a:r>
            <a:r>
              <a:rPr lang="en-US" altLang="zh-CN" sz="2800" kern="100" dirty="0">
                <a:solidFill>
                  <a:srgbClr val="000000"/>
                </a:solidFill>
                <a:latin typeface="Calibri" panose="020F0502020204030204" pitchFamily="34" charset="0"/>
                <a:ea typeface="Calibri" panose="020F0502020204030204" pitchFamily="34" charset="0"/>
              </a:rPr>
              <a:t> data structure: when we flip a bit in a bit array, the old bit array stays the same and we return a new bit array with the bit toggled.</a:t>
            </a:r>
          </a:p>
          <a:p>
            <a:pPr marL="6350" indent="222885" algn="just">
              <a:lnSpc>
                <a:spcPct val="103000"/>
              </a:lnSpc>
              <a:spcAft>
                <a:spcPts val="35"/>
              </a:spcAft>
            </a:pPr>
            <a:r>
              <a:rPr lang="en-US" altLang="zh-CN" sz="2800" kern="100" dirty="0">
                <a:solidFill>
                  <a:srgbClr val="000000"/>
                </a:solidFill>
                <a:latin typeface="Calibri" panose="020F0502020204030204" pitchFamily="34" charset="0"/>
                <a:ea typeface="Calibri" panose="020F0502020204030204" pitchFamily="34" charset="0"/>
              </a:rPr>
              <a:t>The bit array interface</a:t>
            </a:r>
            <a:r>
              <a:rPr lang="en-US" altLang="zh-CN" sz="2800" b="1" kern="100" dirty="0">
                <a:solidFill>
                  <a:srgbClr val="000000"/>
                </a:solidFill>
                <a:latin typeface="Calibri" panose="020F0502020204030204" pitchFamily="34" charset="0"/>
                <a:ea typeface="Calibri" panose="020F0502020204030204" pitchFamily="34" charset="0"/>
              </a:rPr>
              <a:t> lib/</a:t>
            </a:r>
            <a:r>
              <a:rPr lang="en-US" altLang="zh-CN" sz="2800" b="1" kern="100" dirty="0" err="1">
                <a:solidFill>
                  <a:srgbClr val="000000"/>
                </a:solidFill>
                <a:latin typeface="Calibri" panose="020F0502020204030204" pitchFamily="34" charset="0"/>
                <a:ea typeface="Calibri" panose="020F0502020204030204" pitchFamily="34" charset="0"/>
              </a:rPr>
              <a:t>bitarray.h</a:t>
            </a:r>
            <a:r>
              <a:rPr lang="en-US" altLang="zh-CN" sz="2800" kern="100" dirty="0">
                <a:solidFill>
                  <a:srgbClr val="000000"/>
                </a:solidFill>
                <a:latin typeface="Calibri" panose="020F0502020204030204" pitchFamily="34" charset="0"/>
                <a:ea typeface="Calibri" panose="020F0502020204030204" pitchFamily="34" charset="0"/>
              </a:rPr>
              <a:t> constrains both the client and the library. The interface specifies that bit arrays must be unsigned integer types, and that these unsigned integers must contain at least </a:t>
            </a:r>
            <a:r>
              <a:rPr lang="en-US" altLang="zh-CN" sz="2800" b="1" kern="100" dirty="0">
                <a:solidFill>
                  <a:srgbClr val="000000"/>
                </a:solidFill>
                <a:latin typeface="Calibri" panose="020F0502020204030204" pitchFamily="34" charset="0"/>
                <a:ea typeface="Calibri" panose="020F0502020204030204" pitchFamily="34" charset="0"/>
              </a:rPr>
              <a:t>BITARRAY_LIMIT</a:t>
            </a:r>
            <a:r>
              <a:rPr lang="en-US" altLang="zh-CN" sz="2800" kern="100" dirty="0">
                <a:solidFill>
                  <a:srgbClr val="000000"/>
                </a:solidFill>
                <a:latin typeface="Calibri" panose="020F0502020204030204" pitchFamily="34" charset="0"/>
                <a:ea typeface="Calibri" panose="020F0502020204030204" pitchFamily="34" charset="0"/>
              </a:rPr>
              <a:t> bits. The quantity </a:t>
            </a:r>
            <a:r>
              <a:rPr lang="en-US" altLang="zh-CN" sz="2800" b="1" kern="100" dirty="0">
                <a:solidFill>
                  <a:srgbClr val="000000"/>
                </a:solidFill>
                <a:latin typeface="Calibri" panose="020F0502020204030204" pitchFamily="34" charset="0"/>
                <a:ea typeface="Calibri" panose="020F0502020204030204" pitchFamily="34" charset="0"/>
              </a:rPr>
              <a:t>BITARRAY_LIMIT</a:t>
            </a:r>
            <a:r>
              <a:rPr lang="en-US" altLang="zh-CN" sz="2800" kern="100" dirty="0">
                <a:solidFill>
                  <a:srgbClr val="000000"/>
                </a:solidFill>
                <a:latin typeface="Calibri" panose="020F0502020204030204" pitchFamily="34" charset="0"/>
                <a:ea typeface="Calibri" panose="020F0502020204030204" pitchFamily="34" charset="0"/>
              </a:rPr>
              <a:t> is defined to be 32 in your </a:t>
            </a:r>
            <a:r>
              <a:rPr lang="en-US" altLang="zh-CN" sz="2800" b="1" kern="100" dirty="0">
                <a:solidFill>
                  <a:srgbClr val="000000"/>
                </a:solidFill>
                <a:latin typeface="Calibri" panose="020F0502020204030204" pitchFamily="34" charset="0"/>
                <a:ea typeface="Calibri" panose="020F0502020204030204" pitchFamily="34" charset="0"/>
              </a:rPr>
              <a:t>lib/</a:t>
            </a:r>
            <a:r>
              <a:rPr lang="en-US" altLang="zh-CN" sz="2800" b="1" kern="100" dirty="0" err="1">
                <a:solidFill>
                  <a:srgbClr val="000000"/>
                </a:solidFill>
                <a:latin typeface="Calibri" panose="020F0502020204030204" pitchFamily="34" charset="0"/>
                <a:ea typeface="Calibri" panose="020F0502020204030204" pitchFamily="34" charset="0"/>
              </a:rPr>
              <a:t>bitarray.h</a:t>
            </a:r>
            <a:r>
              <a:rPr lang="en-US" altLang="zh-CN" sz="2800" kern="100" dirty="0">
                <a:solidFill>
                  <a:srgbClr val="000000"/>
                </a:solidFill>
                <a:latin typeface="Calibri" panose="020F0502020204030204" pitchFamily="34" charset="0"/>
                <a:ea typeface="Calibri" panose="020F0502020204030204" pitchFamily="34" charset="0"/>
              </a:rPr>
              <a:t>, but if that quantity changes your implementation of bit arrays and your implementation of Lights Out should still work assuming that the </a:t>
            </a:r>
            <a:r>
              <a:rPr lang="en-US" altLang="zh-CN" sz="2800" b="1" kern="100" dirty="0" err="1">
                <a:solidFill>
                  <a:srgbClr val="000000"/>
                </a:solidFill>
                <a:latin typeface="Calibri" panose="020F0502020204030204" pitchFamily="34" charset="0"/>
                <a:ea typeface="Calibri" panose="020F0502020204030204" pitchFamily="34" charset="0"/>
              </a:rPr>
              <a:t>bitarray</a:t>
            </a:r>
            <a:r>
              <a:rPr lang="en-US" altLang="zh-CN" sz="2800" kern="100" dirty="0">
                <a:solidFill>
                  <a:srgbClr val="000000"/>
                </a:solidFill>
                <a:latin typeface="Calibri" panose="020F0502020204030204" pitchFamily="34" charset="0"/>
                <a:ea typeface="Calibri" panose="020F0502020204030204" pitchFamily="34" charset="0"/>
              </a:rPr>
              <a:t> type has at least </a:t>
            </a:r>
            <a:r>
              <a:rPr lang="en-US" altLang="zh-CN" sz="2800" b="1" kern="100" dirty="0">
                <a:solidFill>
                  <a:srgbClr val="000000"/>
                </a:solidFill>
                <a:latin typeface="Calibri" panose="020F0502020204030204" pitchFamily="34" charset="0"/>
                <a:ea typeface="Calibri" panose="020F0502020204030204" pitchFamily="34" charset="0"/>
              </a:rPr>
              <a:t>BITARRAY_LIMIT</a:t>
            </a:r>
            <a:r>
              <a:rPr lang="en-US" altLang="zh-CN" sz="2800" kern="100" dirty="0">
                <a:solidFill>
                  <a:srgbClr val="000000"/>
                </a:solidFill>
                <a:latin typeface="Calibri" panose="020F0502020204030204" pitchFamily="34" charset="0"/>
                <a:ea typeface="Calibri" panose="020F0502020204030204" pitchFamily="34" charset="0"/>
              </a:rPr>
              <a:t> bits.</a:t>
            </a:r>
          </a:p>
        </p:txBody>
      </p:sp>
      <p:pic>
        <p:nvPicPr>
          <p:cNvPr id="19" name="音频 18">
            <a:hlinkClick r:id="" action="ppaction://media"/>
            <a:extLst>
              <a:ext uri="{FF2B5EF4-FFF2-40B4-BE49-F238E27FC236}">
                <a16:creationId xmlns:a16="http://schemas.microsoft.com/office/drawing/2014/main" id="{6A6D693F-EFB8-4328-837E-EF402DC225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60969600"/>
      </p:ext>
    </p:extLst>
  </p:cSld>
  <p:clrMapOvr>
    <a:masterClrMapping/>
  </p:clrMapOvr>
  <mc:AlternateContent xmlns:mc="http://schemas.openxmlformats.org/markup-compatibility/2006" xmlns:p14="http://schemas.microsoft.com/office/powerpoint/2010/main">
    <mc:Choice Requires="p14">
      <p:transition spd="slow" p14:dur="2000" advTm="154742"/>
    </mc:Choice>
    <mc:Fallback xmlns="">
      <p:transition spd="slow" advTm="154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4720" x="552450" y="5073650"/>
          <p14:tracePt t="4827" x="631825" y="4205288"/>
          <p14:tracePt t="4832" x="642938" y="3929063"/>
          <p14:tracePt t="4844" x="671513" y="3617913"/>
          <p14:tracePt t="4856" x="728663" y="3070225"/>
          <p14:tracePt t="4882" x="806450" y="2398713"/>
          <p14:tracePt t="4895" x="852488" y="2071688"/>
          <p14:tracePt t="4905" x="874713" y="1919288"/>
          <p14:tracePt t="4922" x="892175" y="1704975"/>
          <p14:tracePt t="4939" x="914400" y="1524000"/>
          <p14:tracePt t="4956" x="920750" y="1377950"/>
          <p14:tracePt t="4975" x="954088" y="1241425"/>
          <p14:tracePt t="4989" x="958850" y="1219200"/>
          <p14:tracePt t="5006" x="971550" y="1146175"/>
          <p14:tracePt t="5023" x="971550" y="1044575"/>
          <p14:tracePt t="5041" x="971550" y="1004888"/>
          <p14:tracePt t="5055" x="971550" y="998538"/>
          <p14:tracePt t="5072" x="971550" y="987425"/>
          <p14:tracePt t="5160" x="971550" y="982663"/>
          <p14:tracePt t="5169" x="971550" y="965200"/>
          <p14:tracePt t="5179" x="942975" y="925513"/>
          <p14:tracePt t="5192" x="908050" y="881063"/>
          <p14:tracePt t="5206" x="874713" y="830263"/>
          <p14:tracePt t="5226" x="790575" y="682625"/>
          <p14:tracePt t="5246" x="700088" y="530225"/>
          <p14:tracePt t="5259" x="682625" y="501650"/>
          <p14:tracePt t="5273" x="666750" y="463550"/>
          <p14:tracePt t="5432" x="666750" y="457200"/>
          <p14:tracePt t="5445" x="688975" y="450850"/>
          <p14:tracePt t="5456" x="806450" y="434975"/>
          <p14:tracePt t="5477" x="931863" y="423863"/>
          <p14:tracePt t="5495" x="1135063" y="423863"/>
          <p14:tracePt t="5506" x="1190625" y="423863"/>
          <p14:tracePt t="5522" x="1309688" y="428625"/>
          <p14:tracePt t="5539" x="1365250" y="434975"/>
          <p14:tracePt t="5560" x="1433513" y="463550"/>
          <p14:tracePt t="5573" x="1462088" y="468313"/>
          <p14:tracePt t="5590" x="1479550" y="485775"/>
          <p14:tracePt t="5614" x="1524000" y="490538"/>
          <p14:tracePt t="5630" x="1530350" y="490538"/>
          <p14:tracePt t="6008" x="1535113" y="496888"/>
          <p14:tracePt t="6035" x="1506538" y="501650"/>
          <p14:tracePt t="6048" x="1506538" y="519113"/>
          <p14:tracePt t="6061" x="1541463" y="519113"/>
          <p14:tracePt t="6072" x="1647825" y="479425"/>
          <p14:tracePt t="6089" x="1670050" y="479425"/>
          <p14:tracePt t="6106" x="1676400" y="479425"/>
          <p14:tracePt t="12057" x="1665288" y="479425"/>
          <p14:tracePt t="12063" x="1643063" y="479425"/>
          <p14:tracePt t="12071" x="1614488" y="479425"/>
          <p14:tracePt t="12087" x="1581150" y="490538"/>
          <p14:tracePt t="12106" x="1479550" y="519113"/>
          <p14:tracePt t="12120" x="1393825" y="525463"/>
          <p14:tracePt t="12136" x="1331913" y="552450"/>
          <p14:tracePt t="12153" x="1303338" y="569913"/>
          <p14:tracePt t="12172" x="1287463" y="581025"/>
          <p14:tracePt t="12185" x="1263650" y="603250"/>
          <p14:tracePt t="12202" x="1212850" y="627063"/>
          <p14:tracePt t="12219" x="1150938" y="654050"/>
          <p14:tracePt t="12237" x="1117600" y="671513"/>
          <p14:tracePt t="12253" x="1100138" y="677863"/>
          <p14:tracePt t="12269" x="1089025" y="693738"/>
          <p14:tracePt t="12285" x="1055688" y="717550"/>
          <p14:tracePt t="12303" x="1022350" y="744538"/>
          <p14:tracePt t="12320" x="1004888" y="750888"/>
          <p14:tracePt t="12338" x="993775" y="755650"/>
          <p14:tracePt t="12361" x="987425" y="762000"/>
          <p14:tracePt t="12372" x="982663" y="762000"/>
          <p14:tracePt t="12385" x="942975" y="790575"/>
          <p14:tracePt t="12403" x="892175" y="806450"/>
          <p14:tracePt t="12421" x="835025" y="830263"/>
          <p14:tracePt t="12435" x="806450" y="846138"/>
          <p14:tracePt t="12455" x="779463" y="852488"/>
          <p14:tracePt t="12475" x="768350" y="857250"/>
          <p14:tracePt t="12535" x="762000" y="857250"/>
          <p14:tracePt t="12599" x="784225" y="846138"/>
          <p14:tracePt t="12610" x="801688" y="835025"/>
          <p14:tracePt t="12620" x="801688" y="830263"/>
          <p14:tracePt t="13247" x="819150" y="830263"/>
          <p14:tracePt t="13256" x="863600" y="830263"/>
          <p14:tracePt t="13271" x="1382713" y="903288"/>
          <p14:tracePt t="13287" x="2347913" y="1073150"/>
          <p14:tracePt t="13305" x="3302000" y="1281113"/>
          <p14:tracePt t="13312" x="3668713" y="1389063"/>
          <p14:tracePt t="13325" x="3944938" y="1479550"/>
          <p14:tracePt t="13338" x="4176713" y="1535113"/>
          <p14:tracePt t="13355" x="4233863" y="1563688"/>
          <p14:tracePt t="13679" x="4238625" y="1563688"/>
          <p14:tracePt t="13687" x="4238625" y="1552575"/>
          <p14:tracePt t="13697" x="4244975" y="1524000"/>
          <p14:tracePt t="13712" x="4249738" y="1490663"/>
          <p14:tracePt t="13730" x="4249738" y="1450975"/>
          <p14:tracePt t="13761" x="4249738" y="1422400"/>
          <p14:tracePt t="13777" x="4249738" y="1404938"/>
          <p14:tracePt t="13795" x="4238625" y="1377950"/>
          <p14:tracePt t="13813" x="4216400" y="1320800"/>
          <p14:tracePt t="13820" x="4205288" y="1303338"/>
          <p14:tracePt t="13828" x="4187825" y="1276350"/>
          <p14:tracePt t="13845" x="4165600" y="1236663"/>
          <p14:tracePt t="13861" x="4137025" y="1201738"/>
          <p14:tracePt t="13879" x="4086225" y="1146175"/>
          <p14:tracePt t="13894" x="4070350" y="1135063"/>
          <p14:tracePt t="13912" x="4024313" y="1095375"/>
          <p14:tracePt t="13927" x="3979863" y="1060450"/>
          <p14:tracePt t="13946" x="3922713" y="1027113"/>
          <p14:tracePt t="13961" x="3889375" y="993775"/>
          <p14:tracePt t="13978" x="3860800" y="976313"/>
          <p14:tracePt t="13994" x="3860800" y="965200"/>
          <p14:tracePt t="14012" x="3854450" y="965200"/>
          <p14:tracePt t="14027" x="3854450" y="954088"/>
          <p14:tracePt t="14044" x="3854450" y="936625"/>
          <p14:tracePt t="14060" x="3860800" y="914400"/>
          <p14:tracePt t="14080" x="3900488" y="857250"/>
          <p14:tracePt t="14094" x="3929063" y="841375"/>
          <p14:tracePt t="14114" x="3951288" y="823913"/>
          <p14:tracePt t="14130" x="3984625" y="823913"/>
          <p14:tracePt t="14145" x="4041775" y="819150"/>
          <p14:tracePt t="14160" x="4137025" y="819150"/>
          <p14:tracePt t="14179" x="4244975" y="830263"/>
          <p14:tracePt t="14194" x="4295775" y="841375"/>
          <p14:tracePt t="14211" x="4306888" y="841375"/>
          <p14:tracePt t="14352" x="4300538" y="846138"/>
          <p14:tracePt t="14367" x="4300538" y="852488"/>
          <p14:tracePt t="14377" x="4289425" y="857250"/>
          <p14:tracePt t="14394" x="4249738" y="881063"/>
          <p14:tracePt t="14411" x="4143375" y="885825"/>
          <p14:tracePt t="14427" x="4019550" y="892175"/>
          <p14:tracePt t="14445" x="3838575" y="892175"/>
          <p14:tracePt t="14463" x="3589338" y="908050"/>
          <p14:tracePt t="14477" x="3511550" y="920750"/>
          <p14:tracePt t="14494" x="3370263" y="925513"/>
          <p14:tracePt t="14513" x="3319463" y="931863"/>
          <p14:tracePt t="14528" x="3295650" y="936625"/>
          <p14:tracePt t="14713" x="3290888" y="936625"/>
          <p14:tracePt t="14723" x="3273425" y="936625"/>
          <p14:tracePt t="14732" x="3251200" y="942975"/>
          <p14:tracePt t="14749" x="3217863" y="954088"/>
          <p14:tracePt t="14871" x="3222625" y="954088"/>
          <p14:tracePt t="14880" x="3228975" y="947738"/>
          <p14:tracePt t="15911" x="3240088" y="947738"/>
          <p14:tracePt t="15919" x="3251200" y="936625"/>
          <p14:tracePt t="15934" x="3375025" y="925513"/>
          <p14:tracePt t="15952" x="3544888" y="947738"/>
          <p14:tracePt t="15969" x="3663950" y="965200"/>
          <p14:tracePt t="15984" x="3686175" y="971550"/>
          <p14:tracePt t="16001" x="3690938" y="971550"/>
          <p14:tracePt t="16018" x="3730625" y="971550"/>
          <p14:tracePt t="16035" x="3860800" y="982663"/>
          <p14:tracePt t="16050" x="3940175" y="982663"/>
          <p14:tracePt t="16070" x="3944938" y="982663"/>
          <p14:tracePt t="16168" x="3956050" y="982663"/>
          <p14:tracePt t="16176" x="3962400" y="982663"/>
          <p14:tracePt t="16188" x="3979863" y="982663"/>
          <p14:tracePt t="16200" x="4030663" y="982663"/>
          <p14:tracePt t="16217" x="4070350" y="982663"/>
          <p14:tracePt t="16233" x="4108450" y="982663"/>
          <p14:tracePt t="16252" x="4125913" y="982663"/>
          <p14:tracePt t="16283" x="4143375" y="982663"/>
          <p14:tracePt t="16301" x="4165600" y="982663"/>
          <p14:tracePt t="16320" x="4187825" y="982663"/>
          <p14:tracePt t="16334" x="4194175" y="982663"/>
          <p14:tracePt t="16351" x="4210050" y="982663"/>
          <p14:tracePt t="16671" x="4216400" y="987425"/>
          <p14:tracePt t="16992" x="4233863" y="987425"/>
          <p14:tracePt t="17000" x="4267200" y="987425"/>
          <p14:tracePt t="17018" x="4379913" y="987425"/>
          <p14:tracePt t="17033" x="4527550" y="987425"/>
          <p14:tracePt t="17050" x="4662488" y="987425"/>
          <p14:tracePt t="17067" x="4691063" y="987425"/>
          <p14:tracePt t="18783" x="4702175" y="987425"/>
          <p14:tracePt t="18792" x="4724400" y="987425"/>
          <p14:tracePt t="18808" x="4826000" y="987425"/>
          <p14:tracePt t="18814" x="4960938" y="987425"/>
          <p14:tracePt t="18831" x="5249863" y="987425"/>
          <p14:tracePt t="18845" x="5340350" y="987425"/>
          <p14:tracePt t="18856" x="5441950" y="971550"/>
          <p14:tracePt t="18873" x="5526088" y="954088"/>
          <p14:tracePt t="18889" x="5576888" y="947738"/>
          <p14:tracePt t="18906" x="5621338" y="942975"/>
          <p14:tracePt t="18927" x="5627688" y="942975"/>
          <p14:tracePt t="18943" x="5638800" y="942975"/>
          <p14:tracePt t="18956" x="5645150" y="936625"/>
          <p14:tracePt t="18973" x="5689600" y="931863"/>
          <p14:tracePt t="18992" x="5711825" y="931863"/>
          <p14:tracePt t="19048" x="5718175" y="931863"/>
          <p14:tracePt t="19055" x="5722938" y="931863"/>
          <p14:tracePt t="19074" x="5746750" y="942975"/>
          <p14:tracePt t="19143" x="5746750" y="936625"/>
          <p14:tracePt t="19239" x="5746750" y="931863"/>
          <p14:tracePt t="19337" x="5722938" y="931863"/>
          <p14:tracePt t="19345" x="5700713" y="931863"/>
          <p14:tracePt t="19356" x="5695950" y="942975"/>
          <p14:tracePt t="19373" x="5689600" y="942975"/>
          <p14:tracePt t="19389" x="5683250" y="947738"/>
          <p14:tracePt t="19409" x="5667375" y="958850"/>
          <p14:tracePt t="19423" x="5656263" y="976313"/>
          <p14:tracePt t="19439" x="5667375" y="987425"/>
          <p14:tracePt t="19575" x="5678488" y="987425"/>
          <p14:tracePt t="19582" x="5683250" y="987425"/>
          <p14:tracePt t="19591" x="5707063" y="987425"/>
          <p14:tracePt t="19607" x="5921375" y="987425"/>
          <p14:tracePt t="19625" x="6632575" y="1084263"/>
          <p14:tracePt t="19639" x="7410450" y="1309688"/>
          <p14:tracePt t="19656" x="7772400" y="1444625"/>
          <p14:tracePt t="19719" x="7789863" y="1444625"/>
          <p14:tracePt t="19727" x="7812088" y="1433513"/>
          <p14:tracePt t="19739" x="7856538" y="1411288"/>
          <p14:tracePt t="19760" x="7986713" y="1320800"/>
          <p14:tracePt t="19773" x="8008938" y="1309688"/>
          <p14:tracePt t="19789" x="8054975" y="1281113"/>
          <p14:tracePt t="19809" x="8083550" y="1258888"/>
          <p14:tracePt t="19888" x="8099425" y="1252538"/>
          <p14:tracePt t="19895" x="8110538" y="1247775"/>
          <p14:tracePt t="19906" x="8128000" y="1247775"/>
          <p14:tracePt t="19923" x="8189913" y="1225550"/>
          <p14:tracePt t="19939" x="8196263" y="1225550"/>
          <p14:tracePt t="19959" x="8201025" y="1219200"/>
          <p14:tracePt t="19983" x="8207375" y="1212850"/>
          <p14:tracePt t="19991" x="8207375" y="1208088"/>
          <p14:tracePt t="20005" x="8207375" y="1201738"/>
          <p14:tracePt t="20024" x="8156575" y="1157288"/>
          <p14:tracePt t="20041" x="8121650" y="1150938"/>
          <p14:tracePt t="20056" x="8077200" y="1146175"/>
          <p14:tracePt t="20073" x="8059738" y="1139825"/>
          <p14:tracePt t="20091" x="8054975" y="1135063"/>
          <p14:tracePt t="20109" x="8032750" y="1117600"/>
          <p14:tracePt t="20122" x="7975600" y="1100138"/>
          <p14:tracePt t="20140" x="7885113" y="1055688"/>
          <p14:tracePt t="20157" x="7851775" y="1055688"/>
          <p14:tracePt t="20175" x="7840663" y="1055688"/>
          <p14:tracePt t="20247" x="7823200" y="1055688"/>
          <p14:tracePt t="20255" x="7816850" y="1055688"/>
          <p14:tracePt t="20274" x="7812088" y="1055688"/>
          <p14:tracePt t="20375" x="7823200" y="1055688"/>
          <p14:tracePt t="20383" x="7829550" y="1055688"/>
          <p14:tracePt t="20391" x="7834313" y="1049338"/>
          <p14:tracePt t="20405" x="7845425" y="1049338"/>
          <p14:tracePt t="20426" x="7891463" y="1038225"/>
          <p14:tracePt t="20439" x="7931150" y="1027113"/>
          <p14:tracePt t="20456" x="7953375" y="1016000"/>
          <p14:tracePt t="20473" x="7981950" y="1016000"/>
          <p14:tracePt t="20489" x="8043863" y="1016000"/>
          <p14:tracePt t="20505" x="8070850" y="1016000"/>
          <p14:tracePt t="20524" x="8099425" y="1022350"/>
          <p14:tracePt t="20743" x="8099425" y="1016000"/>
          <p14:tracePt t="20759" x="8094663" y="1016000"/>
          <p14:tracePt t="20777" x="8088313" y="1016000"/>
          <p14:tracePt t="20786" x="8083550" y="1016000"/>
          <p14:tracePt t="20797" x="8070850" y="1016000"/>
          <p14:tracePt t="20814" x="8015288" y="998538"/>
          <p14:tracePt t="20831" x="7964488" y="993775"/>
          <p14:tracePt t="20848" x="7891463" y="987425"/>
          <p14:tracePt t="20864" x="7880350" y="987425"/>
          <p14:tracePt t="20897" x="7880350" y="982663"/>
          <p14:tracePt t="20914" x="7891463" y="976313"/>
          <p14:tracePt t="20933" x="7947025" y="965200"/>
          <p14:tracePt t="20949" x="7981950" y="942975"/>
          <p14:tracePt t="20965" x="8004175" y="931863"/>
          <p14:tracePt t="20981" x="8037513" y="925513"/>
          <p14:tracePt t="20997" x="8066088" y="920750"/>
          <p14:tracePt t="21016" x="8178800" y="920750"/>
          <p14:tracePt t="21031" x="8212138" y="920750"/>
          <p14:tracePt t="21047" x="8223250" y="920750"/>
          <p14:tracePt t="21087" x="8229600" y="920750"/>
          <p14:tracePt t="21097" x="8235950" y="925513"/>
          <p14:tracePt t="21114" x="8247063" y="925513"/>
          <p14:tracePt t="21159" x="8258175" y="925513"/>
          <p14:tracePt t="21170" x="8262938" y="925513"/>
          <p14:tracePt t="21186" x="8280400" y="920750"/>
          <p14:tracePt t="21197" x="8291513" y="914400"/>
          <p14:tracePt t="21215" x="8313738" y="908050"/>
          <p14:tracePt t="21231" x="8393113" y="885825"/>
          <p14:tracePt t="21248" x="8426450" y="885825"/>
          <p14:tracePt t="21266" x="8477250" y="885825"/>
          <p14:tracePt t="21280" x="8494713" y="885825"/>
          <p14:tracePt t="21299" x="8516938" y="885825"/>
          <p14:tracePt t="21316" x="8607425" y="885825"/>
          <p14:tracePt t="21324" x="8658225" y="892175"/>
          <p14:tracePt t="21337" x="8816975" y="908050"/>
          <p14:tracePt t="21348" x="8861425" y="908050"/>
          <p14:tracePt t="21364" x="8997950" y="908050"/>
          <p14:tracePt t="21380" x="9075738" y="908050"/>
          <p14:tracePt t="21398" x="9093200" y="908050"/>
          <p14:tracePt t="21414" x="9121775" y="908050"/>
          <p14:tracePt t="21432" x="9155113" y="908050"/>
          <p14:tracePt t="21451" x="9217025" y="903288"/>
          <p14:tracePt t="21463" x="9274175" y="896938"/>
          <p14:tracePt t="21481" x="9364663" y="896938"/>
          <p14:tracePt t="21500" x="9471025" y="881063"/>
          <p14:tracePt t="21514" x="9544050" y="863600"/>
          <p14:tracePt t="21531" x="9623425" y="863600"/>
          <p14:tracePt t="21547" x="9645650" y="863600"/>
          <p14:tracePt t="21582" x="9652000" y="863600"/>
          <p14:tracePt t="21602" x="9709150" y="863600"/>
          <p14:tracePt t="21620" x="9786938" y="863600"/>
          <p14:tracePt t="21639" x="9848850" y="863600"/>
          <p14:tracePt t="21658" x="9855200" y="863600"/>
          <p14:tracePt t="21698" x="9866313" y="863600"/>
          <p14:tracePt t="21720" x="9883775" y="869950"/>
          <p14:tracePt t="21754" x="9883775" y="881063"/>
          <p14:tracePt t="21778" x="9883775" y="914400"/>
          <p14:tracePt t="21801" x="9883775" y="936625"/>
          <p14:tracePt t="21817" x="9883775" y="958850"/>
          <p14:tracePt t="21823" x="9883775" y="976313"/>
          <p14:tracePt t="21843" x="9883775" y="987425"/>
          <p14:tracePt t="21896" x="9888538" y="982663"/>
          <p14:tracePt t="21912" x="9888538" y="976313"/>
          <p14:tracePt t="21928" x="9888538" y="971550"/>
          <p14:tracePt t="21943" x="9888538" y="965200"/>
          <p14:tracePt t="21952" x="9888538" y="958850"/>
          <p14:tracePt t="21973" x="9888538" y="954088"/>
          <p14:tracePt t="22056" x="9888538" y="947738"/>
          <p14:tracePt t="22072" x="9888538" y="958850"/>
          <p14:tracePt t="22089" x="9883775" y="971550"/>
          <p14:tracePt t="22102" x="9872663" y="976313"/>
          <p14:tracePt t="22117" x="9872663" y="982663"/>
          <p14:tracePt t="22133" x="9866313" y="993775"/>
          <p14:tracePt t="22165" x="9855200" y="1004888"/>
          <p14:tracePt t="22185" x="9832975" y="1022350"/>
          <p14:tracePt t="22198" x="9804400" y="1038225"/>
          <p14:tracePt t="22215" x="9764713" y="1066800"/>
          <p14:tracePt t="22231" x="9720263" y="1095375"/>
          <p14:tracePt t="22248" x="9669463" y="1106488"/>
          <p14:tracePt t="22267" x="9623425" y="1106488"/>
          <p14:tracePt t="22285" x="9521825" y="1106488"/>
          <p14:tracePt t="22298" x="9386888" y="1095375"/>
          <p14:tracePt t="22322" x="9212263" y="1060450"/>
          <p14:tracePt t="22328" x="9172575" y="1049338"/>
          <p14:tracePt t="22339" x="9150350" y="1049338"/>
          <p14:tracePt t="22495" x="9161463" y="1038225"/>
          <p14:tracePt t="22505" x="9161463" y="1033463"/>
          <p14:tracePt t="22515" x="9188450" y="1009650"/>
          <p14:tracePt t="22531" x="9263063" y="958850"/>
          <p14:tracePt t="22551" x="9318625" y="903288"/>
          <p14:tracePt t="22566" x="9353550" y="885825"/>
          <p14:tracePt t="22623" x="9358313" y="885825"/>
          <p14:tracePt t="22633" x="9391650" y="874713"/>
          <p14:tracePt t="22650" x="9556750" y="830263"/>
          <p14:tracePt t="22666" x="9702800" y="830263"/>
          <p14:tracePt t="22682" x="9775825" y="830263"/>
          <p14:tracePt t="22698" x="9861550" y="846138"/>
          <p14:tracePt t="22715" x="9939338" y="914400"/>
          <p14:tracePt t="22732" x="10040938" y="987425"/>
          <p14:tracePt t="22748" x="10153650" y="1049338"/>
          <p14:tracePt t="22764" x="10199688" y="1073150"/>
          <p14:tracePt t="22790" x="10204450" y="1073150"/>
          <p14:tracePt t="22951" x="10193338" y="1073150"/>
          <p14:tracePt t="22959" x="10171113" y="1073150"/>
          <p14:tracePt t="22967" x="10126663" y="1084263"/>
          <p14:tracePt t="22981" x="10047288" y="1089025"/>
          <p14:tracePt t="23005" x="9826625" y="1135063"/>
          <p14:tracePt t="23019" x="9640888" y="1179513"/>
          <p14:tracePt t="23031" x="9391650" y="1241425"/>
          <p14:tracePt t="23048" x="9053513" y="1320800"/>
          <p14:tracePt t="23064" x="8607425" y="1338263"/>
          <p14:tracePt t="23081" x="7918450" y="1338263"/>
          <p14:tracePt t="23099" x="7275513" y="1338263"/>
          <p14:tracePt t="23113" x="6767513" y="1338263"/>
          <p14:tracePt t="23130" x="6394450" y="1349375"/>
          <p14:tracePt t="23147" x="6135688" y="1349375"/>
          <p14:tracePt t="23166" x="5797550" y="1371600"/>
          <p14:tracePt t="23180" x="5305425" y="1400175"/>
          <p14:tracePt t="23198" x="4605338" y="1428750"/>
          <p14:tracePt t="23215" x="3956050" y="1506538"/>
          <p14:tracePt t="23233" x="3787775" y="1506538"/>
          <p14:tracePt t="23247" x="3657600" y="1512888"/>
          <p14:tracePt t="23264" x="3511550" y="1512888"/>
          <p14:tracePt t="23281" x="3284538" y="1512888"/>
          <p14:tracePt t="23297" x="2986088" y="1512888"/>
          <p14:tracePt t="23331" x="2330450" y="1512888"/>
          <p14:tracePt t="23340" x="2241550" y="1524000"/>
          <p14:tracePt t="23354" x="2139950" y="1524000"/>
          <p14:tracePt t="23364" x="2127250" y="1524000"/>
          <p14:tracePt t="23380" x="2105025" y="1524000"/>
          <p14:tracePt t="23397" x="2071688" y="1524000"/>
          <p14:tracePt t="23414" x="2009775" y="1512888"/>
          <p14:tracePt t="23431" x="1919288" y="1484313"/>
          <p14:tracePt t="23451" x="1885950" y="1466850"/>
          <p14:tracePt t="23464" x="1862138" y="1466850"/>
          <p14:tracePt t="23480" x="1828800" y="1444625"/>
          <p14:tracePt t="23497" x="1778000" y="1428750"/>
          <p14:tracePt t="23515" x="1670050" y="1422400"/>
          <p14:tracePt t="23548" x="1581150" y="1382713"/>
          <p14:tracePt t="23564" x="1512888" y="1365250"/>
          <p14:tracePt t="23581" x="1455738" y="1354138"/>
          <p14:tracePt t="23597" x="1389063" y="1338263"/>
          <p14:tracePt t="23615" x="1371600" y="1338263"/>
          <p14:tracePt t="23648" x="1365250" y="1338263"/>
          <p14:tracePt t="23664" x="1338263" y="1338263"/>
          <p14:tracePt t="23680" x="1292225" y="1338263"/>
          <p14:tracePt t="23697" x="1252538" y="1338263"/>
          <p14:tracePt t="23717" x="1225550" y="1338263"/>
          <p14:tracePt t="23730" x="1208088" y="1331913"/>
          <p14:tracePt t="23747" x="1190625" y="1331913"/>
          <p14:tracePt t="23764" x="1168400" y="1331913"/>
          <p14:tracePt t="23780" x="1146175" y="1331913"/>
          <p14:tracePt t="23796" x="1139825" y="1331913"/>
          <p14:tracePt t="23817" x="1135063" y="1331913"/>
          <p14:tracePt t="23843" x="1111250" y="1343025"/>
          <p14:tracePt t="23857" x="1106488" y="1349375"/>
          <p14:tracePt t="23869" x="1100138" y="1349375"/>
          <p14:tracePt t="23881" x="1073150" y="1360488"/>
          <p14:tracePt t="24032" x="1073150" y="1365250"/>
          <p14:tracePt t="24152" x="1073150" y="1377950"/>
          <p14:tracePt t="24162" x="1084263" y="1377950"/>
          <p14:tracePt t="24184" x="1106488" y="1382713"/>
          <p14:tracePt t="24197" x="1111250" y="1382713"/>
          <p14:tracePt t="24214" x="1123950" y="1389063"/>
          <p14:tracePt t="24233" x="1128713" y="1389063"/>
          <p14:tracePt t="24336" x="1135063" y="1389063"/>
          <p14:tracePt t="24344" x="1139825" y="1393825"/>
          <p14:tracePt t="24354" x="1150938" y="1393825"/>
          <p14:tracePt t="24371" x="1162050" y="1400175"/>
          <p14:tracePt t="24449" x="1174750" y="1400175"/>
          <p14:tracePt t="24463" x="1179513" y="1404938"/>
          <p14:tracePt t="24480" x="1190625" y="1416050"/>
          <p14:tracePt t="24497" x="1196975" y="1416050"/>
          <p14:tracePt t="24544" x="1201738" y="1416050"/>
          <p14:tracePt t="24559" x="1225550" y="1416050"/>
          <p14:tracePt t="24568" x="1241425" y="1416050"/>
          <p14:tracePt t="24580" x="1247775" y="1416050"/>
          <p14:tracePt t="24642" x="1252538" y="1416050"/>
          <p14:tracePt t="24651" x="1258888" y="1422400"/>
          <p14:tracePt t="24664" x="1263650" y="1428750"/>
          <p14:tracePt t="24711" x="1270000" y="1433513"/>
          <p14:tracePt t="24721" x="1276350" y="1433513"/>
          <p14:tracePt t="24730" x="1281113" y="1433513"/>
          <p14:tracePt t="24746" x="1287463" y="1433513"/>
          <p14:tracePt t="24763" x="1292225" y="1433513"/>
          <p14:tracePt t="24780" x="1327150" y="1444625"/>
          <p14:tracePt t="24816" x="1338263" y="1444625"/>
          <p14:tracePt t="24830" x="1349375" y="1444625"/>
          <p14:tracePt t="24887" x="1360488" y="1444625"/>
          <p14:tracePt t="24905" x="1365250" y="1444625"/>
          <p14:tracePt t="24913" x="1371600" y="1444625"/>
          <p14:tracePt t="24932" x="1393825" y="1444625"/>
          <p14:tracePt t="24948" x="1411288" y="1450975"/>
          <p14:tracePt t="24963" x="1422400" y="1450975"/>
          <p14:tracePt t="25001" x="1428750" y="1450975"/>
          <p14:tracePt t="25031" x="1433513" y="1450975"/>
          <p14:tracePt t="25040" x="1439863" y="1450975"/>
          <p14:tracePt t="25055" x="1444625" y="1450975"/>
          <p14:tracePt t="25847" x="1462088" y="1450975"/>
          <p14:tracePt t="25859" x="1495425" y="1450975"/>
          <p14:tracePt t="25870" x="1643063" y="1466850"/>
          <p14:tracePt t="25879" x="1771650" y="1484313"/>
          <p14:tracePt t="25897" x="1974850" y="1524000"/>
          <p14:tracePt t="25914" x="2054225" y="1530350"/>
          <p14:tracePt t="25932" x="2060575" y="1530350"/>
          <p14:tracePt t="26024" x="2071688" y="1530350"/>
          <p14:tracePt t="26032" x="2100263" y="1541463"/>
          <p14:tracePt t="26047" x="2155825" y="1546225"/>
          <p14:tracePt t="26066" x="2162175" y="1546225"/>
          <p14:tracePt t="26191" x="2166938" y="1546225"/>
          <p14:tracePt t="26200" x="2190750" y="1546225"/>
          <p14:tracePt t="26213" x="2217738" y="1557338"/>
          <p14:tracePt t="26229" x="2319338" y="1563688"/>
          <p14:tracePt t="26250" x="2393950" y="1574800"/>
          <p14:tracePt t="26263" x="2420938" y="1574800"/>
          <p14:tracePt t="26279" x="2449513" y="1585913"/>
          <p14:tracePt t="26296" x="2482850" y="1585913"/>
          <p14:tracePt t="26315" x="2495550" y="1585913"/>
          <p14:tracePt t="26324" x="2500313" y="1585913"/>
          <p14:tracePt t="26336" x="2528888" y="1585913"/>
          <p14:tracePt t="26346" x="2546350" y="1585913"/>
          <p14:tracePt t="26362" x="2624138" y="1574800"/>
          <p14:tracePt t="26381" x="2698750" y="1563688"/>
          <p14:tracePt t="26396" x="2732088" y="1552575"/>
          <p14:tracePt t="26413" x="2754313" y="1535113"/>
          <p14:tracePt t="26433" x="2776538" y="1524000"/>
          <p14:tracePt t="26448" x="2787650" y="1524000"/>
          <p14:tracePt t="26463" x="2794000" y="1517650"/>
          <p14:tracePt t="26607" x="2794000" y="1512888"/>
          <p14:tracePt t="26639" x="2782888" y="1512888"/>
          <p14:tracePt t="26664" x="2771775" y="1512888"/>
          <p14:tracePt t="26672" x="2736850" y="1512888"/>
          <p14:tracePt t="26681" x="2725738" y="1512888"/>
          <p14:tracePt t="26698" x="2714625" y="1506538"/>
          <p14:tracePt t="26713" x="2674938" y="1506538"/>
          <p14:tracePt t="26729" x="2663825" y="1506538"/>
          <p14:tracePt t="26847" x="2663825" y="1490663"/>
          <p14:tracePt t="26856" x="2663825" y="1484313"/>
          <p14:tracePt t="26864" x="2681288" y="1484313"/>
          <p14:tracePt t="26879" x="2771775" y="1473200"/>
          <p14:tracePt t="26900" x="2867025" y="1455738"/>
          <p14:tracePt t="26913" x="2997200" y="1439863"/>
          <p14:tracePt t="26929" x="3143250" y="1411288"/>
          <p14:tracePt t="26946" x="3313113" y="1404938"/>
          <p14:tracePt t="26964" x="3432175" y="1393825"/>
          <p14:tracePt t="26979" x="3494088" y="1393825"/>
          <p14:tracePt t="26996" x="3556000" y="1389063"/>
          <p14:tracePt t="27016" x="3646488" y="1389063"/>
          <p14:tracePt t="27030" x="3686175" y="1389063"/>
          <p14:tracePt t="27046" x="3798888" y="1389063"/>
          <p14:tracePt t="27064" x="3867150" y="1389063"/>
          <p14:tracePt t="27079" x="3922713" y="1371600"/>
          <p14:tracePt t="27099" x="3951288" y="1365250"/>
          <p14:tracePt t="27113" x="3956050" y="1365250"/>
          <p14:tracePt t="27129" x="3962400" y="1365250"/>
          <p14:tracePt t="27145" x="3962400" y="1360488"/>
          <p14:tracePt t="27191" x="3968750" y="1360488"/>
          <p14:tracePt t="27200" x="3979863" y="1354138"/>
          <p14:tracePt t="27214" x="3995738" y="1349375"/>
          <p14:tracePt t="27234" x="4006850" y="1349375"/>
          <p14:tracePt t="27463" x="4024313" y="1349375"/>
          <p14:tracePt t="27474" x="4035425" y="1349375"/>
          <p14:tracePt t="27485" x="4052888" y="1349375"/>
          <p14:tracePt t="27496" x="4081463" y="1349375"/>
          <p14:tracePt t="27517" x="4121150" y="1343025"/>
          <p14:tracePt t="27529" x="4125913" y="1343025"/>
          <p14:tracePt t="27546" x="4143375" y="1331913"/>
          <p14:tracePt t="27562" x="4171950" y="1327150"/>
          <p14:tracePt t="27579" x="4205288" y="1314450"/>
          <p14:tracePt t="28095" x="4198938" y="1314450"/>
          <p14:tracePt t="28112" x="4194175" y="1314450"/>
          <p14:tracePt t="28123" x="4187825" y="1314450"/>
          <p14:tracePt t="28134" x="4194175" y="1327150"/>
          <p14:tracePt t="28152" x="4205288" y="1338263"/>
          <p14:tracePt t="28169" x="4216400" y="1343025"/>
          <p14:tracePt t="28185" x="4244975" y="1349375"/>
          <p14:tracePt t="28202" x="4335463" y="1349375"/>
          <p14:tracePt t="28221" x="4425950" y="1343025"/>
          <p14:tracePt t="28235" x="4510088" y="1331913"/>
          <p14:tracePt t="28252" x="4565650" y="1314450"/>
          <p14:tracePt t="28268" x="4640263" y="1309688"/>
          <p14:tracePt t="28285" x="4702175" y="1298575"/>
          <p14:tracePt t="28303" x="4819650" y="1287463"/>
          <p14:tracePt t="28321" x="4894263" y="1281113"/>
          <p14:tracePt t="28337" x="4933950" y="1281113"/>
          <p14:tracePt t="28352" x="4949825" y="1281113"/>
          <p14:tracePt t="28416" x="4960938" y="1281113"/>
          <p14:tracePt t="28429" x="4978400" y="1281113"/>
          <p14:tracePt t="28438" x="4989513" y="1281113"/>
          <p14:tracePt t="28479" x="5000625" y="1281113"/>
          <p14:tracePt t="28513" x="5006975" y="1276350"/>
          <p14:tracePt t="28664" x="5006975" y="1263650"/>
          <p14:tracePt t="28704" x="5000625" y="1263650"/>
          <p14:tracePt t="28713" x="4995863" y="1263650"/>
          <p14:tracePt t="28721" x="4989513" y="1263650"/>
          <p14:tracePt t="28736" x="4984750" y="1258888"/>
          <p14:tracePt t="28751" x="4967288" y="1258888"/>
          <p14:tracePt t="28767" x="4960938" y="1258888"/>
          <p14:tracePt t="28879" x="4956175" y="1258888"/>
          <p14:tracePt t="28888" x="4938713" y="1258888"/>
          <p14:tracePt t="28901" x="4933950" y="1258888"/>
          <p14:tracePt t="28917" x="4927600" y="1258888"/>
          <p14:tracePt t="29007" x="4927600" y="1263650"/>
          <p14:tracePt t="29016" x="4949825" y="1276350"/>
          <p14:tracePt t="29034" x="5006975" y="1298575"/>
          <p14:tracePt t="29051" x="5057775" y="1314450"/>
          <p14:tracePt t="29070" x="5097463" y="1331913"/>
          <p14:tracePt t="29159" x="5086350" y="1338263"/>
          <p14:tracePt t="29167" x="5068888" y="1349375"/>
          <p14:tracePt t="29187" x="4916488" y="1365250"/>
          <p14:tracePt t="29202" x="4768850" y="1382713"/>
          <p14:tracePt t="29218" x="4605338" y="1411288"/>
          <p14:tracePt t="29234" x="4452938" y="1444625"/>
          <p14:tracePt t="29255" x="4233863" y="1466850"/>
          <p14:tracePt t="29270" x="4176713" y="1466850"/>
          <p14:tracePt t="29284" x="4148138" y="1479550"/>
          <p14:tracePt t="29301" x="4132263" y="1479550"/>
          <p14:tracePt t="29317" x="4125913" y="1479550"/>
          <p14:tracePt t="29336" x="4114800" y="1479550"/>
          <p14:tracePt t="29352" x="4103688" y="1479550"/>
          <p14:tracePt t="29368" x="4097338" y="1479550"/>
          <p14:tracePt t="29485" x="4121150" y="1473200"/>
          <p14:tracePt t="29487" x="4148138" y="1473200"/>
          <p14:tracePt t="29504" x="4176713" y="1462088"/>
          <p14:tracePt t="29518" x="4183063" y="1462088"/>
          <p14:tracePt t="29568" x="4187825" y="1462088"/>
          <p14:tracePt t="29582" x="4205288" y="1462088"/>
          <p14:tracePt t="29594" x="4284663" y="1450975"/>
          <p14:tracePt t="29602" x="4318000" y="1439863"/>
          <p14:tracePt t="29618" x="4441825" y="1439863"/>
          <p14:tracePt t="29634" x="4583113" y="1433513"/>
          <p14:tracePt t="29651" x="4741863" y="1422400"/>
          <p14:tracePt t="29668" x="4921250" y="1416050"/>
          <p14:tracePt t="29686" x="5119688" y="1382713"/>
          <p14:tracePt t="29702" x="5153025" y="1382713"/>
          <p14:tracePt t="29717" x="5221288" y="1382713"/>
          <p14:tracePt t="29734" x="5327650" y="1382713"/>
          <p14:tracePt t="29751" x="5402263" y="1389063"/>
          <p14:tracePt t="29772" x="5453063" y="1393825"/>
          <p14:tracePt t="30008" x="5453063" y="1400175"/>
          <p14:tracePt t="30018" x="5446713" y="1404938"/>
          <p14:tracePt t="30040" x="5345113" y="1439863"/>
          <p14:tracePt t="30057" x="5192713" y="1479550"/>
          <p14:tracePt t="30075" x="5046663" y="1512888"/>
          <p14:tracePt t="30090" x="4764088" y="1530350"/>
          <p14:tracePt t="30107" x="4470400" y="1597025"/>
          <p14:tracePt t="30126" x="4346575" y="1603375"/>
          <p14:tracePt t="30140" x="4340225" y="1603375"/>
          <p14:tracePt t="30175" x="4340225" y="1608138"/>
          <p14:tracePt t="30191" x="4346575" y="1608138"/>
          <p14:tracePt t="30199" x="4351338" y="1608138"/>
          <p14:tracePt t="30207" x="4413250" y="1608138"/>
          <p14:tracePt t="30222" x="4560888" y="1608138"/>
          <p14:tracePt t="30239" x="4713288" y="1592263"/>
          <p14:tracePt t="30260" x="4865688" y="1546225"/>
          <p14:tracePt t="30274" x="4995863" y="1517650"/>
          <p14:tracePt t="30290" x="5130800" y="1490663"/>
          <p14:tracePt t="30309" x="5238750" y="1484313"/>
          <p14:tracePt t="30317" x="5283200" y="1479550"/>
          <p14:tracePt t="30334" x="5305425" y="1479550"/>
          <p14:tracePt t="30551" x="5300663" y="1479550"/>
          <p14:tracePt t="30560" x="5289550" y="1479550"/>
          <p14:tracePt t="30580" x="5210175" y="1479550"/>
          <p14:tracePt t="30596" x="5073650" y="1479550"/>
          <p14:tracePt t="30612" x="4949825" y="1479550"/>
          <p14:tracePt t="30629" x="4876800" y="1479550"/>
          <p14:tracePt t="30648" x="4843463" y="1473200"/>
          <p14:tracePt t="30662" x="4837113" y="1473200"/>
          <p14:tracePt t="30744" x="4848225" y="1466850"/>
          <p14:tracePt t="30755" x="4894263" y="1466850"/>
          <p14:tracePt t="30762" x="4927600" y="1455738"/>
          <p14:tracePt t="30783" x="5097463" y="1400175"/>
          <p14:tracePt t="30795" x="5170488" y="1371600"/>
          <p14:tracePt t="30816" x="5272088" y="1365250"/>
          <p14:tracePt t="30822" x="5322888" y="1349375"/>
          <p14:tracePt t="30833" x="5446713" y="1331913"/>
          <p14:tracePt t="30850" x="5576888" y="1331913"/>
          <p14:tracePt t="30862" x="5751513" y="1331913"/>
          <p14:tracePt t="30880" x="5954713" y="1331913"/>
          <p14:tracePt t="30895" x="6135688" y="1331913"/>
          <p14:tracePt t="30912" x="6226175" y="1331913"/>
          <p14:tracePt t="30931" x="6248400" y="1331913"/>
          <p14:tracePt t="30946" x="6288088" y="1314450"/>
          <p14:tracePt t="30963" x="6361113" y="1309688"/>
          <p14:tracePt t="30985" x="6462713" y="1287463"/>
          <p14:tracePt t="31159" x="6434138" y="1287463"/>
          <p14:tracePt t="31169" x="6389688" y="1287463"/>
          <p14:tracePt t="31181" x="6343650" y="1287463"/>
          <p14:tracePt t="31196" x="6215063" y="1309688"/>
          <p14:tracePt t="31212" x="6096000" y="1331913"/>
          <p14:tracePt t="31229" x="6000750" y="1360488"/>
          <p14:tracePt t="31246" x="5835650" y="1382713"/>
          <p14:tracePt t="31266" x="5667375" y="1393825"/>
          <p14:tracePt t="31279" x="5265738" y="1422400"/>
          <p14:tracePt t="31296" x="5011738" y="1422400"/>
          <p14:tracePt t="31316" x="4887913" y="1422400"/>
          <p14:tracePt t="31323" x="4883150" y="1422400"/>
          <p14:tracePt t="31423" x="4894263" y="1422400"/>
          <p14:tracePt t="31432" x="4921250" y="1400175"/>
          <p14:tracePt t="31447" x="5029200" y="1382713"/>
          <p14:tracePt t="31463" x="5148263" y="1349375"/>
          <p14:tracePt t="31481" x="5254625" y="1331913"/>
          <p14:tracePt t="31496" x="5367338" y="1331913"/>
          <p14:tracePt t="31513" x="5492750" y="1331913"/>
          <p14:tracePt t="31532" x="5605463" y="1331913"/>
          <p14:tracePt t="31545" x="5683250" y="1331913"/>
          <p14:tracePt t="31657" x="5678488" y="1338263"/>
          <p14:tracePt t="31668" x="5649913" y="1343025"/>
          <p14:tracePt t="31682" x="5530850" y="1377950"/>
          <p14:tracePt t="31698" x="5402263" y="1393825"/>
          <p14:tracePt t="31713" x="5254625" y="1416050"/>
          <p14:tracePt t="31729" x="5130800" y="1416050"/>
          <p14:tracePt t="31755" x="5011738" y="1416050"/>
          <p14:tracePt t="31765" x="4989513" y="1416050"/>
          <p14:tracePt t="31780" x="4978400" y="1416050"/>
          <p14:tracePt t="31795" x="4972050" y="1416050"/>
          <p14:tracePt t="31831" x="4978400" y="1416050"/>
          <p14:tracePt t="31843" x="4989513" y="1393825"/>
          <p14:tracePt t="31853" x="5046663" y="1371600"/>
          <p14:tracePt t="31862" x="5164138" y="1331913"/>
          <p14:tracePt t="31879" x="5260975" y="1298575"/>
          <p14:tracePt t="31896" x="5378450" y="1287463"/>
          <p14:tracePt t="31916" x="5480050" y="1281113"/>
          <p14:tracePt t="31931" x="5594350" y="1281113"/>
          <p14:tracePt t="31949" x="5678488" y="1281113"/>
          <p14:tracePt t="31999" x="5667375" y="1281113"/>
          <p14:tracePt t="32007" x="5645150" y="1281113"/>
          <p14:tracePt t="32016" x="5605463" y="1281113"/>
          <p14:tracePt t="32031" x="5468938" y="1309688"/>
          <p14:tracePt t="32045" x="5402263" y="1309688"/>
          <p14:tracePt t="32063" x="5040313" y="1327150"/>
          <p14:tracePt t="32080" x="4786313" y="1338263"/>
          <p14:tracePt t="32097" x="4662488" y="1338263"/>
          <p14:tracePt t="32166" x="4656138" y="1338263"/>
          <p14:tracePt t="32175" x="4656138" y="1331913"/>
          <p14:tracePt t="32183" x="4667250" y="1327150"/>
          <p14:tracePt t="32196" x="4713288" y="1303338"/>
          <p14:tracePt t="32212" x="4781550" y="1298575"/>
          <p14:tracePt t="32231" x="4883150" y="1276350"/>
          <p14:tracePt t="32245" x="4938713" y="1276350"/>
          <p14:tracePt t="32262" x="4989513" y="1276350"/>
          <p14:tracePt t="32353" x="4995863" y="1276350"/>
          <p14:tracePt t="32370" x="5051425" y="1281113"/>
          <p14:tracePt t="32378" x="5108575" y="1281113"/>
          <p14:tracePt t="32395" x="5300663" y="1281113"/>
          <p14:tracePt t="32413" x="5519738" y="1281113"/>
          <p14:tracePt t="32431" x="5791200" y="1281113"/>
          <p14:tracePt t="32449" x="5875338" y="1281113"/>
          <p14:tracePt t="32463" x="5943600" y="1287463"/>
          <p14:tracePt t="32479" x="6062663" y="1292225"/>
          <p14:tracePt t="32496" x="6175375" y="1292225"/>
          <p14:tracePt t="32516" x="6288088" y="1292225"/>
          <p14:tracePt t="32528" x="6378575" y="1292225"/>
          <p14:tracePt t="32546" x="6418263" y="1292225"/>
          <p14:tracePt t="32562" x="6451600" y="1292225"/>
          <p14:tracePt t="32582" x="6491288" y="1309688"/>
          <p14:tracePt t="32595" x="6542088" y="1314450"/>
          <p14:tracePt t="32612" x="6604000" y="1327150"/>
          <p14:tracePt t="32629" x="6654800" y="1343025"/>
          <p14:tracePt t="32645" x="6665913" y="1343025"/>
          <p14:tracePt t="32697" x="6672263" y="1349375"/>
          <p14:tracePt t="32943" x="6677025" y="1354138"/>
          <p14:tracePt t="32953" x="6683375" y="1354138"/>
          <p14:tracePt t="32962" x="6694488" y="1360488"/>
          <p14:tracePt t="32978" x="6694488" y="1371600"/>
          <p14:tracePt t="32999" x="6723063" y="1382713"/>
          <p14:tracePt t="33014" x="6738938" y="1389063"/>
          <p14:tracePt t="33028" x="6750050" y="1393825"/>
          <p14:tracePt t="33046" x="6778625" y="1416050"/>
          <p14:tracePt t="33062" x="6800850" y="1416050"/>
          <p14:tracePt t="33080" x="6818313" y="1416050"/>
          <p14:tracePt t="33097" x="6864350" y="1422400"/>
          <p14:tracePt t="33112" x="6931025" y="1422400"/>
          <p14:tracePt t="33129" x="6992938" y="1422400"/>
          <p14:tracePt t="33148" x="7067550" y="1428750"/>
          <p14:tracePt t="33164" x="7123113" y="1428750"/>
          <p14:tracePt t="33178" x="7185025" y="1444625"/>
          <p14:tracePt t="33195" x="7246938" y="1450975"/>
          <p14:tracePt t="33216" x="7354888" y="1473200"/>
          <p14:tracePt t="33229" x="7383463" y="1484313"/>
          <p14:tracePt t="33246" x="7427913" y="1501775"/>
          <p14:tracePt t="33262" x="7445375" y="1512888"/>
          <p14:tracePt t="33647" x="7439025" y="1512888"/>
          <p14:tracePt t="33664" x="7416800" y="1512888"/>
          <p14:tracePt t="33676" x="7388225" y="1512888"/>
          <p14:tracePt t="33684" x="7348538" y="1512888"/>
          <p14:tracePt t="33701" x="7253288" y="1512888"/>
          <p14:tracePt t="33718" x="7123113" y="1524000"/>
          <p14:tracePt t="33737" x="6953250" y="1552575"/>
          <p14:tracePt t="33751" x="6800850" y="1568450"/>
          <p14:tracePt t="33768" x="6508750" y="1581150"/>
          <p14:tracePt t="33785" x="6011863" y="1625600"/>
          <p14:tracePt t="33805" x="5503863" y="1693863"/>
          <p14:tracePt t="33812" x="5232400" y="1749425"/>
          <p14:tracePt t="33822" x="4899025" y="1817688"/>
          <p14:tracePt t="33834" x="4764088" y="1846263"/>
          <p14:tracePt t="33852" x="4600575" y="1890713"/>
          <p14:tracePt t="33869" x="4419600" y="1912938"/>
          <p14:tracePt t="33889" x="4176713" y="1919288"/>
          <p14:tracePt t="33901" x="4108450" y="1919288"/>
          <p14:tracePt t="33919" x="4041775" y="1919288"/>
          <p14:tracePt t="33983" x="4070350" y="1919288"/>
          <p14:tracePt t="33991" x="4132263" y="1901825"/>
          <p14:tracePt t="34001" x="4210050" y="1885950"/>
          <p14:tracePt t="34020" x="4538663" y="1839913"/>
          <p14:tracePt t="34034" x="5137150" y="1755775"/>
          <p14:tracePt t="34051" x="6175375" y="1704975"/>
          <p14:tracePt t="34068" x="7191375" y="1636713"/>
          <p14:tracePt t="34085" x="7975600" y="1619250"/>
          <p14:tracePt t="34103" x="8720138" y="1603375"/>
          <p14:tracePt t="34118" x="8940800" y="1603375"/>
          <p14:tracePt t="34135" x="9048750" y="1603375"/>
          <p14:tracePt t="34152" x="9053513" y="1603375"/>
          <p14:tracePt t="34263" x="9059863" y="1603375"/>
          <p14:tracePt t="34271" x="9064625" y="1603375"/>
          <p14:tracePt t="34286" x="9121775" y="1597025"/>
          <p14:tracePt t="34301" x="9132888" y="1597025"/>
          <p14:tracePt t="34463" x="9132888" y="1585913"/>
          <p14:tracePt t="34471" x="9132888" y="1581150"/>
          <p14:tracePt t="34488" x="9126538" y="1581150"/>
          <p14:tracePt t="34504" x="9110663" y="1581150"/>
          <p14:tracePt t="34519" x="9099550" y="1581150"/>
          <p14:tracePt t="34536" x="9070975" y="1581150"/>
          <p14:tracePt t="34551" x="9002713" y="1581150"/>
          <p14:tracePt t="34567" x="8912225" y="1581150"/>
          <p14:tracePt t="34584" x="8839200" y="1581150"/>
          <p14:tracePt t="34602" x="8794750" y="1585913"/>
          <p14:tracePt t="34618" x="8782050" y="1585913"/>
          <p14:tracePt t="34636" x="8770938" y="1585913"/>
          <p14:tracePt t="34654" x="8697913" y="1585913"/>
          <p14:tracePt t="34667" x="8675688" y="1585913"/>
          <p14:tracePt t="34684" x="8613775" y="1585913"/>
          <p14:tracePt t="34702" x="8551863" y="1581150"/>
          <p14:tracePt t="34775" x="8551863" y="1574800"/>
          <p14:tracePt t="34783" x="8556625" y="1568450"/>
          <p14:tracePt t="34801" x="8680450" y="1530350"/>
          <p14:tracePt t="34817" x="8816975" y="1517650"/>
          <p14:tracePt t="34836" x="9013825" y="1490663"/>
          <p14:tracePt t="34851" x="9172575" y="1462088"/>
          <p14:tracePt t="34868" x="9290050" y="1455738"/>
          <p14:tracePt t="34887" x="9340850" y="1455738"/>
          <p14:tracePt t="34918" x="9358313" y="1455738"/>
          <p14:tracePt t="34934" x="9380538" y="1455738"/>
          <p14:tracePt t="34952" x="9409113" y="1455738"/>
          <p14:tracePt t="34970" x="9415463" y="1455738"/>
          <p14:tracePt t="35016" x="9415463" y="1444625"/>
          <p14:tracePt t="35024" x="9398000" y="1444625"/>
          <p14:tracePt t="35034" x="9386888" y="1444625"/>
          <p14:tracePt t="35051" x="9245600" y="1444625"/>
          <p14:tracePt t="35067" x="9082088" y="1473200"/>
          <p14:tracePt t="35086" x="8934450" y="1501775"/>
          <p14:tracePt t="35103" x="8896350" y="1501775"/>
          <p14:tracePt t="35118" x="8883650" y="1501775"/>
          <p14:tracePt t="35135" x="8867775" y="1501775"/>
          <p14:tracePt t="35155" x="8850313" y="1501775"/>
          <p14:tracePt t="35167" x="8845550" y="1490663"/>
          <p14:tracePt t="35231" x="8845550" y="1484313"/>
          <p14:tracePt t="35239" x="8850313" y="1479550"/>
          <p14:tracePt t="35251" x="8878888" y="1473200"/>
          <p14:tracePt t="35269" x="8997950" y="1433513"/>
          <p14:tracePt t="35284" x="9172575" y="1404938"/>
          <p14:tracePt t="35301" x="9296400" y="1377950"/>
          <p14:tracePt t="35318" x="9369425" y="1365250"/>
          <p14:tracePt t="35321" x="9409113" y="1365250"/>
          <p14:tracePt t="35336" x="9448800" y="1365250"/>
          <p14:tracePt t="35353" x="9499600" y="1365250"/>
          <p14:tracePt t="35367" x="9578975" y="1365250"/>
          <p14:tracePt t="35384" x="9601200" y="1365250"/>
          <p14:tracePt t="35401" x="9607550" y="1365250"/>
          <p14:tracePt t="35495" x="9601200" y="1365250"/>
          <p14:tracePt t="35502" x="9594850" y="1365250"/>
          <p14:tracePt t="35517" x="9561513" y="1365250"/>
          <p14:tracePt t="35534" x="9482138" y="1365250"/>
          <p14:tracePt t="35551" x="9409113" y="1377950"/>
          <p14:tracePt t="35568" x="9296400" y="1393825"/>
          <p14:tracePt t="35587" x="9132888" y="1433513"/>
          <p14:tracePt t="35603" x="9009063" y="1450975"/>
          <p14:tracePt t="35618" x="8867775" y="1484313"/>
          <p14:tracePt t="35634" x="8828088" y="1490663"/>
          <p14:tracePt t="35655" x="8821738" y="1490663"/>
          <p14:tracePt t="35671" x="8805863" y="1495425"/>
          <p14:tracePt t="35686" x="8788400" y="1495425"/>
          <p14:tracePt t="35703" x="8770938" y="1495425"/>
          <p14:tracePt t="35737" x="8755063" y="1490663"/>
          <p14:tracePt t="35753" x="8737600" y="1490663"/>
          <p14:tracePt t="35770" x="8653463" y="1479550"/>
          <p14:tracePt t="35784" x="8556625" y="1466850"/>
          <p14:tracePt t="35802" x="8466138" y="1462088"/>
          <p14:tracePt t="35817" x="8388350" y="1462088"/>
          <p14:tracePt t="35835" x="8258175" y="1462088"/>
          <p14:tracePt t="35852" x="8105775" y="1462088"/>
          <p14:tracePt t="35869" x="7840663" y="1462088"/>
          <p14:tracePt t="35884" x="7405688" y="1462088"/>
          <p14:tracePt t="35903" x="6716713" y="1462088"/>
          <p14:tracePt t="35917" x="6096000" y="1462088"/>
          <p14:tracePt t="35935" x="5605463" y="1462088"/>
          <p14:tracePt t="35951" x="5367338" y="1462088"/>
          <p14:tracePt t="35968" x="5108575" y="1466850"/>
          <p14:tracePt t="35985" x="4746625" y="1490663"/>
          <p14:tracePt t="36001" x="4216400" y="1490663"/>
          <p14:tracePt t="36017" x="3436938" y="1490663"/>
          <p14:tracePt t="36034" x="2659063" y="1490663"/>
          <p14:tracePt t="36051" x="1919288" y="1479550"/>
          <p14:tracePt t="36069" x="1314450" y="1450975"/>
          <p14:tracePt t="36084" x="1128713" y="1450975"/>
          <p14:tracePt t="36118" x="1123950" y="1450975"/>
          <p14:tracePt t="36135" x="1084263" y="1484313"/>
          <p14:tracePt t="36150" x="1049338" y="1512888"/>
          <p14:tracePt t="36170" x="987425" y="1541463"/>
          <p14:tracePt t="36190" x="942975" y="1557338"/>
          <p14:tracePt t="36448" x="942975" y="1568450"/>
          <p14:tracePt t="36460" x="936625" y="1585913"/>
          <p14:tracePt t="36467" x="931863" y="1597025"/>
          <p14:tracePt t="36484" x="931863" y="1614488"/>
          <p14:tracePt t="36501" x="914400" y="1636713"/>
          <p14:tracePt t="36519" x="903288" y="1647825"/>
          <p14:tracePt t="36535" x="903288" y="1658938"/>
          <p14:tracePt t="36671" x="903288" y="1665288"/>
          <p14:tracePt t="36695" x="903288" y="1670050"/>
          <p14:tracePt t="36823" x="914400" y="1670050"/>
          <p14:tracePt t="36831" x="925513" y="1670050"/>
          <p14:tracePt t="36844" x="931863" y="1676400"/>
          <p14:tracePt t="36855" x="936625" y="1676400"/>
          <p14:tracePt t="36867" x="947738" y="1676400"/>
          <p14:tracePt t="36884" x="958850" y="1682750"/>
          <p14:tracePt t="36900" x="971550" y="1682750"/>
          <p14:tracePt t="36943" x="987425" y="1682750"/>
          <p14:tracePt t="36951" x="998538" y="1682750"/>
          <p14:tracePt t="36969" x="1004888" y="1682750"/>
          <p14:tracePt t="36983" x="1038225" y="1682750"/>
          <p14:tracePt t="37000" x="1049338" y="1682750"/>
          <p14:tracePt t="37191" x="1055688" y="1682750"/>
          <p14:tracePt t="37199" x="1073150" y="1682750"/>
          <p14:tracePt t="37217" x="1077913" y="1682750"/>
          <p14:tracePt t="37227" x="1089025" y="1682750"/>
          <p14:tracePt t="37239" x="1117600" y="1682750"/>
          <p14:tracePt t="37256" x="1168400" y="1682750"/>
          <p14:tracePt t="37273" x="1212850" y="1682750"/>
          <p14:tracePt t="37291" x="1247775" y="1682750"/>
          <p14:tracePt t="37307" x="1258888" y="1682750"/>
          <p14:tracePt t="37311" x="1263650" y="1682750"/>
          <p14:tracePt t="37323" x="1270000" y="1682750"/>
          <p14:tracePt t="37344" x="1303338" y="1687513"/>
          <p14:tracePt t="37357" x="1320800" y="1698625"/>
          <p14:tracePt t="37373" x="1371600" y="1704975"/>
          <p14:tracePt t="37390" x="1389063" y="1704975"/>
          <p14:tracePt t="37495" x="1389063" y="1709738"/>
          <p14:tracePt t="37529" x="1377950" y="1709738"/>
          <p14:tracePt t="37543" x="1371600" y="1709738"/>
          <p14:tracePt t="37557" x="1365250" y="1716088"/>
          <p14:tracePt t="37573" x="1365250" y="1720850"/>
          <p14:tracePt t="37591" x="1360488" y="1733550"/>
          <p14:tracePt t="37735" x="1360488" y="1744663"/>
          <p14:tracePt t="37751" x="1371600" y="1744663"/>
          <p14:tracePt t="37765" x="1377950" y="1744663"/>
          <p14:tracePt t="37776" x="1411288" y="1744663"/>
          <p14:tracePt t="37789" x="1416050" y="1744663"/>
          <p14:tracePt t="38415" x="1428750" y="1744663"/>
          <p14:tracePt t="38423" x="1433513" y="1744663"/>
          <p14:tracePt t="38479" x="1439863" y="1744663"/>
          <p14:tracePt t="38487" x="1450975" y="1744663"/>
          <p14:tracePt t="38505" x="1524000" y="1738313"/>
          <p14:tracePt t="38522" x="1603375" y="1738313"/>
          <p14:tracePt t="38541" x="1704975" y="1738313"/>
          <p14:tracePt t="38555" x="1778000" y="1738313"/>
          <p14:tracePt t="38572" x="1806575" y="1738313"/>
          <p14:tracePt t="38589" x="1817688" y="1738313"/>
          <p14:tracePt t="38607" x="1835150" y="1738313"/>
          <p14:tracePt t="38622" x="1839913" y="1738313"/>
          <p14:tracePt t="38640" x="1941513" y="1738313"/>
          <p14:tracePt t="38658" x="1981200" y="1738313"/>
          <p14:tracePt t="38793" x="1970088" y="1738313"/>
          <p14:tracePt t="38801" x="1908175" y="1738313"/>
          <p14:tracePt t="38811" x="1828800" y="1744663"/>
          <p14:tracePt t="38823" x="1687513" y="1749425"/>
          <p14:tracePt t="38841" x="1490663" y="1749425"/>
          <p14:tracePt t="38855" x="1331913" y="1749425"/>
          <p14:tracePt t="38872" x="1276350" y="1749425"/>
          <p14:tracePt t="38891" x="1270000" y="1749425"/>
          <p14:tracePt t="38975" x="1287463" y="1749425"/>
          <p14:tracePt t="38982" x="1349375" y="1749425"/>
          <p14:tracePt t="38991" x="1404938" y="1749425"/>
          <p14:tracePt t="39006" x="1473200" y="1749425"/>
          <p14:tracePt t="39024" x="1755775" y="1749425"/>
          <p14:tracePt t="39041" x="1901825" y="1749425"/>
          <p14:tracePt t="39055" x="1947863" y="1749425"/>
          <p14:tracePt t="39095" x="1941513" y="1749425"/>
          <p14:tracePt t="39105" x="1924050" y="1749425"/>
          <p14:tracePt t="39121" x="1795463" y="1749425"/>
          <p14:tracePt t="39142" x="1592263" y="1749425"/>
          <p14:tracePt t="39157" x="1517650" y="1749425"/>
          <p14:tracePt t="39172" x="1416050" y="1766888"/>
          <p14:tracePt t="39189" x="1393825" y="1771650"/>
          <p14:tracePt t="39211" x="1411288" y="1771650"/>
          <p14:tracePt t="39223" x="1450975" y="1771650"/>
          <p14:tracePt t="39240" x="1597025" y="1771650"/>
          <p14:tracePt t="39255" x="1727200" y="1755775"/>
          <p14:tracePt t="39273" x="1835150" y="1738313"/>
          <p14:tracePt t="39289" x="1879600" y="1733550"/>
          <p14:tracePt t="39307" x="1908175" y="1727200"/>
          <p14:tracePt t="39311" x="1919288" y="1727200"/>
          <p14:tracePt t="39323" x="1924050" y="1727200"/>
          <p14:tracePt t="39338" x="1930400" y="1727200"/>
          <p14:tracePt t="39372" x="1930400" y="1733550"/>
          <p14:tracePt t="39388" x="1868488" y="1738313"/>
          <p14:tracePt t="39405" x="1789113" y="1744663"/>
          <p14:tracePt t="39422" x="1709738" y="1749425"/>
          <p14:tracePt t="39495" x="1733550" y="1749425"/>
          <p14:tracePt t="39502" x="1755775" y="1749425"/>
          <p14:tracePt t="39510" x="1789113" y="1749425"/>
          <p14:tracePt t="39522" x="1822450" y="1749425"/>
          <p14:tracePt t="39546" x="1873250" y="1749425"/>
          <p14:tracePt t="39589" x="1885950" y="1749425"/>
          <p14:tracePt t="39605" x="1908175" y="1749425"/>
          <p14:tracePt t="39625" x="1936750" y="1749425"/>
          <p14:tracePt t="39638" x="1970088" y="1738313"/>
          <p14:tracePt t="39680" x="1974850" y="1733550"/>
          <p14:tracePt t="39695" x="1974850" y="1720850"/>
          <p14:tracePt t="39727" x="1974850" y="1716088"/>
          <p14:tracePt t="39880" x="1970088" y="1716088"/>
          <p14:tracePt t="39889" x="1963738" y="1716088"/>
          <p14:tracePt t="39905" x="1947863" y="1720850"/>
          <p14:tracePt t="39922" x="1879600" y="1755775"/>
          <p14:tracePt t="39940" x="1873250" y="1755775"/>
          <p14:tracePt t="39955" x="1873250" y="1760538"/>
          <p14:tracePt t="39971" x="1885950" y="1766888"/>
          <p14:tracePt t="39989" x="1897063" y="1771650"/>
          <p14:tracePt t="40009" x="1897063" y="1760538"/>
          <p14:tracePt t="40022" x="1890713" y="1738313"/>
          <p14:tracePt t="40039" x="1851025" y="1716088"/>
          <p14:tracePt t="40056" x="1835150" y="1693863"/>
          <p14:tracePt t="42712" x="1835150" y="1687513"/>
          <p14:tracePt t="42719" x="1835150" y="1682750"/>
          <p14:tracePt t="42818" x="1851025" y="1676400"/>
          <p14:tracePt t="42831" x="1919288" y="1619250"/>
          <p14:tracePt t="42842" x="2166938" y="1422400"/>
          <p14:tracePt t="42852" x="2647950" y="1106488"/>
          <p14:tracePt t="42869" x="3944938" y="315913"/>
          <p14:tracePt t="43135" x="8251825" y="22225"/>
          <p14:tracePt t="43152" x="8274050" y="50800"/>
          <p14:tracePt t="43169" x="8297863" y="79375"/>
          <p14:tracePt t="43187" x="8364538" y="146050"/>
          <p14:tracePt t="43202" x="8410575" y="236538"/>
          <p14:tracePt t="43219" x="8461375" y="361950"/>
          <p14:tracePt t="43236" x="8494713" y="479425"/>
          <p14:tracePt t="43252" x="8534400" y="569913"/>
          <p14:tracePt t="43273" x="8618538" y="688975"/>
          <p14:tracePt t="43287" x="8715375" y="773113"/>
          <p14:tracePt t="43305" x="8850313" y="869950"/>
          <p14:tracePt t="43321" x="9036050" y="947738"/>
          <p14:tracePt t="43339" x="9245600" y="1016000"/>
          <p14:tracePt t="43352" x="9398000" y="1055688"/>
          <p14:tracePt t="43371" x="9493250" y="1100138"/>
          <p14:tracePt t="43385" x="9532938" y="1106488"/>
          <p14:tracePt t="43403" x="9539288" y="1106488"/>
          <p14:tracePt t="43487" x="9539288" y="1117600"/>
          <p14:tracePt t="43495" x="9532938" y="1123950"/>
          <p14:tracePt t="43503" x="9482138" y="1150938"/>
          <p14:tracePt t="43519" x="9340850" y="1236663"/>
          <p14:tracePt t="43538" x="9150350" y="1338263"/>
          <p14:tracePt t="43553" x="8726488" y="1557338"/>
          <p14:tracePt t="43570" x="8461375" y="1709738"/>
          <p14:tracePt t="43587" x="8348663" y="1784350"/>
          <p14:tracePt t="43603" x="8331200" y="1817688"/>
          <p14:tracePt t="43623" x="8302625" y="1846263"/>
          <p14:tracePt t="43636" x="8269288" y="1846263"/>
          <p14:tracePt t="43653" x="8235950" y="1862138"/>
          <p14:tracePt t="43671" x="8218488" y="1868488"/>
          <p14:tracePt t="43702" x="8201025" y="1873250"/>
          <p14:tracePt t="43722" x="8189913" y="1879600"/>
          <p14:tracePt t="43753" x="8185150" y="1879600"/>
          <p14:tracePt t="43782" x="8172450" y="1879600"/>
          <p14:tracePt t="43792" x="8167688" y="1879600"/>
          <p14:tracePt t="43806" x="8161338" y="1879600"/>
          <p14:tracePt t="43811" x="8150225" y="1879600"/>
          <p14:tracePt t="43825" x="8145463" y="1873250"/>
          <p14:tracePt t="43836" x="8139113" y="1873250"/>
          <p14:tracePt t="43852" x="8134350" y="1868488"/>
          <p14:tracePt t="43871" x="8116888" y="1857375"/>
          <p14:tracePt t="44190" x="8110538" y="1857375"/>
          <p14:tracePt t="44198" x="8105775" y="1857375"/>
          <p14:tracePt t="44208" x="8099425" y="1857375"/>
          <p14:tracePt t="44230" x="8066088" y="1857375"/>
          <p14:tracePt t="44249" x="7935913" y="1857375"/>
          <p14:tracePt t="44263" x="7783513" y="1851025"/>
          <p14:tracePt t="44280" x="7535863" y="1822450"/>
          <p14:tracePt t="44297" x="7292975" y="1771650"/>
          <p14:tracePt t="44317" x="7100888" y="1744663"/>
          <p14:tracePt t="44321" x="7032625" y="1727200"/>
          <p14:tracePt t="44330" x="6981825" y="1720850"/>
          <p14:tracePt t="44351" x="6835775" y="1709738"/>
          <p14:tracePt t="44365" x="6784975" y="1704975"/>
          <p14:tracePt t="44381" x="6738938" y="1698625"/>
          <p14:tracePt t="44397" x="6734175" y="1693863"/>
          <p14:tracePt t="44751" x="6734175" y="1698625"/>
          <p14:tracePt t="44767" x="6738938" y="1709738"/>
          <p14:tracePt t="44777" x="6745288" y="1709738"/>
          <p14:tracePt t="44793" x="6756400" y="1716088"/>
          <p14:tracePt t="44811" x="6762750" y="1720850"/>
          <p14:tracePt t="44919" x="6762750" y="1727200"/>
          <p14:tracePt t="44934" x="6756400" y="1727200"/>
          <p14:tracePt t="44943" x="6750050" y="1733550"/>
          <p14:tracePt t="44956" x="6745288" y="1738313"/>
          <p14:tracePt t="44973" x="6738938" y="1738313"/>
          <p14:tracePt t="44992" x="6734175" y="1744663"/>
          <p14:tracePt t="45006" x="6727825" y="1744663"/>
          <p14:tracePt t="45023" x="6723063" y="1749425"/>
          <p14:tracePt t="45042" x="6716713" y="1749425"/>
          <p14:tracePt t="45111" x="6711950" y="1755775"/>
          <p14:tracePt t="45479" x="6705600" y="1755775"/>
          <p14:tracePt t="45487" x="6705600" y="1760538"/>
          <p14:tracePt t="45503" x="6699250" y="1760538"/>
          <p14:tracePt t="45512" x="6688138" y="1760538"/>
          <p14:tracePt t="45528" x="6683375" y="1766888"/>
          <p14:tracePt t="45559" x="6672263" y="1771650"/>
          <p14:tracePt t="45663" x="6665913" y="1778000"/>
          <p14:tracePt t="47175" x="6672263" y="1778000"/>
          <p14:tracePt t="47327" x="6683375" y="1778000"/>
          <p14:tracePt t="47359" x="6694488" y="1778000"/>
          <p14:tracePt t="47368" x="6699250" y="1778000"/>
          <p14:tracePt t="47384" x="6705600" y="1778000"/>
          <p14:tracePt t="47400" x="6723063" y="1784350"/>
          <p14:tracePt t="47417" x="6734175" y="1784350"/>
          <p14:tracePt t="47487" x="6738938" y="1784350"/>
          <p14:tracePt t="47887" x="6738938" y="1778000"/>
          <p14:tracePt t="47895" x="6727825" y="1766888"/>
          <p14:tracePt t="47904" x="6723063" y="1749425"/>
          <p14:tracePt t="47916" x="6699250" y="1733550"/>
          <p14:tracePt t="47932" x="6694488" y="1720850"/>
          <p14:tracePt t="47949" x="6677025" y="1704975"/>
          <p14:tracePt t="47967" x="6677025" y="1687513"/>
          <p14:tracePt t="48023" x="6677025" y="1682750"/>
          <p14:tracePt t="48031" x="6677025" y="1676400"/>
          <p14:tracePt t="48062" x="6688138" y="1676400"/>
          <p14:tracePt t="48094" x="6694488" y="1682750"/>
          <p14:tracePt t="48102" x="6699250" y="1687513"/>
          <p14:tracePt t="48118" x="6699250" y="1693863"/>
          <p14:tracePt t="48133" x="6699250" y="1709738"/>
          <p14:tracePt t="48151" x="6699250" y="1733550"/>
          <p14:tracePt t="48166" x="6699250" y="1744663"/>
          <p14:tracePt t="48183" x="6699250" y="1755775"/>
          <p14:tracePt t="48247" x="6694488" y="1744663"/>
          <p14:tracePt t="48262" x="6694488" y="1738313"/>
          <p14:tracePt t="48270" x="6694488" y="1733550"/>
          <p14:tracePt t="48282" x="6694488" y="1720850"/>
          <p14:tracePt t="48298" x="6694488" y="1716088"/>
          <p14:tracePt t="48400" x="6694488" y="1720850"/>
          <p14:tracePt t="48407" x="6694488" y="1727200"/>
          <p14:tracePt t="48419" x="6694488" y="1733550"/>
          <p14:tracePt t="48535" x="6694488" y="1738313"/>
          <p14:tracePt t="48559" x="6688138" y="1738313"/>
          <p14:tracePt t="48566" x="6677025" y="1738313"/>
          <p14:tracePt t="48583" x="6665913" y="1744663"/>
          <p14:tracePt t="48599" x="6621463" y="1744663"/>
          <p14:tracePt t="48616" x="6575425" y="1744663"/>
          <p14:tracePt t="48634" x="6524625" y="1738313"/>
          <p14:tracePt t="48651" x="6445250" y="1738313"/>
          <p14:tracePt t="48666" x="6332538" y="1738313"/>
          <p14:tracePt t="48682" x="6175375" y="1738313"/>
          <p14:tracePt t="48699" x="6027738" y="1738313"/>
          <p14:tracePt t="48717" x="5954713" y="1738313"/>
          <p14:tracePt t="48732" x="5842000" y="1738313"/>
          <p14:tracePt t="48749" x="5729288" y="1738313"/>
          <p14:tracePt t="48765" x="5656263" y="1738313"/>
          <p14:tracePt t="48787" x="5605463" y="1738313"/>
          <p14:tracePt t="48798" x="5599113" y="1738313"/>
          <p14:tracePt t="48903" x="5594350" y="1738313"/>
          <p14:tracePt t="49007" x="5594350" y="1744663"/>
          <p14:tracePt t="49087" x="5588000" y="1749425"/>
          <p14:tracePt t="49094" x="5581650" y="1749425"/>
          <p14:tracePt t="49123" x="5576888" y="1749425"/>
          <p14:tracePt t="49144" x="5570538" y="1749425"/>
          <p14:tracePt t="49168" x="5565775" y="1749425"/>
          <p14:tracePt t="49190" x="5559425" y="1749425"/>
          <p14:tracePt t="49311" x="5548313" y="1755775"/>
          <p14:tracePt t="49324" x="5543550" y="1760538"/>
          <p14:tracePt t="49333" x="5530850" y="1771650"/>
          <p14:tracePt t="49349" x="5519738" y="1778000"/>
          <p14:tracePt t="49366" x="5514975" y="1784350"/>
          <p14:tracePt t="49383" x="5486400" y="1806575"/>
          <p14:tracePt t="49401" x="5453063" y="1851025"/>
          <p14:tracePt t="49416" x="5418138" y="1897063"/>
          <p14:tracePt t="49432" x="5395913" y="1908175"/>
          <p14:tracePt t="49449" x="5367338" y="1924050"/>
          <p14:tracePt t="49466" x="5327650" y="1930400"/>
          <p14:tracePt t="49482" x="5305425" y="1941513"/>
          <p14:tracePt t="49499" x="5276850" y="1941513"/>
          <p14:tracePt t="49516" x="5249863" y="1952625"/>
          <p14:tracePt t="49531" x="5226050" y="1958975"/>
          <p14:tracePt t="49551" x="5192713" y="1970088"/>
          <p14:tracePt t="49567" x="5187950" y="1974850"/>
          <p14:tracePt t="49655" x="5203825" y="1981200"/>
          <p14:tracePt t="49663" x="5214938" y="1981200"/>
          <p14:tracePt t="49671" x="5260975" y="1981200"/>
          <p14:tracePt t="49682" x="5283200" y="1981200"/>
          <p14:tracePt t="49698" x="5334000" y="1981200"/>
          <p14:tracePt t="49716" x="5373688" y="1981200"/>
          <p14:tracePt t="49733" x="5413375" y="1981200"/>
          <p14:tracePt t="49749" x="5468938" y="1981200"/>
          <p14:tracePt t="49766" x="5519738" y="1981200"/>
          <p14:tracePt t="49781" x="5554663" y="1981200"/>
          <p14:tracePt t="49798" x="5599113" y="1981200"/>
          <p14:tracePt t="49818" x="5627688" y="1981200"/>
          <p14:tracePt t="49823" x="5645150" y="1987550"/>
          <p14:tracePt t="49836" x="5656263" y="1987550"/>
          <p14:tracePt t="49848" x="5678488" y="1992313"/>
          <p14:tracePt t="49865" x="5707063" y="1998663"/>
          <p14:tracePt t="49882" x="5746750" y="2003425"/>
          <p14:tracePt t="49901" x="5757863" y="2003425"/>
          <p14:tracePt t="49918" x="5768975" y="2003425"/>
          <p14:tracePt t="49933" x="5791200" y="2003425"/>
          <p14:tracePt t="49951" x="5824538" y="2003425"/>
          <p14:tracePt t="49966" x="5859463" y="1998663"/>
          <p14:tracePt t="49984" x="5903913" y="1992313"/>
          <p14:tracePt t="50000" x="5926138" y="1987550"/>
          <p14:tracePt t="50016" x="5954713" y="1987550"/>
          <p14:tracePt t="50031" x="5994400" y="1987550"/>
          <p14:tracePt t="50048" x="6022975" y="1974850"/>
          <p14:tracePt t="50068" x="6067425" y="1974850"/>
          <p14:tracePt t="50082" x="6124575" y="1974850"/>
          <p14:tracePt t="50098" x="6230938" y="1974850"/>
          <p14:tracePt t="50115" x="6288088" y="1974850"/>
          <p14:tracePt t="50134" x="6310313" y="1974850"/>
          <p14:tracePt t="50148" x="6332538" y="1974850"/>
          <p14:tracePt t="50165" x="6361113" y="1974850"/>
          <p14:tracePt t="50184" x="6418263" y="1970088"/>
          <p14:tracePt t="50201" x="6469063" y="1952625"/>
          <p14:tracePt t="50217" x="6508750" y="1941513"/>
          <p14:tracePt t="50231" x="6524625" y="1941513"/>
          <p14:tracePt t="50251" x="6559550" y="1924050"/>
          <p14:tracePt t="50266" x="6575425" y="1919288"/>
          <p14:tracePt t="50282" x="6586538" y="1919288"/>
          <p14:tracePt t="50298" x="6597650" y="1912938"/>
          <p14:tracePt t="50319" x="6648450" y="1897063"/>
          <p14:tracePt t="50336" x="6688138" y="1862138"/>
          <p14:tracePt t="50351" x="6699250" y="1857375"/>
          <p14:tracePt t="50367" x="6705600" y="1851025"/>
          <p14:tracePt t="50695" x="6723063" y="1851025"/>
          <p14:tracePt t="50711" x="6734175" y="1851025"/>
          <p14:tracePt t="50727" x="6738938" y="1851025"/>
          <p14:tracePt t="50736" x="6745288" y="1851025"/>
          <p14:tracePt t="50752" x="6762750" y="1851025"/>
          <p14:tracePt t="50769" x="6773863" y="1851025"/>
          <p14:tracePt t="50823" x="6789738" y="1846263"/>
          <p14:tracePt t="50831" x="6796088" y="1839913"/>
          <p14:tracePt t="50843" x="6800850" y="1828800"/>
          <p14:tracePt t="50852" x="6807200" y="1828800"/>
          <p14:tracePt t="51248" x="6813550" y="1828800"/>
          <p14:tracePt t="51263" x="6824663" y="1828800"/>
          <p14:tracePt t="51280" x="6829425" y="1828800"/>
          <p14:tracePt t="51292" x="6835775" y="1828800"/>
          <p14:tracePt t="51305" x="6846888" y="1828800"/>
          <p14:tracePt t="51321" x="6880225" y="1817688"/>
          <p14:tracePt t="51337" x="6891338" y="1817688"/>
          <p14:tracePt t="51355" x="6908800" y="1817688"/>
          <p14:tracePt t="51371" x="6919913" y="1811338"/>
          <p14:tracePt t="51438" x="6931025" y="1811338"/>
          <p14:tracePt t="51447" x="6937375" y="1811338"/>
          <p14:tracePt t="51471" x="6948488" y="1811338"/>
          <p14:tracePt t="51655" x="6942138" y="1811338"/>
          <p14:tracePt t="51671" x="6937375" y="1835150"/>
          <p14:tracePt t="51679" x="6931025" y="1839913"/>
          <p14:tracePt t="51688" x="6931025" y="1846263"/>
          <p14:tracePt t="51728" x="6931025" y="1851025"/>
          <p14:tracePt t="51736" x="6926263" y="1851025"/>
          <p14:tracePt t="51754" x="6926263" y="1857375"/>
          <p14:tracePt t="51772" x="6919913" y="1868488"/>
          <p14:tracePt t="52032" x="6919913" y="1862138"/>
          <p14:tracePt t="52071" x="6919913" y="1857375"/>
          <p14:tracePt t="52110" x="6926263" y="1857375"/>
          <p14:tracePt t="52127" x="6931025" y="1857375"/>
          <p14:tracePt t="52135" x="6937375" y="1857375"/>
          <p14:tracePt t="52152" x="6948488" y="1857375"/>
          <p14:tracePt t="52164" x="6953250" y="1857375"/>
          <p14:tracePt t="52191" x="6959600" y="1857375"/>
          <p14:tracePt t="52199" x="6965950" y="1857375"/>
          <p14:tracePt t="52206" x="6970713" y="1857375"/>
          <p14:tracePt t="52220" x="6977063" y="1857375"/>
          <p14:tracePt t="52237" x="7010400" y="1857375"/>
          <p14:tracePt t="52255" x="7145338" y="1857375"/>
          <p14:tracePt t="52272" x="7286625" y="1857375"/>
          <p14:tracePt t="52290" x="7434263" y="1857375"/>
          <p14:tracePt t="52306" x="7496175" y="1857375"/>
          <p14:tracePt t="52313" x="7529513" y="1857375"/>
          <p14:tracePt t="52331" x="7580313" y="1857375"/>
          <p14:tracePt t="52341" x="7608888" y="1857375"/>
          <p14:tracePt t="52353" x="7626350" y="1857375"/>
          <p14:tracePt t="52371" x="7681913" y="1857375"/>
          <p14:tracePt t="52390" x="7794625" y="1851025"/>
          <p14:tracePt t="52404" x="7969250" y="1795463"/>
          <p14:tracePt t="52420" x="8121650" y="1755775"/>
          <p14:tracePt t="52437" x="8258175" y="1727200"/>
          <p14:tracePt t="52455" x="8393113" y="1698625"/>
          <p14:tracePt t="52471" x="8443913" y="1693863"/>
          <p14:tracePt t="52488" x="8461375" y="1693863"/>
          <p14:tracePt t="52534" x="8472488" y="1682750"/>
          <p14:tracePt t="52599" x="8461375" y="1682750"/>
          <p14:tracePt t="52607" x="8415338" y="1682750"/>
          <p14:tracePt t="52620" x="8359775" y="1682750"/>
          <p14:tracePt t="52639" x="8094663" y="1749425"/>
          <p14:tracePt t="52654" x="7913688" y="1784350"/>
          <p14:tracePt t="52671" x="7196138" y="1936750"/>
          <p14:tracePt t="52688" x="6632575" y="2049463"/>
          <p14:tracePt t="52706" x="5903913" y="2111375"/>
          <p14:tracePt t="52721" x="5334000" y="2111375"/>
          <p14:tracePt t="52737" x="4916488" y="2111375"/>
          <p14:tracePt t="52754" x="4572000" y="2082800"/>
          <p14:tracePt t="52770" x="4205288" y="1987550"/>
          <p14:tracePt t="52789" x="3929063" y="1912938"/>
          <p14:tracePt t="52804" x="3646488" y="1822450"/>
          <p14:tracePt t="52808" x="3544888" y="1806575"/>
          <p14:tracePt t="52821" x="3403600" y="1784350"/>
          <p14:tracePt t="52845" x="3065463" y="1744663"/>
          <p14:tracePt t="52855" x="2851150" y="1744663"/>
          <p14:tracePt t="52870" x="2681288" y="1744663"/>
          <p14:tracePt t="52887" x="2522538" y="1738313"/>
          <p14:tracePt t="52906" x="2370138" y="1720850"/>
          <p14:tracePt t="52920" x="2292350" y="1720850"/>
          <p14:tracePt t="52938" x="2257425" y="1720850"/>
          <p14:tracePt t="52953" x="2241550" y="1720850"/>
          <p14:tracePt t="52972" x="2235200" y="1720850"/>
          <p14:tracePt t="52986" x="2212975" y="1720850"/>
          <p14:tracePt t="53003" x="2201863" y="1720850"/>
          <p14:tracePt t="53023" x="2184400" y="1720850"/>
          <p14:tracePt t="53063" x="2178050" y="1720850"/>
          <p14:tracePt t="53072" x="2173288" y="1720850"/>
          <p14:tracePt t="53089" x="2173288" y="1727200"/>
          <p14:tracePt t="53105" x="2173288" y="1738313"/>
          <p14:tracePt t="53120" x="2173288" y="1749425"/>
          <p14:tracePt t="53137" x="2173288" y="1760538"/>
          <p14:tracePt t="53156" x="2184400" y="1771650"/>
          <p14:tracePt t="53170" x="2241550" y="1800225"/>
          <p14:tracePt t="53187" x="2314575" y="1835150"/>
          <p14:tracePt t="53204" x="2432050" y="1868488"/>
          <p14:tracePt t="53222" x="2703513" y="1947863"/>
          <p14:tracePt t="53237" x="2805113" y="1987550"/>
          <p14:tracePt t="53254" x="2974975" y="2038350"/>
          <p14:tracePt t="53271" x="3003550" y="2049463"/>
          <p14:tracePt t="53290" x="3030538" y="2054225"/>
          <p14:tracePt t="53307" x="3070225" y="2071688"/>
          <p14:tracePt t="53311" x="3087688" y="2071688"/>
          <p14:tracePt t="53323" x="3116263" y="2089150"/>
          <p14:tracePt t="53338" x="3200400" y="2100263"/>
          <p14:tracePt t="53355" x="3268663" y="2105025"/>
          <p14:tracePt t="53372" x="3324225" y="2116138"/>
          <p14:tracePt t="53387" x="3375025" y="2122488"/>
          <p14:tracePt t="53407" x="3397250" y="2122488"/>
          <p14:tracePt t="53422" x="3414713" y="2122488"/>
          <p14:tracePt t="53436" x="3421063" y="2122488"/>
          <p14:tracePt t="53454" x="3465513" y="2133600"/>
          <p14:tracePt t="53470" x="3511550" y="2139950"/>
          <p14:tracePt t="53489" x="3578225" y="2139950"/>
          <p14:tracePt t="53504" x="3640138" y="2139950"/>
          <p14:tracePt t="53520" x="3679825" y="2144713"/>
          <p14:tracePt t="53537" x="3719513" y="2155825"/>
          <p14:tracePt t="53556" x="3741738" y="2162175"/>
          <p14:tracePt t="53572" x="3752850" y="2162175"/>
          <p14:tracePt t="53587" x="3770313" y="2166938"/>
          <p14:tracePt t="53606" x="3798888" y="2166938"/>
          <p14:tracePt t="53620" x="3816350" y="2184400"/>
          <p14:tracePt t="53637" x="3832225" y="2184400"/>
          <p14:tracePt t="53654" x="3854450" y="2184400"/>
          <p14:tracePt t="53673" x="3860800" y="2184400"/>
          <p14:tracePt t="53688" x="3889375" y="2190750"/>
          <p14:tracePt t="53712" x="3940175" y="2195513"/>
          <p14:tracePt t="53720" x="3973513" y="2206625"/>
          <p14:tracePt t="53737" x="4035425" y="2224088"/>
          <p14:tracePt t="53754" x="4132263" y="2241550"/>
          <p14:tracePt t="53772" x="4222750" y="2241550"/>
          <p14:tracePt t="53787" x="4284663" y="2241550"/>
          <p14:tracePt t="53805" x="4346575" y="2241550"/>
          <p14:tracePt t="53810" x="4351338" y="2241550"/>
          <p14:tracePt t="53822" x="4375150" y="2241550"/>
          <p14:tracePt t="53839" x="4448175" y="2241550"/>
          <p14:tracePt t="53854" x="4481513" y="2241550"/>
          <p14:tracePt t="53870" x="4554538" y="2241550"/>
          <p14:tracePt t="53887" x="4600575" y="2241550"/>
          <p14:tracePt t="53903" x="4622800" y="2241550"/>
          <p14:tracePt t="53920" x="4651375" y="2241550"/>
          <p14:tracePt t="53938" x="4695825" y="2241550"/>
          <p14:tracePt t="53953" x="4730750" y="2241550"/>
          <p14:tracePt t="53970" x="4781550" y="2241550"/>
          <p14:tracePt t="53986" x="4814888" y="2241550"/>
          <p14:tracePt t="54003" x="4865688" y="2228850"/>
          <p14:tracePt t="54023" x="4910138" y="2224088"/>
          <p14:tracePt t="54037" x="4956175" y="2224088"/>
          <p14:tracePt t="54054" x="5018088" y="2224088"/>
          <p14:tracePt t="54071" x="5073650" y="2217738"/>
          <p14:tracePt t="54087" x="5091113" y="2217738"/>
          <p14:tracePt t="54106" x="5097463" y="2217738"/>
          <p14:tracePt t="54120" x="5108575" y="2217738"/>
          <p14:tracePt t="54137" x="5113338" y="2217738"/>
          <p14:tracePt t="54157" x="5124450" y="2217738"/>
          <p14:tracePt t="54171" x="5137150" y="2217738"/>
          <p14:tracePt t="54187" x="5148263" y="2217738"/>
          <p14:tracePt t="54203" x="5153025" y="2217738"/>
          <p14:tracePt t="54304" x="5148263" y="2224088"/>
          <p14:tracePt t="54318" x="5141913" y="2228850"/>
          <p14:tracePt t="54328" x="5130800" y="2228850"/>
          <p14:tracePt t="54338" x="5113338" y="2241550"/>
          <p14:tracePt t="54361" x="5091113" y="2246313"/>
          <p14:tracePt t="54387" x="5080000" y="2252663"/>
          <p14:tracePt t="54404" x="5057775" y="2263775"/>
          <p14:tracePt t="54423" x="5006975" y="2268538"/>
          <p14:tracePt t="54443" x="4883150" y="2303463"/>
          <p14:tracePt t="54455" x="4768850" y="2308225"/>
          <p14:tracePt t="54471" x="4651375" y="2308225"/>
          <p14:tracePt t="54487" x="4527550" y="2308225"/>
          <p14:tracePt t="54503" x="4379913" y="2308225"/>
          <p14:tracePt t="54523" x="4256088" y="2308225"/>
          <p14:tracePt t="54537" x="4143375" y="2308225"/>
          <p14:tracePt t="54554" x="4030663" y="2308225"/>
          <p14:tracePt t="54571" x="3922713" y="2297113"/>
          <p14:tracePt t="54590" x="3878263" y="2286000"/>
          <p14:tracePt t="54605" x="3871913" y="2286000"/>
          <p14:tracePt t="54911" x="3878263" y="2286000"/>
          <p14:tracePt t="54921" x="3883025" y="2286000"/>
          <p14:tracePt t="54937" x="3894138" y="2286000"/>
          <p14:tracePt t="54954" x="3911600" y="2292350"/>
          <p14:tracePt t="54973" x="3940175" y="2292350"/>
          <p14:tracePt t="54987" x="3951288" y="2292350"/>
          <p14:tracePt t="55003" x="3962400" y="2292350"/>
          <p14:tracePt t="55037" x="3968750" y="2292350"/>
          <p14:tracePt t="55056" x="3984625" y="2292350"/>
          <p14:tracePt t="55071" x="4019550" y="2292350"/>
          <p14:tracePt t="55088" x="4041775" y="2292350"/>
          <p14:tracePt t="55107" x="4075113" y="2292350"/>
          <p14:tracePt t="55120" x="4137025" y="2292350"/>
          <p14:tracePt t="55136" x="4194175" y="2292350"/>
          <p14:tracePt t="55153" x="4238625" y="2279650"/>
          <p14:tracePt t="55180" x="4335463" y="2274888"/>
          <p14:tracePt t="55189" x="4397375" y="2268538"/>
          <p14:tracePt t="55204" x="4470400" y="2257425"/>
          <p14:tracePt t="55220" x="4589463" y="2241550"/>
          <p14:tracePt t="55240" x="4718050" y="2235200"/>
          <p14:tracePt t="55254" x="4768850" y="2217738"/>
          <p14:tracePt t="55271" x="4808538" y="2217738"/>
          <p14:tracePt t="55287" x="4865688" y="2217738"/>
          <p14:tracePt t="55307" x="4910138" y="2217738"/>
          <p14:tracePt t="55312" x="4921250" y="2217738"/>
          <p14:tracePt t="55324" x="4927600" y="2217738"/>
          <p14:tracePt t="55337" x="4933950" y="2217738"/>
          <p14:tracePt t="55680" x="4938713" y="2217738"/>
          <p14:tracePt t="55696" x="4945063" y="2217738"/>
          <p14:tracePt t="55744" x="4949825" y="2224088"/>
          <p14:tracePt t="55812" x="4945063" y="2235200"/>
          <p14:tracePt t="55832" x="4938713" y="2241550"/>
          <p14:tracePt t="55860" x="4921250" y="2246313"/>
          <p14:tracePt t="55877" x="4905375" y="2246313"/>
          <p14:tracePt t="55895" x="4854575" y="2257425"/>
          <p14:tracePt t="55910" x="4819650" y="2274888"/>
          <p14:tracePt t="55927" x="4775200" y="2279650"/>
          <p14:tracePt t="55946" x="4730750" y="2292350"/>
          <p14:tracePt t="55961" x="4702175" y="2292350"/>
          <p14:tracePt t="55977" x="4673600" y="2292350"/>
          <p14:tracePt t="55993" x="4633913" y="2292350"/>
          <p14:tracePt t="56010" x="4622800" y="2292350"/>
          <p14:tracePt t="56028" x="4611688" y="2292350"/>
          <p14:tracePt t="56223" x="4616450" y="2292350"/>
          <p14:tracePt t="56239" x="4622800" y="2292350"/>
          <p14:tracePt t="56255" x="4629150" y="2292350"/>
          <p14:tracePt t="56265" x="4633913" y="2292350"/>
          <p14:tracePt t="56284" x="4645025" y="2292350"/>
          <p14:tracePt t="56298" x="4679950" y="2292350"/>
          <p14:tracePt t="56316" x="4702175" y="2292350"/>
          <p14:tracePt t="56332" x="4706938" y="2292350"/>
          <p14:tracePt t="56348" x="4713288" y="2292350"/>
          <p14:tracePt t="56365" x="4741863" y="2292350"/>
          <p14:tracePt t="56384" x="4808538" y="2314575"/>
          <p14:tracePt t="56399" x="4894263" y="2319338"/>
          <p14:tracePt t="56416" x="4927600" y="2319338"/>
          <p14:tracePt t="56435" x="4945063" y="2319338"/>
          <p14:tracePt t="56465" x="4956175" y="2325688"/>
          <p14:tracePt t="56481" x="4972050" y="2330450"/>
          <p14:tracePt t="56500" x="4995863" y="2336800"/>
          <p14:tracePt t="56516" x="5018088" y="2347913"/>
          <p14:tracePt t="56532" x="5068888" y="2381250"/>
          <p14:tracePt t="56548" x="5086350" y="2381250"/>
          <p14:tracePt t="56567" x="5102225" y="2365375"/>
          <p14:tracePt t="56582" x="5153025" y="2314575"/>
          <p14:tracePt t="56598" x="5170488" y="2308225"/>
          <p14:tracePt t="56634" x="5181600" y="2308225"/>
          <p14:tracePt t="56648" x="5199063" y="2319338"/>
          <p14:tracePt t="56688" x="5203825" y="2314575"/>
          <p14:tracePt t="56698" x="5210175" y="2297113"/>
          <p14:tracePt t="56715" x="5210175" y="2279650"/>
          <p14:tracePt t="57040" x="5210175" y="2268538"/>
          <p14:tracePt t="57049" x="5210175" y="2263775"/>
          <p14:tracePt t="57057" x="5210175" y="2257425"/>
          <p14:tracePt t="57089" x="5210175" y="2252663"/>
          <p14:tracePt t="57104" x="5210175" y="2246313"/>
          <p14:tracePt t="57111" x="5210175" y="2241550"/>
          <p14:tracePt t="57121" x="5210175" y="2228850"/>
          <p14:tracePt t="57140" x="5210175" y="2224088"/>
          <p14:tracePt t="57154" x="5210175" y="2212975"/>
          <p14:tracePt t="57223" x="5210175" y="2206625"/>
          <p14:tracePt t="57255" x="5210175" y="2201863"/>
          <p14:tracePt t="57287" x="5214938" y="2190750"/>
          <p14:tracePt t="57735" x="5221288" y="2190750"/>
          <p14:tracePt t="57767" x="5226050" y="2190750"/>
          <p14:tracePt t="58071" x="5232400" y="2190750"/>
          <p14:tracePt t="58089" x="5243513" y="2190750"/>
          <p14:tracePt t="58095" x="5249863" y="2190750"/>
          <p14:tracePt t="58108" x="5260975" y="2190750"/>
          <p14:tracePt t="58121" x="5272088" y="2190750"/>
          <p14:tracePt t="58138" x="5276850" y="2190750"/>
          <p14:tracePt t="58155" x="5311775" y="2184400"/>
          <p14:tracePt t="58175" x="5351463" y="2178050"/>
          <p14:tracePt t="58188" x="5362575" y="2173288"/>
          <p14:tracePt t="58205" x="5395913" y="2166938"/>
          <p14:tracePt t="58221" x="5418138" y="2166938"/>
          <p14:tracePt t="58238" x="5457825" y="2166938"/>
          <p14:tracePt t="58255" x="5492750" y="2166938"/>
          <p14:tracePt t="58273" x="5514975" y="2166938"/>
          <p14:tracePt t="58290" x="5537200" y="2166938"/>
          <p14:tracePt t="58307" x="5559425" y="2162175"/>
          <p14:tracePt t="58313" x="5570538" y="2155825"/>
          <p14:tracePt t="58331" x="5581650" y="2155825"/>
          <p14:tracePt t="58342" x="5588000" y="2155825"/>
          <p14:tracePt t="58354" x="5594350" y="2155825"/>
          <p14:tracePt t="58371" x="5610225" y="2155825"/>
          <p14:tracePt t="58479" x="5621338" y="2144713"/>
          <p14:tracePt t="58488" x="5627688" y="2139950"/>
          <p14:tracePt t="58496" x="5638800" y="2133600"/>
          <p14:tracePt t="58505" x="5638800" y="2127250"/>
          <p14:tracePt t="58521" x="5649913" y="2116138"/>
          <p14:tracePt t="58537" x="5656263" y="2111375"/>
          <p14:tracePt t="58556" x="5656263" y="2105025"/>
          <p14:tracePt t="58727" x="5656263" y="2100263"/>
          <p14:tracePt t="58745" x="5649913" y="2105025"/>
          <p14:tracePt t="58754" x="5638800" y="2105025"/>
          <p14:tracePt t="58771" x="5627688" y="2111375"/>
          <p14:tracePt t="58788" x="5621338" y="2111375"/>
          <p14:tracePt t="58806" x="5610225" y="2122488"/>
          <p14:tracePt t="58824" x="5599113" y="2127250"/>
          <p14:tracePt t="58839" x="5594350" y="2133600"/>
          <p14:tracePt t="58856" x="5588000" y="2144713"/>
          <p14:tracePt t="58959" x="5581650" y="2151063"/>
          <p14:tracePt t="59073" x="5576888" y="2151063"/>
          <p14:tracePt t="59088" x="5576888" y="2155825"/>
          <p14:tracePt t="59095" x="5565775" y="2162175"/>
          <p14:tracePt t="59127" x="5554663" y="2173288"/>
          <p14:tracePt t="59159" x="5543550" y="2178050"/>
          <p14:tracePt t="59169" x="5537200" y="2178050"/>
          <p14:tracePt t="59176" x="5530850" y="2184400"/>
          <p14:tracePt t="59189" x="5526088" y="2184400"/>
          <p14:tracePt t="59205" x="5519738" y="2184400"/>
          <p14:tracePt t="59221" x="5514975" y="2195513"/>
          <p14:tracePt t="59238" x="5486400" y="2206625"/>
          <p14:tracePt t="59256" x="5468938" y="2217738"/>
          <p14:tracePt t="59271" x="5457825" y="2228850"/>
          <p14:tracePt t="59288" x="5446713" y="2228850"/>
          <p14:tracePt t="59305" x="5429250" y="2235200"/>
          <p14:tracePt t="59316" x="5418138" y="2241550"/>
          <p14:tracePt t="59327" x="5378450" y="2252663"/>
          <p14:tracePt t="59338" x="5362575" y="2252663"/>
          <p14:tracePt t="59354" x="5316538" y="2274888"/>
          <p14:tracePt t="59371" x="5294313" y="2279650"/>
          <p14:tracePt t="59392" x="5260975" y="2297113"/>
          <p14:tracePt t="59404" x="5254625" y="2297113"/>
          <p14:tracePt t="59421" x="5249863" y="2297113"/>
          <p14:tracePt t="59437" x="5226050" y="2297113"/>
          <p14:tracePt t="59454" x="5203825" y="2303463"/>
          <p14:tracePt t="59646" x="5199063" y="2303463"/>
          <p14:tracePt t="59672" x="5203825" y="2303463"/>
          <p14:tracePt t="59680" x="5210175" y="2297113"/>
          <p14:tracePt t="59689" x="5210175" y="2292350"/>
          <p14:tracePt t="59704" x="5226050" y="2279650"/>
          <p14:tracePt t="59723" x="5232400" y="2274888"/>
          <p14:tracePt t="59738" x="5238750" y="2274888"/>
          <p14:tracePt t="59755" x="5243513" y="2268538"/>
          <p14:tracePt t="59772" x="5249863" y="2268538"/>
          <p14:tracePt t="59814" x="5254625" y="2268538"/>
          <p14:tracePt t="59825" x="5265738" y="2268538"/>
          <p14:tracePt t="59838" x="5272088" y="2268538"/>
          <p14:tracePt t="59860" x="5289550" y="2268538"/>
          <p14:tracePt t="59873" x="5300663" y="2268538"/>
          <p14:tracePt t="60008" x="5305425" y="2274888"/>
          <p14:tracePt t="60110" x="5305425" y="2279650"/>
          <p14:tracePt t="60135" x="5300663" y="2279650"/>
          <p14:tracePt t="60143" x="5300663" y="2286000"/>
          <p14:tracePt t="60160" x="5289550" y="2286000"/>
          <p14:tracePt t="60171" x="5283200" y="2286000"/>
          <p14:tracePt t="60187" x="5272088" y="2292350"/>
          <p14:tracePt t="60225" x="5254625" y="2292350"/>
          <p14:tracePt t="60237" x="5238750" y="2297113"/>
          <p14:tracePt t="60385" x="5232400" y="2303463"/>
          <p14:tracePt t="60471" x="5238750" y="2303463"/>
          <p14:tracePt t="60495" x="5243513" y="2303463"/>
          <p14:tracePt t="60519" x="5249863" y="2303463"/>
          <p14:tracePt t="60783" x="5243513" y="2303463"/>
          <p14:tracePt t="60792" x="5232400" y="2303463"/>
          <p14:tracePt t="60814" x="5199063" y="2279650"/>
          <p14:tracePt t="61056" x="5187950" y="2279650"/>
          <p14:tracePt t="61063" x="5175250" y="2286000"/>
          <p14:tracePt t="61071" x="5164138" y="2286000"/>
          <p14:tracePt t="61083" x="5159375" y="2292350"/>
          <p14:tracePt t="61100" x="5130800" y="2303463"/>
          <p14:tracePt t="61118" x="5040313" y="2325688"/>
          <p14:tracePt t="61133" x="5022850" y="2330450"/>
          <p14:tracePt t="61151" x="5000625" y="2343150"/>
          <p14:tracePt t="61170" x="4989513" y="2343150"/>
          <p14:tracePt t="61183" x="4984750" y="2343150"/>
          <p14:tracePt t="61201" x="4978400" y="2343150"/>
          <p14:tracePt t="61216" x="4960938" y="2343150"/>
          <p14:tracePt t="61234" x="4945063" y="2343150"/>
          <p14:tracePt t="61250" x="4927600" y="2343150"/>
          <p14:tracePt t="61266" x="4905375" y="2336800"/>
          <p14:tracePt t="61283" x="4887913" y="2336800"/>
          <p14:tracePt t="61303" x="4870450" y="2336800"/>
          <p14:tracePt t="61321" x="4865688" y="2336800"/>
          <p14:tracePt t="61567" x="4865688" y="2330450"/>
          <p14:tracePt t="61593" x="4870450" y="2330450"/>
          <p14:tracePt t="61609" x="4887913" y="2330450"/>
          <p14:tracePt t="61622" x="4916488" y="2325688"/>
          <p14:tracePt t="61639" x="4949825" y="2325688"/>
          <p14:tracePt t="61656" x="4995863" y="2325688"/>
          <p14:tracePt t="61672" x="5035550" y="2325688"/>
          <p14:tracePt t="61690" x="5080000" y="2325688"/>
          <p14:tracePt t="61705" x="5124450" y="2325688"/>
          <p14:tracePt t="61722" x="5170488" y="2330450"/>
          <p14:tracePt t="61739" x="5214938" y="2343150"/>
          <p14:tracePt t="61755" x="5260975" y="2347913"/>
          <p14:tracePt t="61774" x="5356225" y="2359025"/>
          <p14:tracePt t="61790" x="5402263" y="2359025"/>
          <p14:tracePt t="61805" x="5453063" y="2359025"/>
          <p14:tracePt t="61823" x="5464175" y="2359025"/>
          <p14:tracePt t="62191" x="5468938" y="2359025"/>
          <p14:tracePt t="62455" x="5464175" y="2359025"/>
          <p14:tracePt t="62464" x="5453063" y="2359025"/>
          <p14:tracePt t="62886" x="5446713" y="2359025"/>
          <p14:tracePt t="62935" x="5435600" y="2359025"/>
          <p14:tracePt t="62959" x="5429250" y="2359025"/>
          <p14:tracePt t="63063" x="5418138" y="2359025"/>
          <p14:tracePt t="63143" x="5413375" y="2354263"/>
          <p14:tracePt t="63183" x="5407025" y="2347913"/>
          <p14:tracePt t="63191" x="5407025" y="2336800"/>
          <p14:tracePt t="63287" x="5402263" y="2330450"/>
          <p14:tracePt t="63298" x="5402263" y="2319338"/>
          <p14:tracePt t="63316" x="5402263" y="2308225"/>
          <p14:tracePt t="63331" x="5402263" y="2268538"/>
          <p14:tracePt t="63347" x="5395913" y="2241550"/>
          <p14:tracePt t="63366" x="5384800" y="2212975"/>
          <p14:tracePt t="63380" x="5378450" y="2195513"/>
          <p14:tracePt t="63398" x="5373688" y="2178050"/>
          <p14:tracePt t="64039" x="5367338" y="2178050"/>
          <p14:tracePt t="64095" x="5367338" y="2184400"/>
          <p14:tracePt t="64103" x="5362575" y="2190750"/>
          <p14:tracePt t="64112" x="5362575" y="2195513"/>
          <p14:tracePt t="64127" x="5351463" y="2212975"/>
          <p14:tracePt t="64145" x="5305425" y="2235200"/>
          <p14:tracePt t="64161" x="5272088" y="2268538"/>
          <p14:tracePt t="64177" x="5226050" y="2308225"/>
          <p14:tracePt t="64194" x="5192713" y="2325688"/>
          <p14:tracePt t="64212" x="5148263" y="2359025"/>
          <p14:tracePt t="64228" x="5062538" y="2376488"/>
          <p14:tracePt t="64244" x="4949825" y="2381250"/>
          <p14:tracePt t="64264" x="4786313" y="2381250"/>
          <p14:tracePt t="64277" x="4764088" y="2381250"/>
          <p14:tracePt t="64294" x="4695825" y="2381250"/>
          <p14:tracePt t="64313" x="4684713" y="2381250"/>
          <p14:tracePt t="64318" x="4667250" y="2370138"/>
          <p14:tracePt t="64331" x="4640263" y="2354263"/>
          <p14:tracePt t="64344" x="4600575" y="2336800"/>
          <p14:tracePt t="64361" x="4594225" y="2336800"/>
          <p14:tracePt t="64394" x="4578350" y="2330450"/>
          <p14:tracePt t="64410" x="4565650" y="2330450"/>
          <p14:tracePt t="64429" x="4538663" y="2330450"/>
          <p14:tracePt t="64443" x="4514850" y="2330450"/>
          <p14:tracePt t="64460" x="4476750" y="2330450"/>
          <p14:tracePt t="64479" x="4430713" y="2330450"/>
          <p14:tracePt t="64495" x="4357688" y="2325688"/>
          <p14:tracePt t="64510" x="4311650" y="2308225"/>
          <p14:tracePt t="64527" x="4249738" y="2292350"/>
          <p14:tracePt t="64549" x="4205288" y="2292350"/>
          <p14:tracePt t="64560" x="4176713" y="2286000"/>
          <p14:tracePt t="64728" x="4216400" y="2286000"/>
          <p14:tracePt t="64736" x="4284663" y="2286000"/>
          <p14:tracePt t="64745" x="4340225" y="2286000"/>
          <p14:tracePt t="64760" x="4616450" y="2286000"/>
          <p14:tracePt t="64777" x="4921250" y="2274888"/>
          <p14:tracePt t="64795" x="5086350" y="2268538"/>
          <p14:tracePt t="64813" x="5113338" y="2257425"/>
          <p14:tracePt t="64902" x="5097463" y="2257425"/>
          <p14:tracePt t="64911" x="5091113" y="2257425"/>
          <p14:tracePt t="64927" x="5029200" y="2257425"/>
          <p14:tracePt t="64943" x="5011738" y="2257425"/>
          <p14:tracePt t="65031" x="5000625" y="2252663"/>
          <p14:tracePt t="65039" x="4995863" y="2246313"/>
          <p14:tracePt t="65048" x="4967288" y="2224088"/>
          <p14:tracePt t="65060" x="4967288" y="2212975"/>
          <p14:tracePt t="65077" x="4967288" y="2206625"/>
          <p14:tracePt t="65151" x="4967288" y="2212975"/>
          <p14:tracePt t="65159" x="4967288" y="2224088"/>
          <p14:tracePt t="65170" x="4978400" y="2241550"/>
          <p14:tracePt t="65179" x="4984750" y="2241550"/>
          <p14:tracePt t="65194" x="4995863" y="2257425"/>
          <p14:tracePt t="65335" x="5000625" y="2257425"/>
          <p14:tracePt t="65351" x="5022850" y="2257425"/>
          <p14:tracePt t="65364" x="5040313" y="2252663"/>
          <p14:tracePt t="65377" x="5073650" y="2241550"/>
          <p14:tracePt t="65394" x="5113338" y="2224088"/>
          <p14:tracePt t="65411" x="5124450" y="2217738"/>
          <p14:tracePt t="65430" x="5137150" y="2206625"/>
          <p14:tracePt t="65444" x="5164138" y="2201863"/>
          <p14:tracePt t="65461" x="5210175" y="2195513"/>
          <p14:tracePt t="65482" x="5232400" y="2184400"/>
          <p14:tracePt t="65495" x="5238750" y="2184400"/>
          <p14:tracePt t="65583" x="5243513" y="2184400"/>
          <p14:tracePt t="65599" x="5249863" y="2190750"/>
          <p14:tracePt t="65611" x="5254625" y="2195513"/>
          <p14:tracePt t="65663" x="5260975" y="2201863"/>
          <p14:tracePt t="65688" x="5265738" y="2206625"/>
          <p14:tracePt t="65700" x="5276850" y="2212975"/>
          <p14:tracePt t="65793" x="5283200" y="2212975"/>
          <p14:tracePt t="66215" x="5289550" y="2212975"/>
          <p14:tracePt t="66239" x="5283200" y="2212975"/>
          <p14:tracePt t="66247" x="5276850" y="2212975"/>
          <p14:tracePt t="66257" x="5265738" y="2212975"/>
          <p14:tracePt t="66272" x="5243513" y="2212975"/>
          <p14:tracePt t="66290" x="5210175" y="2212975"/>
          <p14:tracePt t="66305" x="5141913" y="2212975"/>
          <p14:tracePt t="66311" x="5086350" y="2224088"/>
          <p14:tracePt t="66323" x="5040313" y="2228850"/>
          <p14:tracePt t="66339" x="4933950" y="2263775"/>
          <p14:tracePt t="66357" x="4826000" y="2292350"/>
          <p14:tracePt t="66373" x="4764088" y="2297113"/>
          <p14:tracePt t="66389" x="4684713" y="2303463"/>
          <p14:tracePt t="66408" x="4560888" y="2325688"/>
          <p14:tracePt t="66422" x="4487863" y="2325688"/>
          <p14:tracePt t="66439" x="4391025" y="2330450"/>
          <p14:tracePt t="66455" x="4256088" y="2330450"/>
          <p14:tracePt t="66477" x="4108450" y="2330450"/>
          <p14:tracePt t="66488" x="3871913" y="2330450"/>
          <p14:tracePt t="66505" x="3651250" y="2330450"/>
          <p14:tracePt t="66522" x="3471863" y="2330450"/>
          <p14:tracePt t="66540" x="3403600" y="2319338"/>
          <p14:tracePt t="66557" x="3375025" y="2308225"/>
          <p14:tracePt t="66573" x="3330575" y="2292350"/>
          <p14:tracePt t="66592" x="3268663" y="2257425"/>
          <p14:tracePt t="66606" x="3251200" y="2252663"/>
          <p14:tracePt t="66656" x="3244850" y="2252663"/>
          <p14:tracePt t="66681" x="3240088" y="2252663"/>
          <p14:tracePt t="66687" x="3233738" y="2252663"/>
          <p14:tracePt t="66705" x="3206750" y="2257425"/>
          <p14:tracePt t="66722" x="3189288" y="2263775"/>
          <p14:tracePt t="66743" x="3143250" y="2303463"/>
          <p14:tracePt t="66756" x="3132138" y="2308225"/>
          <p14:tracePt t="66774" x="3098800" y="2343150"/>
          <p14:tracePt t="66789" x="3036888" y="2347913"/>
          <p14:tracePt t="66808" x="2924175" y="2393950"/>
          <p14:tracePt t="66825" x="2878138" y="2405063"/>
          <p14:tracePt t="66841" x="2855913" y="2416175"/>
          <p14:tracePt t="66862" x="2822575" y="2438400"/>
          <p14:tracePt t="66873" x="2816225" y="2438400"/>
          <p14:tracePt t="66891" x="2800350" y="2438400"/>
          <p14:tracePt t="66906" x="2782888" y="2438400"/>
          <p14:tracePt t="66922" x="2754313" y="2444750"/>
          <p14:tracePt t="66939" x="2736850" y="2455863"/>
          <p14:tracePt t="66974" x="2732088" y="2460625"/>
          <p14:tracePt t="66988" x="2732088" y="2471738"/>
          <p14:tracePt t="67006" x="2732088" y="2506663"/>
          <p14:tracePt t="67022" x="2760663" y="2562225"/>
          <p14:tracePt t="67039" x="2816225" y="2647950"/>
          <p14:tracePt t="67058" x="2873375" y="2714625"/>
          <p14:tracePt t="67072" x="2968625" y="2838450"/>
          <p14:tracePt t="67090" x="3105150" y="2952750"/>
          <p14:tracePt t="67109" x="3217863" y="3019425"/>
          <p14:tracePt t="67122" x="3308350" y="3059113"/>
          <p14:tracePt t="67139" x="3341688" y="3070225"/>
          <p14:tracePt t="67156" x="3370263" y="3081338"/>
          <p14:tracePt t="67176" x="3397250" y="3092450"/>
          <p14:tracePt t="67189" x="3414713" y="3092450"/>
          <p14:tracePt t="67206" x="3448050" y="3092450"/>
          <p14:tracePt t="67222" x="3460750" y="3092450"/>
          <p14:tracePt t="67238" x="3476625" y="3092450"/>
          <p14:tracePt t="67255" x="3498850" y="3092450"/>
          <p14:tracePt t="67274" x="3538538" y="3070225"/>
          <p14:tracePt t="67289" x="3562350" y="3054350"/>
          <p14:tracePt t="67306" x="3589338" y="3036888"/>
          <p14:tracePt t="67311" x="3635375" y="3019425"/>
          <p14:tracePt t="67324" x="3663950" y="3003550"/>
          <p14:tracePt t="67341" x="3730625" y="2974975"/>
          <p14:tracePt t="67355" x="3792538" y="2946400"/>
          <p14:tracePt t="67373" x="3871913" y="2924175"/>
          <p14:tracePt t="67389" x="3917950" y="2917825"/>
          <p14:tracePt t="67406" x="4002088" y="2917825"/>
          <p14:tracePt t="67423" x="4092575" y="2917825"/>
          <p14:tracePt t="67440" x="4154488" y="2917825"/>
          <p14:tracePt t="67455" x="4244975" y="2917825"/>
          <p14:tracePt t="67472" x="4340225" y="2906713"/>
          <p14:tracePt t="67489" x="4391025" y="2901950"/>
          <p14:tracePt t="67507" x="4425950" y="2884488"/>
          <p14:tracePt t="67522" x="4437063" y="2878138"/>
          <p14:tracePt t="67539" x="4481513" y="2873375"/>
          <p14:tracePt t="67556" x="4503738" y="2862263"/>
          <p14:tracePt t="67575" x="4521200" y="2855913"/>
          <p14:tracePt t="67607" x="4521200" y="2844800"/>
          <p14:tracePt t="67625" x="4554538" y="2838450"/>
          <p14:tracePt t="67640" x="4605338" y="2838450"/>
          <p14:tracePt t="67657" x="4640263" y="2838450"/>
          <p14:tracePt t="67672" x="4702175" y="2838450"/>
          <p14:tracePt t="67691" x="4764088" y="2838450"/>
          <p14:tracePt t="67705" x="4837113" y="2867025"/>
          <p14:tracePt t="67722" x="4972050" y="2873375"/>
          <p14:tracePt t="67748" x="5429250" y="2952750"/>
          <p14:tracePt t="67760" x="5627688" y="2997200"/>
          <p14:tracePt t="67771" x="5683250" y="3003550"/>
          <p14:tracePt t="67789" x="5757863" y="3041650"/>
          <p14:tracePt t="67806" x="5780088" y="3048000"/>
          <p14:tracePt t="67935" x="5784850" y="3048000"/>
          <p14:tracePt t="67943" x="5784850" y="3041650"/>
          <p14:tracePt t="67956" x="5797550" y="3030538"/>
          <p14:tracePt t="67972" x="5802313" y="3014663"/>
          <p14:tracePt t="67989" x="5808663" y="2986088"/>
          <p14:tracePt t="68005" x="5808663" y="2974975"/>
          <p14:tracePt t="68024" x="5808663" y="2952750"/>
          <p14:tracePt t="68040" x="5808663" y="2946400"/>
          <p14:tracePt t="68055" x="5718175" y="2924175"/>
          <p14:tracePt t="68072" x="5570538" y="2895600"/>
          <p14:tracePt t="68089" x="5334000" y="2895600"/>
          <p14:tracePt t="68107" x="5080000" y="2906713"/>
          <p14:tracePt t="68122" x="4887913" y="2946400"/>
          <p14:tracePt t="68139" x="4695825" y="2963863"/>
          <p14:tracePt t="68158" x="4437063" y="2963863"/>
          <p14:tracePt t="68172" x="4346575" y="2963863"/>
          <p14:tracePt t="68190" x="4187825" y="2963863"/>
          <p14:tracePt t="68205" x="4030663" y="2963863"/>
          <p14:tracePt t="68223" x="3736975" y="2963863"/>
          <p14:tracePt t="68238" x="3600450" y="2952750"/>
          <p14:tracePt t="68255" x="3549650" y="2952750"/>
          <p14:tracePt t="68273" x="3533775" y="2952750"/>
          <p14:tracePt t="68290" x="3494088" y="2946400"/>
          <p14:tracePt t="68307" x="3403600" y="2924175"/>
          <p14:tracePt t="68313" x="3370263" y="2917825"/>
          <p14:tracePt t="68326" x="3295650" y="2895600"/>
          <p14:tracePt t="68341" x="3182938" y="2873375"/>
          <p14:tracePt t="68357" x="3092450" y="2838450"/>
          <p14:tracePt t="68372" x="3070225" y="2833688"/>
          <p14:tracePt t="68439" x="3070225" y="2827338"/>
          <p14:tracePt t="68447" x="3076575" y="2816225"/>
          <p14:tracePt t="68456" x="3087688" y="2816225"/>
          <p14:tracePt t="68472" x="3178175" y="2782888"/>
          <p14:tracePt t="68490" x="3268663" y="2736850"/>
          <p14:tracePt t="68505" x="3308350" y="2725738"/>
          <p14:tracePt t="68639" x="3308350" y="2720975"/>
          <p14:tracePt t="68655" x="3273425" y="2714625"/>
          <p14:tracePt t="68663" x="3240088" y="2714625"/>
          <p14:tracePt t="68676" x="3217863" y="2714625"/>
          <p14:tracePt t="68688" x="3132138" y="2714625"/>
          <p14:tracePt t="68705" x="3092450" y="2714625"/>
          <p14:tracePt t="68721" x="3025775" y="2714625"/>
          <p14:tracePt t="68739" x="2917825" y="2714625"/>
          <p14:tracePt t="68756" x="2805113" y="2714625"/>
          <p14:tracePt t="68772" x="2725738" y="2714625"/>
          <p14:tracePt t="68789" x="2670175" y="2714625"/>
          <p14:tracePt t="68805" x="2659063" y="2714625"/>
          <p14:tracePt t="68919" x="2663825" y="2714625"/>
          <p14:tracePt t="68927" x="2681288" y="2714625"/>
          <p14:tracePt t="68938" x="2732088" y="2714625"/>
          <p14:tracePt t="68959" x="2924175" y="2714625"/>
          <p14:tracePt t="68971" x="3003550" y="2714625"/>
          <p14:tracePt t="68988" x="3149600" y="2714625"/>
          <p14:tracePt t="69005" x="3363913" y="2714625"/>
          <p14:tracePt t="69021" x="3549650" y="2714625"/>
          <p14:tracePt t="69038" x="3770313" y="2714625"/>
          <p14:tracePt t="69056" x="3883025" y="2714625"/>
          <p14:tracePt t="69072" x="3984625" y="2714625"/>
          <p14:tracePt t="69088" x="4121150" y="2703513"/>
          <p14:tracePt t="69107" x="4267200" y="2703513"/>
          <p14:tracePt t="69122" x="4448175" y="2703513"/>
          <p14:tracePt t="69138" x="4662488" y="2703513"/>
          <p14:tracePt t="69154" x="4832350" y="2703513"/>
          <p14:tracePt t="69172" x="4921250" y="2703513"/>
          <p14:tracePt t="69190" x="4927600" y="2703513"/>
          <p14:tracePt t="69263" x="4933950" y="2703513"/>
          <p14:tracePt t="69271" x="4938713" y="2703513"/>
          <p14:tracePt t="69288" x="4967288" y="2703513"/>
          <p14:tracePt t="69431" x="4978400" y="2703513"/>
          <p14:tracePt t="69440" x="4984750" y="2703513"/>
          <p14:tracePt t="69455" x="5011738" y="2709863"/>
          <p14:tracePt t="69475" x="5035550" y="2714625"/>
          <p14:tracePt t="69489" x="5051425" y="2720975"/>
          <p14:tracePt t="69505" x="5068888" y="2720975"/>
          <p14:tracePt t="69522" x="5108575" y="2725738"/>
          <p14:tracePt t="69538" x="5153025" y="2725738"/>
          <p14:tracePt t="69557" x="5232400" y="2725738"/>
          <p14:tracePt t="69573" x="5327650" y="2732088"/>
          <p14:tracePt t="69588" x="5391150" y="2743200"/>
          <p14:tracePt t="69679" x="5391150" y="2749550"/>
          <p14:tracePt t="69688" x="5345113" y="2760663"/>
          <p14:tracePt t="69696" x="5272088" y="2771775"/>
          <p14:tracePt t="69704" x="5192713" y="2800350"/>
          <p14:tracePt t="69721" x="5062538" y="2827338"/>
          <p14:tracePt t="69744" x="4843463" y="2873375"/>
          <p14:tracePt t="69755" x="4826000" y="2873375"/>
          <p14:tracePt t="69771" x="4819650" y="2873375"/>
          <p14:tracePt t="69871" x="4837113" y="2867025"/>
          <p14:tracePt t="69880" x="4870450" y="2867025"/>
          <p14:tracePt t="69893" x="4916488" y="2862263"/>
          <p14:tracePt t="69904" x="5006975" y="2862263"/>
          <p14:tracePt t="69921" x="5051425" y="2855913"/>
          <p14:tracePt t="69938" x="5102225" y="2855913"/>
          <p14:tracePt t="69954" x="5187950" y="2855913"/>
          <p14:tracePt t="69971" x="5276850" y="2855913"/>
          <p14:tracePt t="69990" x="5345113" y="2855913"/>
          <p14:tracePt t="70004" x="5413375" y="2855913"/>
          <p14:tracePt t="70313" x="5407025" y="2844800"/>
          <p14:tracePt t="70326" x="5395913" y="2838450"/>
          <p14:tracePt t="70337" x="5334000" y="2838450"/>
          <p14:tracePt t="70353" x="5214938" y="2805113"/>
          <p14:tracePt t="70370" x="5102225" y="2800350"/>
          <p14:tracePt t="70388" x="5006975" y="2765425"/>
          <p14:tracePt t="70403" x="4960938" y="2749550"/>
          <p14:tracePt t="70567" x="4984750" y="2749550"/>
          <p14:tracePt t="70576" x="4995863" y="2749550"/>
          <p14:tracePt t="70587" x="5035550" y="2749550"/>
          <p14:tracePt t="70604" x="5097463" y="2749550"/>
          <p14:tracePt t="70619" x="5148263" y="2736850"/>
          <p14:tracePt t="70636" x="5175250" y="2736850"/>
          <p14:tracePt t="70656" x="5221288" y="2732088"/>
          <p14:tracePt t="70669" x="5238750" y="2732088"/>
          <p14:tracePt t="70686" x="5345113" y="2720975"/>
          <p14:tracePt t="70702" x="5413375" y="2703513"/>
          <p14:tracePt t="70720" x="5418138" y="2703513"/>
          <p14:tracePt t="70820" x="5424488" y="2703513"/>
          <p14:tracePt t="70842" x="5486400" y="2703513"/>
          <p14:tracePt t="70859" x="5530850" y="2703513"/>
          <p14:tracePt t="70869" x="5554663" y="2714625"/>
          <p14:tracePt t="70886" x="5627688" y="2714625"/>
          <p14:tracePt t="70904" x="5689600" y="2720975"/>
          <p14:tracePt t="70922" x="5762625" y="2720975"/>
          <p14:tracePt t="70936" x="5830888" y="2720975"/>
          <p14:tracePt t="70953" x="5892800" y="2720975"/>
          <p14:tracePt t="70970" x="5983288" y="2720975"/>
          <p14:tracePt t="70985" x="6045200" y="2720975"/>
          <p14:tracePt t="71002" x="6073775" y="2720975"/>
          <p14:tracePt t="71021" x="6084888" y="2720975"/>
          <p14:tracePt t="71037" x="6113463" y="2720975"/>
          <p14:tracePt t="71052" x="6153150" y="2720975"/>
          <p14:tracePt t="71069" x="6230938" y="2720975"/>
          <p14:tracePt t="71088" x="6343650" y="2720975"/>
          <p14:tracePt t="71102" x="6383338" y="2720975"/>
          <p14:tracePt t="71119" x="6411913" y="2720975"/>
          <p14:tracePt t="71138" x="6434138" y="2725738"/>
          <p14:tracePt t="71153" x="6496050" y="2732088"/>
          <p14:tracePt t="71170" x="6553200" y="2732088"/>
          <p14:tracePt t="71187" x="6643688" y="2732088"/>
          <p14:tracePt t="71204" x="6677025" y="2732088"/>
          <p14:tracePt t="71219" x="6705600" y="2732088"/>
          <p14:tracePt t="71235" x="6711950" y="2732088"/>
          <p14:tracePt t="71273" x="6723063" y="2732088"/>
          <p14:tracePt t="71288" x="6734175" y="2732088"/>
          <p14:tracePt t="71296" x="6745288" y="2736850"/>
          <p14:tracePt t="71305" x="6750050" y="2736850"/>
          <p14:tracePt t="71735" x="6756400" y="2732088"/>
          <p14:tracePt t="71746" x="6778625" y="2720975"/>
          <p14:tracePt t="71764" x="6796088" y="2709863"/>
          <p14:tracePt t="71786" x="6942138" y="2663825"/>
          <p14:tracePt t="71798" x="7061200" y="2624138"/>
          <p14:tracePt t="71817" x="7156450" y="2590800"/>
          <p14:tracePt t="71822" x="7191375" y="2590800"/>
          <p14:tracePt t="71831" x="7253288" y="2557463"/>
          <p14:tracePt t="71847" x="7332663" y="2533650"/>
          <p14:tracePt t="71864" x="7405688" y="2511425"/>
          <p14:tracePt t="71883" x="7478713" y="2506663"/>
          <p14:tracePt t="71898" x="7540625" y="2495550"/>
          <p14:tracePt t="71914" x="7597775" y="2495550"/>
          <p14:tracePt t="71933" x="7637463" y="2495550"/>
          <p14:tracePt t="71952" x="7664450" y="2495550"/>
          <p14:tracePt t="71966" x="7670800" y="2495550"/>
          <p14:tracePt t="71981" x="7677150" y="2489200"/>
          <p14:tracePt t="72000" x="7699375" y="2489200"/>
          <p14:tracePt t="72015" x="7710488" y="2489200"/>
          <p14:tracePt t="72143" x="7710488" y="2506663"/>
          <p14:tracePt t="72152" x="7710488" y="2511425"/>
          <p14:tracePt t="72164" x="7710488" y="2517775"/>
          <p14:tracePt t="72181" x="7688263" y="2533650"/>
          <p14:tracePt t="72198" x="7608888" y="2573338"/>
          <p14:tracePt t="72216" x="7445375" y="2613025"/>
          <p14:tracePt t="72231" x="7326313" y="2624138"/>
          <p14:tracePt t="72247" x="7202488" y="2641600"/>
          <p14:tracePt t="72265" x="7094538" y="2647950"/>
          <p14:tracePt t="72281" x="7004050" y="2663825"/>
          <p14:tracePt t="72297" x="6908800" y="2681288"/>
          <p14:tracePt t="72315" x="6846888" y="2681288"/>
          <p14:tracePt t="72318" x="6829425" y="2681288"/>
          <p14:tracePt t="72332" x="6800850" y="2674938"/>
          <p14:tracePt t="72350" x="6789738" y="2670175"/>
          <p14:tracePt t="72383" x="6784975" y="2659063"/>
          <p14:tracePt t="72399" x="6756400" y="2641600"/>
          <p14:tracePt t="72415" x="6738938" y="2635250"/>
          <p14:tracePt t="72487" x="6727825" y="2635250"/>
          <p14:tracePt t="72495" x="6716713" y="2635250"/>
          <p14:tracePt t="72516" x="6711950" y="2630488"/>
          <p14:tracePt t="72578" x="6705600" y="2630488"/>
          <p14:tracePt t="72587" x="6699250" y="2624138"/>
          <p14:tracePt t="72597" x="6688138" y="2613025"/>
          <p14:tracePt t="72751" x="6688138" y="2619375"/>
          <p14:tracePt t="72863" x="6694488" y="2624138"/>
          <p14:tracePt t="72872" x="6699250" y="2635250"/>
          <p14:tracePt t="72881" x="6705600" y="2641600"/>
          <p14:tracePt t="72897" x="6711950" y="2641600"/>
          <p14:tracePt t="72919" x="6711950" y="2647950"/>
          <p14:tracePt t="73015" x="6711950" y="2659063"/>
          <p14:tracePt t="73025" x="6699250" y="2681288"/>
          <p14:tracePt t="73036" x="6677025" y="2698750"/>
          <p14:tracePt t="73048" x="6637338" y="2732088"/>
          <p14:tracePt t="73064" x="6581775" y="2776538"/>
          <p14:tracePt t="73081" x="6542088" y="2805113"/>
          <p14:tracePt t="73099" x="6513513" y="2855913"/>
          <p14:tracePt t="73114" x="6502400" y="2889250"/>
          <p14:tracePt t="73131" x="6496050" y="2913063"/>
          <p14:tracePt t="73149" x="6496050" y="2924175"/>
          <p14:tracePt t="73183" x="6491288" y="2924175"/>
          <p14:tracePt t="73191" x="6484938" y="2924175"/>
          <p14:tracePt t="73200" x="6484938" y="2917825"/>
          <p14:tracePt t="73216" x="6480175" y="2906713"/>
          <p14:tracePt t="73231" x="6469063" y="2878138"/>
          <p14:tracePt t="73248" x="6457950" y="2851150"/>
          <p14:tracePt t="73264" x="6440488" y="2833688"/>
          <p14:tracePt t="73282" x="6434138" y="2827338"/>
          <p14:tracePt t="73297" x="6429375" y="2822575"/>
          <p14:tracePt t="73331" x="6423025" y="2822575"/>
          <p14:tracePt t="73348" x="6394450" y="2816225"/>
          <p14:tracePt t="73364" x="6350000" y="2816225"/>
          <p14:tracePt t="73380" x="6292850" y="2816225"/>
          <p14:tracePt t="73397" x="6226175" y="2816225"/>
          <p14:tracePt t="73415" x="6118225" y="2822575"/>
          <p14:tracePt t="73433" x="6096000" y="2827338"/>
          <p14:tracePt t="73448" x="6078538" y="2827338"/>
          <p14:tracePt t="73464" x="6062663" y="2827338"/>
          <p14:tracePt t="73483" x="6045200" y="2827338"/>
          <p14:tracePt t="73497" x="6027738" y="2827338"/>
          <p14:tracePt t="73513" x="6005513" y="2822575"/>
          <p14:tracePt t="73530" x="5972175" y="2805113"/>
          <p14:tracePt t="73548" x="5937250" y="2800350"/>
          <p14:tracePt t="73566" x="5859463" y="2800350"/>
          <p14:tracePt t="73581" x="5842000" y="2800350"/>
          <p14:tracePt t="73597" x="5791200" y="2800350"/>
          <p14:tracePt t="73614" x="5718175" y="2794000"/>
          <p14:tracePt t="73630" x="5700713" y="2787650"/>
          <p14:tracePt t="73649" x="5695950" y="2787650"/>
          <p14:tracePt t="73664" x="5689600" y="2787650"/>
          <p14:tracePt t="73871" x="5689600" y="2782888"/>
          <p14:tracePt t="73880" x="5695950" y="2782888"/>
          <p14:tracePt t="73899" x="5722938" y="2782888"/>
          <p14:tracePt t="73914" x="5762625" y="2782888"/>
          <p14:tracePt t="73930" x="5842000" y="2782888"/>
          <p14:tracePt t="73947" x="5965825" y="2782888"/>
          <p14:tracePt t="73965" x="6067425" y="2782888"/>
          <p14:tracePt t="73980" x="6135688" y="2754313"/>
          <p14:tracePt t="73997" x="6208713" y="2743200"/>
          <p14:tracePt t="74017" x="6321425" y="2714625"/>
          <p14:tracePt t="74031" x="6407150" y="2698750"/>
          <p14:tracePt t="74048" x="6508750" y="2698750"/>
          <p14:tracePt t="74063" x="6632575" y="2698750"/>
          <p14:tracePt t="74080" x="6727825" y="2725738"/>
          <p14:tracePt t="74100" x="6829425" y="2754313"/>
          <p14:tracePt t="74114" x="6915150" y="2771775"/>
          <p14:tracePt t="74130" x="6981825" y="2776538"/>
          <p14:tracePt t="74147" x="7054850" y="2776538"/>
          <p14:tracePt t="74165" x="7112000" y="2776538"/>
          <p14:tracePt t="74182" x="7207250" y="2776538"/>
          <p14:tracePt t="74197" x="7258050" y="2776538"/>
          <p14:tracePt t="74214" x="7321550" y="2776538"/>
          <p14:tracePt t="74234" x="7326313" y="2776538"/>
          <p14:tracePt t="74248" x="7337425" y="2771775"/>
          <p14:tracePt t="74263" x="7354888" y="2771775"/>
          <p14:tracePt t="74281" x="7359650" y="2771775"/>
          <p14:tracePt t="74299" x="7366000" y="2771775"/>
          <p14:tracePt t="74559" x="7366000" y="2765425"/>
          <p14:tracePt t="74567" x="7354888" y="2765425"/>
          <p14:tracePt t="74579" x="7348538" y="2771775"/>
          <p14:tracePt t="74591" x="7343775" y="2776538"/>
          <p14:tracePt t="74603" x="7326313" y="2787650"/>
          <p14:tracePt t="74620" x="7321550" y="2794000"/>
          <p14:tracePt t="74639" x="7315200" y="2794000"/>
          <p14:tracePt t="74751" x="7308850" y="2794000"/>
          <p14:tracePt t="74759" x="7297738" y="2800350"/>
          <p14:tracePt t="74771" x="7292975" y="2800350"/>
          <p14:tracePt t="74795" x="7242175" y="2816225"/>
          <p14:tracePt t="74813" x="7224713" y="2816225"/>
          <p14:tracePt t="74895" x="7219950" y="2816225"/>
          <p14:tracePt t="74912" x="7213600" y="2816225"/>
          <p14:tracePt t="74927" x="7191375" y="2816225"/>
          <p14:tracePt t="74937" x="7180263" y="2800350"/>
          <p14:tracePt t="74953" x="7169150" y="2787650"/>
          <p14:tracePt t="74971" x="7156450" y="2771775"/>
          <p14:tracePt t="74986" x="7151688" y="2765425"/>
          <p14:tracePt t="75096" x="7145338" y="2765425"/>
          <p14:tracePt t="75671" x="7151688" y="2765425"/>
          <p14:tracePt t="75680" x="7162800" y="2765425"/>
          <p14:tracePt t="75692" x="7173913" y="2765425"/>
          <p14:tracePt t="75708" x="7196138" y="2765425"/>
          <p14:tracePt t="75724" x="7202488" y="2765425"/>
          <p14:tracePt t="75742" x="7235825" y="2765425"/>
          <p14:tracePt t="75760" x="7242175" y="2765425"/>
          <p14:tracePt t="76439" x="7253288" y="2765425"/>
          <p14:tracePt t="76447" x="7292975" y="2776538"/>
          <p14:tracePt t="76458" x="7354888" y="2782888"/>
          <p14:tracePt t="76477" x="7434263" y="2782888"/>
          <p14:tracePt t="76492" x="7478713" y="2787650"/>
          <p14:tracePt t="76508" x="7489825" y="2787650"/>
          <p14:tracePt t="76529" x="7496175" y="2787650"/>
          <p14:tracePt t="76541" x="7518400" y="2787650"/>
          <p14:tracePt t="76560" x="7597775" y="2787650"/>
          <p14:tracePt t="76574" x="7626350" y="2787650"/>
          <p14:tracePt t="76631" x="7631113" y="2800350"/>
          <p14:tracePt t="76640" x="7637463" y="2800350"/>
          <p14:tracePt t="76659" x="7664450" y="2800350"/>
          <p14:tracePt t="76675" x="7681913" y="2800350"/>
          <p14:tracePt t="76775" x="7693025" y="2800350"/>
          <p14:tracePt t="76783" x="7699375" y="2800350"/>
          <p14:tracePt t="76895" x="7704138" y="2794000"/>
          <p14:tracePt t="76904" x="7704138" y="2787650"/>
          <p14:tracePt t="76919" x="7704138" y="2782888"/>
          <p14:tracePt t="76928" x="7704138" y="2776538"/>
          <p14:tracePt t="76942" x="7704138" y="2760663"/>
          <p14:tracePt t="76958" x="7704138" y="2754313"/>
          <p14:tracePt t="76974" x="7704138" y="2749550"/>
          <p14:tracePt t="76991" x="7704138" y="2736850"/>
          <p14:tracePt t="77011" x="7704138" y="2720975"/>
          <p14:tracePt t="77032" x="7704138" y="2703513"/>
          <p14:tracePt t="77049" x="7704138" y="2670175"/>
          <p14:tracePt t="77062" x="7704138" y="2663825"/>
          <p14:tracePt t="77079" x="7704138" y="2641600"/>
          <p14:tracePt t="77091" x="7704138" y="2635250"/>
          <p14:tracePt t="77108" x="7704138" y="2630488"/>
          <p14:tracePt t="77455" x="7710488" y="2635250"/>
          <p14:tracePt t="77464" x="7739063" y="2647950"/>
          <p14:tracePt t="77471" x="7800975" y="2681288"/>
          <p14:tracePt t="77480" x="7885113" y="2732088"/>
          <p14:tracePt t="77497" x="8059738" y="2822575"/>
          <p14:tracePt t="77519" x="8274050" y="2928938"/>
          <p14:tracePt t="77531" x="8313738" y="2957513"/>
          <p14:tracePt t="77548" x="8382000" y="2974975"/>
          <p14:tracePt t="77564" x="8415338" y="2990850"/>
          <p14:tracePt t="77581" x="8501063" y="3003550"/>
          <p14:tracePt t="77599" x="8618538" y="3025775"/>
          <p14:tracePt t="77615" x="8720138" y="3036888"/>
          <p14:tracePt t="77631" x="8777288" y="3048000"/>
          <p14:tracePt t="77650" x="8878888" y="3048000"/>
          <p14:tracePt t="77665" x="8980488" y="3048000"/>
          <p14:tracePt t="77681" x="9070975" y="3048000"/>
          <p14:tracePt t="77697" x="9121775" y="3048000"/>
          <p14:tracePt t="77714" x="9137650" y="3048000"/>
          <p14:tracePt t="77732" x="9144000" y="3048000"/>
          <p14:tracePt t="77747" x="9155113" y="3048000"/>
          <p14:tracePt t="77764" x="9177338" y="3041650"/>
          <p14:tracePt t="77783" x="9245600" y="3014663"/>
          <p14:tracePt t="77798" x="9278938" y="2986088"/>
          <p14:tracePt t="77816" x="9340850" y="2952750"/>
          <p14:tracePt t="77822" x="9358313" y="2940050"/>
          <p14:tracePt t="77833" x="9358313" y="2935288"/>
          <p14:tracePt t="77848" x="9364663" y="2924175"/>
          <p14:tracePt t="77864" x="9380538" y="2906713"/>
          <p14:tracePt t="77883" x="9391650" y="2895600"/>
          <p14:tracePt t="77897" x="9398000" y="2889250"/>
          <p14:tracePt t="77914" x="9398000" y="2884488"/>
          <p14:tracePt t="77933" x="9398000" y="2878138"/>
          <p14:tracePt t="77948" x="9404350" y="2873375"/>
          <p14:tracePt t="77964" x="9420225" y="2862263"/>
          <p14:tracePt t="77981" x="9431338" y="2851150"/>
          <p14:tracePt t="77999" x="9442450" y="2833688"/>
          <p14:tracePt t="78016" x="9448800" y="2816225"/>
          <p14:tracePt t="78031" x="9466263" y="2800350"/>
          <p14:tracePt t="78048" x="9471025" y="2794000"/>
          <p14:tracePt t="78064" x="9471025" y="2787650"/>
          <p14:tracePt t="78135" x="9477375" y="2776538"/>
          <p14:tracePt t="78143" x="9482138" y="2776538"/>
          <p14:tracePt t="78152" x="9493250" y="2776538"/>
          <p14:tracePt t="78164" x="9499600" y="2776538"/>
          <p14:tracePt t="78183" x="9521825" y="2771775"/>
          <p14:tracePt t="78198" x="9528175" y="2765425"/>
          <p14:tracePt t="78214" x="9544050" y="2754313"/>
          <p14:tracePt t="78234" x="9550400" y="2754313"/>
          <p14:tracePt t="78247" x="9556750" y="2749550"/>
          <p14:tracePt t="78265" x="9567863" y="2736850"/>
          <p14:tracePt t="78281" x="9572625" y="2736850"/>
          <p14:tracePt t="78416" x="9572625" y="2732088"/>
          <p14:tracePt t="78448" x="9567863" y="2725738"/>
          <p14:tracePt t="78464" x="9561513" y="2720975"/>
          <p14:tracePt t="78473" x="9550400" y="2720975"/>
          <p14:tracePt t="78481" x="9544050" y="2714625"/>
          <p14:tracePt t="78497" x="9539288" y="2714625"/>
          <p14:tracePt t="78516" x="9528175" y="2709863"/>
          <p14:tracePt t="78530" x="9521825" y="2709863"/>
          <p14:tracePt t="78547" x="9493250" y="2709863"/>
          <p14:tracePt t="78563" x="9442450" y="2709863"/>
          <p14:tracePt t="78582" x="9336088" y="2709863"/>
          <p14:tracePt t="78597" x="9290050" y="2709863"/>
          <p14:tracePt t="78613" x="9166225" y="2709863"/>
          <p14:tracePt t="78630" x="8963025" y="2709863"/>
          <p14:tracePt t="78646" x="8759825" y="2709863"/>
          <p14:tracePt t="78664" x="8567738" y="2709863"/>
          <p14:tracePt t="78683" x="8399463" y="2709863"/>
          <p14:tracePt t="78697" x="8229600" y="2720975"/>
          <p14:tracePt t="78714" x="8015288" y="2736850"/>
          <p14:tracePt t="78732" x="7670800" y="2736850"/>
          <p14:tracePt t="78751" x="7043738" y="2736850"/>
          <p14:tracePt t="78763" x="6858000" y="2749550"/>
          <p14:tracePt t="78780" x="6559550" y="2782888"/>
          <p14:tracePt t="78798" x="6084888" y="2838450"/>
          <p14:tracePt t="78816" x="5667375" y="2901950"/>
          <p14:tracePt t="78832" x="5221288" y="2979738"/>
          <p14:tracePt t="78849" x="4876800" y="3025775"/>
          <p14:tracePt t="78863" x="4746625" y="3048000"/>
          <p14:tracePt t="78880" x="4487863" y="3076575"/>
          <p14:tracePt t="78897" x="4357688" y="3076575"/>
          <p14:tracePt t="78915" x="4210050" y="3076575"/>
          <p14:tracePt t="78930" x="4097338" y="3076575"/>
          <p14:tracePt t="78947" x="3973513" y="3076575"/>
          <p14:tracePt t="78963" x="3849688" y="3076575"/>
          <p14:tracePt t="78982" x="3714750" y="3076575"/>
          <p14:tracePt t="78997" x="3624263" y="3076575"/>
          <p14:tracePt t="79014" x="3436938" y="3070225"/>
          <p14:tracePt t="79031" x="3268663" y="3070225"/>
          <p14:tracePt t="79047" x="3121025" y="3070225"/>
          <p14:tracePt t="79063" x="2884488" y="3054350"/>
          <p14:tracePt t="79080" x="2659063" y="3014663"/>
          <p14:tracePt t="79098" x="2432050" y="2997200"/>
          <p14:tracePt t="79115" x="2274888" y="2974975"/>
          <p14:tracePt t="79130" x="2184400" y="2974975"/>
          <p14:tracePt t="79147" x="2076450" y="2974975"/>
          <p14:tracePt t="79166" x="1952625" y="2979738"/>
          <p14:tracePt t="79180" x="1817688" y="2986088"/>
          <p14:tracePt t="79198" x="1716088" y="2986088"/>
          <p14:tracePt t="79215" x="1625600" y="2986088"/>
          <p14:tracePt t="79232" x="1619250" y="2986088"/>
          <p14:tracePt t="79264" x="1631950" y="2990850"/>
          <p14:tracePt t="79282" x="1727200" y="2990850"/>
          <p14:tracePt t="79297" x="2089150" y="2990850"/>
          <p14:tracePt t="79315" x="2641600" y="2990850"/>
          <p14:tracePt t="79323" x="2940050" y="2990850"/>
          <p14:tracePt t="79330" x="3262313" y="2990850"/>
          <p14:tracePt t="79351" x="4883150" y="2990850"/>
          <p14:tracePt t="79363" x="5503863" y="2990850"/>
          <p14:tracePt t="79380" x="6745288" y="2946400"/>
          <p14:tracePt t="79397" x="7783513" y="2878138"/>
          <p14:tracePt t="79414" x="8878888" y="2703513"/>
          <p14:tracePt t="79431" x="9183688" y="2619375"/>
          <p14:tracePt t="79451" x="9347200" y="2562225"/>
          <p14:tracePt t="79465" x="9431338" y="2540000"/>
          <p14:tracePt t="79480" x="9532938" y="2482850"/>
          <p14:tracePt t="79497" x="9623425" y="2471738"/>
          <p14:tracePt t="79516" x="9685338" y="2466975"/>
          <p14:tracePt t="79530" x="9747250" y="2460625"/>
          <p14:tracePt t="79547" x="9793288" y="2460625"/>
          <p14:tracePt t="79563" x="9826625" y="2455863"/>
          <p14:tracePt t="79583" x="9848850" y="2449513"/>
          <p14:tracePt t="79597" x="9866313" y="2432050"/>
          <p14:tracePt t="79614" x="9939338" y="2416175"/>
          <p14:tracePt t="79633" x="10025063" y="2398713"/>
          <p14:tracePt t="79647" x="10069513" y="2387600"/>
          <p14:tracePt t="79666" x="10109200" y="2376488"/>
          <p14:tracePt t="79682" x="10115550" y="2376488"/>
          <p14:tracePt t="79703" x="10126663" y="2376488"/>
          <p14:tracePt t="79713" x="10160000" y="2376488"/>
          <p14:tracePt t="79730" x="10233025" y="2376488"/>
          <p14:tracePt t="79747" x="10272713" y="2376488"/>
          <p14:tracePt t="79763" x="10312400" y="2376488"/>
          <p14:tracePt t="79781" x="10334625" y="2376488"/>
          <p14:tracePt t="79797" x="10352088" y="2376488"/>
          <p14:tracePt t="79814" x="10425113" y="2381250"/>
          <p14:tracePt t="79830" x="10471150" y="2393950"/>
          <p14:tracePt t="79849" x="10504488" y="2409825"/>
          <p14:tracePt t="79866" x="10572750" y="2438400"/>
          <p14:tracePt t="79880" x="10674350" y="2489200"/>
          <p14:tracePt t="79897" x="10769600" y="2533650"/>
          <p14:tracePt t="79916" x="10882313" y="2573338"/>
          <p14:tracePt t="79935" x="11029950" y="2659063"/>
          <p14:tracePt t="79949" x="11068050" y="2659063"/>
          <p14:tracePt t="79963" x="11085513" y="2681288"/>
          <p14:tracePt t="79982" x="11114088" y="2698750"/>
          <p14:tracePt t="79997" x="11118850" y="2703513"/>
          <p14:tracePt t="80111" x="11118850" y="2709863"/>
          <p14:tracePt t="80127" x="11118850" y="2714625"/>
          <p14:tracePt t="80136" x="11118850" y="2725738"/>
          <p14:tracePt t="80146" x="11118850" y="2732088"/>
          <p14:tracePt t="80167" x="11118850" y="2743200"/>
          <p14:tracePt t="80337" x="11107738" y="2743200"/>
          <p14:tracePt t="80346" x="11102975" y="2743200"/>
          <p14:tracePt t="80363" x="11085513" y="2743200"/>
          <p14:tracePt t="80380" x="11068050" y="2743200"/>
          <p14:tracePt t="80397" x="11045825" y="2743200"/>
          <p14:tracePt t="80413" x="11001375" y="2776538"/>
          <p14:tracePt t="80431" x="10842625" y="2800350"/>
          <p14:tracePt t="80448" x="10696575" y="2838450"/>
          <p14:tracePt t="80465" x="10447338" y="2855913"/>
          <p14:tracePt t="80480" x="10148888" y="2889250"/>
          <p14:tracePt t="80499" x="9759950" y="2924175"/>
          <p14:tracePt t="80513" x="8969375" y="2974975"/>
          <p14:tracePt t="80530" x="7880350" y="3059113"/>
          <p14:tracePt t="80546" x="7038975" y="3138488"/>
          <p14:tracePt t="80565" x="6418263" y="3211513"/>
          <p14:tracePt t="80580" x="5915025" y="3268663"/>
          <p14:tracePt t="80596" x="5537200" y="3290888"/>
          <p14:tracePt t="80613" x="5283200" y="3290888"/>
          <p14:tracePt t="80632" x="4960938" y="3290888"/>
          <p14:tracePt t="80646" x="4746625" y="3290888"/>
          <p14:tracePt t="80663" x="4498975" y="3290888"/>
          <p14:tracePt t="80680" x="4205288" y="3290888"/>
          <p14:tracePt t="80698" x="3900488" y="3290888"/>
          <p14:tracePt t="80713" x="3617913" y="3290888"/>
          <p14:tracePt t="80730" x="3436938" y="3290888"/>
          <p14:tracePt t="80746" x="3359150" y="3290888"/>
          <p14:tracePt t="80767" x="3206750" y="3290888"/>
          <p14:tracePt t="80779" x="3138488" y="3290888"/>
          <p14:tracePt t="80796" x="3059113" y="3290888"/>
          <p14:tracePt t="80817" x="2957513" y="3290888"/>
          <p14:tracePt t="80824" x="2952750" y="3290888"/>
          <p14:tracePt t="80833" x="2940050" y="3290888"/>
          <p14:tracePt t="80850" x="2928938" y="3290888"/>
          <p14:tracePt t="81055" x="2928938" y="3284538"/>
          <p14:tracePt t="81065" x="2928938" y="3279775"/>
          <p14:tracePt t="81167" x="2935288" y="3273425"/>
          <p14:tracePt t="81271" x="2928938" y="3268663"/>
          <p14:tracePt t="81284" x="2924175" y="3262313"/>
          <p14:tracePt t="81296" x="2913063" y="3257550"/>
          <p14:tracePt t="81321" x="2913063" y="3244850"/>
          <p14:tracePt t="81359" x="2906713" y="3240088"/>
          <p14:tracePt t="81368" x="2901950" y="3240088"/>
          <p14:tracePt t="81377" x="2889250" y="3240088"/>
          <p14:tracePt t="81392" x="2867025" y="3240088"/>
          <p14:tracePt t="81407" x="2862263" y="3233738"/>
          <p14:tracePt t="81423" x="2851150" y="3228975"/>
          <p14:tracePt t="81720" x="2855913" y="3228975"/>
          <p14:tracePt t="81735" x="2878138" y="3222625"/>
          <p14:tracePt t="81751" x="2952750" y="3194050"/>
          <p14:tracePt t="81770" x="3059113" y="3178175"/>
          <p14:tracePt t="81787" x="3132138" y="3171825"/>
          <p14:tracePt t="81806" x="3233738" y="3160713"/>
          <p14:tracePt t="81812" x="3268663" y="3160713"/>
          <p14:tracePt t="81826" x="3335338" y="3160713"/>
          <p14:tracePt t="81845" x="3341688" y="3160713"/>
          <p14:tracePt t="81879" x="3346450" y="3160713"/>
          <p14:tracePt t="81887" x="3352800" y="3160713"/>
          <p14:tracePt t="81903" x="3375025" y="3171825"/>
          <p14:tracePt t="81922" x="3397250" y="3182938"/>
          <p14:tracePt t="81936" x="3409950" y="3194050"/>
          <p14:tracePt t="81969" x="3414713" y="3200400"/>
          <p14:tracePt t="81987" x="3421063" y="3200400"/>
          <p14:tracePt t="82002" x="3425825" y="3206750"/>
          <p14:tracePt t="82031" x="3432175" y="3206750"/>
          <p14:tracePt t="82040" x="3443288" y="3211513"/>
          <p14:tracePt t="82052" x="3454400" y="3211513"/>
          <p14:tracePt t="82072" x="3498850" y="3211513"/>
          <p14:tracePt t="82086" x="3516313" y="3211513"/>
          <p14:tracePt t="82103" x="3544888" y="3211513"/>
          <p14:tracePt t="82223" x="3538538" y="3211513"/>
          <p14:tracePt t="82232" x="3533775" y="3211513"/>
          <p14:tracePt t="82251" x="3522663" y="3206750"/>
          <p14:tracePt t="82267" x="3505200" y="3206750"/>
          <p14:tracePt t="82277" x="3448050" y="3206750"/>
          <p14:tracePt t="82286" x="3375025" y="3206750"/>
          <p14:tracePt t="82302" x="3335338" y="3206750"/>
          <p14:tracePt t="82322" x="3160713" y="3206750"/>
          <p14:tracePt t="82326" x="3127375" y="3206750"/>
          <p14:tracePt t="82337" x="3070225" y="3206750"/>
          <p14:tracePt t="82354" x="3019425" y="3206750"/>
          <p14:tracePt t="82369" x="2974975" y="3211513"/>
          <p14:tracePt t="82386" x="2940050" y="3217863"/>
          <p14:tracePt t="82407" x="2867025" y="3217863"/>
          <p14:tracePt t="82419" x="2851150" y="3217863"/>
          <p14:tracePt t="82437" x="2822575" y="3217863"/>
          <p14:tracePt t="82452" x="2811463" y="3217863"/>
          <p14:tracePt t="82495" x="2776538" y="3217863"/>
          <p14:tracePt t="82504" x="2732088" y="3217863"/>
          <p14:tracePt t="82521" x="2681288" y="3217863"/>
          <p14:tracePt t="82537" x="2635250" y="3217863"/>
          <p14:tracePt t="82553" x="2579688" y="3217863"/>
          <p14:tracePt t="82569" x="2471738" y="3217863"/>
          <p14:tracePt t="82587" x="2432050" y="3217863"/>
          <p14:tracePt t="82604" x="2405063" y="3217863"/>
          <p14:tracePt t="82619" x="2387600" y="3217863"/>
          <p14:tracePt t="82743" x="2387600" y="3228975"/>
          <p14:tracePt t="82755" x="2393950" y="3228975"/>
          <p14:tracePt t="82769" x="2427288" y="3233738"/>
          <p14:tracePt t="82786" x="2471738" y="3240088"/>
          <p14:tracePt t="82803" x="2517775" y="3251200"/>
          <p14:tracePt t="82811" x="2540000" y="3257550"/>
          <p14:tracePt t="82833" x="2613025" y="3262313"/>
          <p14:tracePt t="82844" x="2630488" y="3262313"/>
          <p14:tracePt t="82852" x="2641600" y="3262313"/>
          <p14:tracePt t="82870" x="2681288" y="3262313"/>
          <p14:tracePt t="82892" x="2725738" y="3262313"/>
          <p14:tracePt t="82906" x="2782888" y="3262313"/>
          <p14:tracePt t="82919" x="2833688" y="3262313"/>
          <p14:tracePt t="82935" x="2913063" y="3262313"/>
          <p14:tracePt t="82952" x="2963863" y="3262313"/>
          <p14:tracePt t="82970" x="3041650" y="3262313"/>
          <p14:tracePt t="82986" x="3065463" y="3262313"/>
          <p14:tracePt t="83063" x="3081338" y="3262313"/>
          <p14:tracePt t="83072" x="3087688" y="3262313"/>
          <p14:tracePt t="83086" x="3098800" y="3262313"/>
          <p14:tracePt t="83104" x="3217863" y="3262313"/>
          <p14:tracePt t="83119" x="3284538" y="3251200"/>
          <p14:tracePt t="83136" x="3302000" y="3244850"/>
          <p14:tracePt t="83154" x="3313113" y="3244850"/>
          <p14:tracePt t="83170" x="3319463" y="3244850"/>
          <p14:tracePt t="83185" x="3335338" y="3233738"/>
          <p14:tracePt t="83202" x="3381375" y="3233738"/>
          <p14:tracePt t="83221" x="3409950" y="3233738"/>
          <p14:tracePt t="83235" x="3425825" y="3228975"/>
          <p14:tracePt t="83270" x="3443288" y="3228975"/>
          <p14:tracePt t="83286" x="3465513" y="3228975"/>
          <p14:tracePt t="83302" x="3567113" y="3228975"/>
          <p14:tracePt t="83325" x="3613150" y="3228975"/>
          <p14:tracePt t="83331" x="3624263" y="3228975"/>
          <p14:tracePt t="83341" x="3640138" y="3228975"/>
          <p14:tracePt t="83353" x="3651250" y="3228975"/>
          <p14:tracePt t="83423" x="3663950" y="3228975"/>
          <p14:tracePt t="83439" x="3668713" y="3228975"/>
          <p14:tracePt t="83449" x="3690938" y="3228975"/>
          <p14:tracePt t="83459" x="3702050" y="3228975"/>
          <p14:tracePt t="83544" x="3708400" y="3228975"/>
          <p14:tracePt t="83554" x="3719513" y="3228975"/>
          <p14:tracePt t="83570" x="3765550" y="3228975"/>
          <p14:tracePt t="83587" x="3883025" y="3211513"/>
          <p14:tracePt t="83602" x="4002088" y="3200400"/>
          <p14:tracePt t="83619" x="4086225" y="3189288"/>
          <p14:tracePt t="83639" x="4137025" y="3189288"/>
          <p14:tracePt t="83653" x="4148138" y="3189288"/>
          <p14:tracePt t="83669" x="4194175" y="3189288"/>
          <p14:tracePt t="83685" x="4260850" y="3189288"/>
          <p14:tracePt t="83702" x="4459288" y="3189288"/>
          <p14:tracePt t="83721" x="4532313" y="3194050"/>
          <p14:tracePt t="83736" x="4578350" y="3211513"/>
          <p14:tracePt t="83753" x="4583113" y="3217863"/>
          <p14:tracePt t="83769" x="4611688" y="3222625"/>
          <p14:tracePt t="83788" x="4706938" y="3228975"/>
          <p14:tracePt t="83802" x="4808538" y="3233738"/>
          <p14:tracePt t="83822" x="4956175" y="3233738"/>
          <p14:tracePt t="83826" x="4989513" y="3233738"/>
          <p14:tracePt t="83836" x="5011738" y="3233738"/>
          <p14:tracePt t="84015" x="5018088" y="3233738"/>
          <p14:tracePt t="84025" x="5022850" y="3233738"/>
          <p14:tracePt t="84035" x="5035550" y="3228975"/>
          <p14:tracePt t="84052" x="5062538" y="3222625"/>
          <p14:tracePt t="84071" x="5073650" y="3217863"/>
          <p14:tracePt t="84359" x="5080000" y="3217863"/>
          <p14:tracePt t="84391" x="5086350" y="3217863"/>
          <p14:tracePt t="84399" x="5097463" y="3222625"/>
          <p14:tracePt t="84416" x="5102225" y="3222625"/>
          <p14:tracePt t="84425" x="5108575" y="3228975"/>
          <p14:tracePt t="84444" x="5108575" y="3233738"/>
          <p14:tracePt t="84471" x="5113338" y="3233738"/>
          <p14:tracePt t="84487" x="5124450" y="3233738"/>
          <p14:tracePt t="84497" x="5137150" y="3233738"/>
          <p14:tracePt t="84511" x="5148263" y="3233738"/>
          <p14:tracePt t="84525" x="5153025" y="3233738"/>
          <p14:tracePt t="84543" x="5170488" y="3233738"/>
          <p14:tracePt t="84561" x="5199063" y="3240088"/>
          <p14:tracePt t="84576" x="5226050" y="3244850"/>
          <p14:tracePt t="84592" x="5238750" y="3244850"/>
          <p14:tracePt t="84609" x="5254625" y="3244850"/>
          <p14:tracePt t="84626" x="5265738" y="3244850"/>
          <p14:tracePt t="84642" x="5300663" y="3244850"/>
          <p14:tracePt t="84658" x="5345113" y="3244850"/>
          <p14:tracePt t="84676" x="5407025" y="3244850"/>
          <p14:tracePt t="84692" x="5475288" y="3244850"/>
          <p14:tracePt t="84708" x="5514975" y="3244850"/>
          <p14:tracePt t="84724" x="5530850" y="3244850"/>
          <p14:tracePt t="84742" x="5559425" y="3244850"/>
          <p14:tracePt t="84759" x="5599113" y="3244850"/>
          <p14:tracePt t="84776" x="5621338" y="3244850"/>
          <p14:tracePt t="84792" x="5672138" y="3244850"/>
          <p14:tracePt t="84810" x="5700713" y="3244850"/>
          <p14:tracePt t="84818" x="5718175" y="3244850"/>
          <p14:tracePt t="84828" x="5729288" y="3244850"/>
          <p14:tracePt t="84847" x="5762625" y="3240088"/>
          <p14:tracePt t="84858" x="5768975" y="3240088"/>
          <p14:tracePt t="84875" x="5802313" y="3240088"/>
          <p14:tracePt t="84891" x="5848350" y="3222625"/>
          <p14:tracePt t="84908" x="5886450" y="3222625"/>
          <p14:tracePt t="84926" x="5926138" y="3217863"/>
          <p14:tracePt t="84941" x="5937250" y="3217863"/>
          <p14:tracePt t="84958" x="5954713" y="3211513"/>
          <p14:tracePt t="84976" x="5965825" y="3206750"/>
          <p14:tracePt t="84994" x="5988050" y="3200400"/>
          <p14:tracePt t="85009" x="6011863" y="3200400"/>
          <p14:tracePt t="85026" x="6022975" y="3194050"/>
          <p14:tracePt t="85044" x="6045200" y="3194050"/>
          <p14:tracePt t="85455" x="6051550" y="3194050"/>
          <p14:tracePt t="85465" x="6073775" y="3194050"/>
          <p14:tracePt t="85479" x="6140450" y="3194050"/>
          <p14:tracePt t="85486" x="6197600" y="3194050"/>
          <p14:tracePt t="85503" x="6276975" y="3194050"/>
          <p14:tracePt t="85519" x="6350000" y="3194050"/>
          <p14:tracePt t="85536" x="6400800" y="3194050"/>
          <p14:tracePt t="85555" x="6434138" y="3194050"/>
          <p14:tracePt t="85570" x="6491288" y="3194050"/>
          <p14:tracePt t="85587" x="6553200" y="3194050"/>
          <p14:tracePt t="85603" x="6621463" y="3194050"/>
          <p14:tracePt t="85622" x="6665913" y="3189288"/>
          <p14:tracePt t="85636" x="6716713" y="3178175"/>
          <p14:tracePt t="85654" x="6778625" y="3178175"/>
          <p14:tracePt t="85670" x="6824663" y="3178175"/>
          <p14:tracePt t="85686" x="6902450" y="3211513"/>
          <p14:tracePt t="85706" x="6959600" y="3273425"/>
          <p14:tracePt t="85720" x="7016750" y="3335338"/>
          <p14:tracePt t="85737" x="7061200" y="3414713"/>
          <p14:tracePt t="85754" x="7050088" y="3487738"/>
          <p14:tracePt t="85773" x="6931025" y="3522663"/>
          <p14:tracePt t="85788" x="6824663" y="3573463"/>
          <p14:tracePt t="86255" x="6824663" y="3562350"/>
          <p14:tracePt t="86263" x="6824663" y="3538538"/>
          <p14:tracePt t="86279" x="6818313" y="3454400"/>
          <p14:tracePt t="86295" x="6778625" y="3363913"/>
          <p14:tracePt t="86316" x="6778625" y="3313113"/>
          <p14:tracePt t="86326" x="6778625" y="3290888"/>
          <p14:tracePt t="86349" x="6784975" y="3268663"/>
          <p14:tracePt t="86362" x="6784975" y="3251200"/>
          <p14:tracePt t="86379" x="6784975" y="3233738"/>
          <p14:tracePt t="86396" x="6784975" y="3211513"/>
          <p14:tracePt t="86411" x="6813550" y="3160713"/>
          <p14:tracePt t="86431" x="7004050" y="3065463"/>
          <p14:tracePt t="86446" x="7105650" y="3014663"/>
          <p14:tracePt t="86464" x="7207250" y="2946400"/>
          <p14:tracePt t="86479" x="7308850" y="2889250"/>
          <p14:tracePt t="86496" x="7416800" y="2838450"/>
          <p14:tracePt t="86515" x="7507288" y="2800350"/>
          <p14:tracePt t="86530" x="7591425" y="2782888"/>
          <p14:tracePt t="86545" x="7699375" y="2749550"/>
          <p14:tracePt t="86562" x="7812088" y="2732088"/>
          <p14:tracePt t="86582" x="7975600" y="2725738"/>
          <p14:tracePt t="86598" x="8105775" y="2709863"/>
          <p14:tracePt t="86612" x="8161338" y="2692400"/>
          <p14:tracePt t="86629" x="8280400" y="2681288"/>
          <p14:tracePt t="86646" x="8415338" y="2674938"/>
          <p14:tracePt t="86663" x="8505825" y="2674938"/>
          <p14:tracePt t="86682" x="8574088" y="2674938"/>
          <p14:tracePt t="86696" x="8585200" y="2674938"/>
          <p14:tracePt t="86735" x="8596313" y="2674938"/>
          <p14:tracePt t="86746" x="8607425" y="2681288"/>
          <p14:tracePt t="86767" x="8720138" y="2709863"/>
          <p14:tracePt t="86780" x="8731250" y="2720975"/>
          <p14:tracePt t="86796" x="8766175" y="2749550"/>
          <p14:tracePt t="86818" x="8782050" y="2760663"/>
          <p14:tracePt t="86825" x="8782050" y="2765425"/>
          <p14:tracePt t="86857" x="8782050" y="2776538"/>
          <p14:tracePt t="86867" x="8788400" y="2782888"/>
          <p14:tracePt t="86984" x="8788400" y="2787650"/>
          <p14:tracePt t="87001" x="8782050" y="2794000"/>
          <p14:tracePt t="87014" x="8759825" y="2805113"/>
          <p14:tracePt t="87030" x="8737600" y="2827338"/>
          <p14:tracePt t="87064" x="8737600" y="2833688"/>
          <p14:tracePt t="87081" x="8737600" y="2844800"/>
          <p14:tracePt t="87096" x="8731250" y="2851150"/>
          <p14:tracePt t="87112" x="8731250" y="2862263"/>
          <p14:tracePt t="87129" x="8731250" y="2873375"/>
          <p14:tracePt t="87147" x="8720138" y="2884488"/>
          <p14:tracePt t="87163" x="8720138" y="2906713"/>
          <p14:tracePt t="87180" x="8715375" y="2924175"/>
          <p14:tracePt t="87196" x="8709025" y="2946400"/>
          <p14:tracePt t="87215" x="8697913" y="2979738"/>
          <p14:tracePt t="87229" x="8697913" y="2997200"/>
          <p14:tracePt t="87246" x="8693150" y="3025775"/>
          <p14:tracePt t="87265" x="8693150" y="3041650"/>
          <p14:tracePt t="87543" x="8693150" y="3048000"/>
          <p14:tracePt t="87576" x="8697913" y="3036888"/>
          <p14:tracePt t="87640" x="8704263" y="3030538"/>
          <p14:tracePt t="87652" x="8709025" y="3030538"/>
          <p14:tracePt t="87668" x="8743950" y="3030538"/>
          <p14:tracePt t="87686" x="8821738" y="3030538"/>
          <p14:tracePt t="87701" x="8872538" y="3030538"/>
          <p14:tracePt t="87717" x="8947150" y="3030538"/>
          <p14:tracePt t="87734" x="9002713" y="3030538"/>
          <p14:tracePt t="87775" x="9013825" y="3030538"/>
          <p14:tracePt t="87786" x="9031288" y="3030538"/>
          <p14:tracePt t="87801" x="9075738" y="3036888"/>
          <p14:tracePt t="87818" x="9126538" y="3041650"/>
          <p14:tracePt t="87830" x="9172575" y="3054350"/>
          <p14:tracePt t="87860" x="9212263" y="3059113"/>
          <p14:tracePt t="87890" x="9324975" y="3109913"/>
          <p14:tracePt t="87909" x="9369425" y="3109913"/>
          <p14:tracePt t="87921" x="9386888" y="3116263"/>
          <p14:tracePt t="87935" x="9404350" y="3116263"/>
          <p14:tracePt t="87969" x="9409113" y="3116263"/>
          <p14:tracePt t="87990" x="9426575" y="3116263"/>
          <p14:tracePt t="88005" x="9466263" y="3116263"/>
          <p14:tracePt t="88017" x="9517063" y="3116263"/>
          <p14:tracePt t="88034" x="9556750" y="3116263"/>
          <p14:tracePt t="88051" x="9572625" y="3116263"/>
          <p14:tracePt t="88067" x="9590088" y="3116263"/>
          <p14:tracePt t="88084" x="9618663" y="3116263"/>
          <p14:tracePt t="88104" x="9652000" y="3116263"/>
          <p14:tracePt t="88134" x="9669463" y="3116263"/>
          <p14:tracePt t="88151" x="9691688" y="3116263"/>
          <p14:tracePt t="88168" x="9713913" y="3116263"/>
          <p14:tracePt t="88184" x="9720263" y="3116263"/>
          <p14:tracePt t="88201" x="9731375" y="3116263"/>
          <p14:tracePt t="88217" x="9742488" y="3116263"/>
          <p14:tracePt t="88234" x="9775825" y="3116263"/>
          <p14:tracePt t="88251" x="9798050" y="3116263"/>
          <p14:tracePt t="88267" x="9821863" y="3116263"/>
          <p14:tracePt t="88284" x="9837738" y="3116263"/>
          <p14:tracePt t="88301" x="9872663" y="3116263"/>
          <p14:tracePt t="88321" x="9934575" y="3116263"/>
          <p14:tracePt t="88326" x="9967913" y="3116263"/>
          <p14:tracePt t="88338" x="9974263" y="3116263"/>
          <p14:tracePt t="88455" x="9950450" y="3121025"/>
          <p14:tracePt t="88463" x="9906000" y="3121025"/>
          <p14:tracePt t="88481" x="9764713" y="3127375"/>
          <p14:tracePt t="88491" x="9709150" y="3138488"/>
          <p14:tracePt t="88501" x="9594850" y="3155950"/>
          <p14:tracePt t="88518" x="9239250" y="3194050"/>
          <p14:tracePt t="88535" x="9132888" y="3217863"/>
          <p14:tracePt t="88553" x="9121775" y="3217863"/>
          <p14:tracePt t="88639" x="9126538" y="3217863"/>
          <p14:tracePt t="88649" x="9137650" y="3217863"/>
          <p14:tracePt t="88667" x="9205913" y="3222625"/>
          <p14:tracePt t="88686" x="9364663" y="3222625"/>
          <p14:tracePt t="88701" x="9431338" y="3222625"/>
          <p14:tracePt t="88718" x="9544050" y="3222625"/>
          <p14:tracePt t="88734" x="9883775" y="3222625"/>
          <p14:tracePt t="88751" x="10064750" y="3222625"/>
          <p14:tracePt t="88768" x="10148888" y="3222625"/>
          <p14:tracePt t="88789" x="10182225" y="3217863"/>
          <p14:tracePt t="88804" x="10204450" y="3211513"/>
          <p14:tracePt t="88824" x="10290175" y="3211513"/>
          <p14:tracePt t="88835" x="10312400" y="3211513"/>
          <p14:tracePt t="88851" x="10356850" y="3211513"/>
          <p14:tracePt t="88868" x="10402888" y="3211513"/>
          <p14:tracePt t="88889" x="10442575" y="3217863"/>
          <p14:tracePt t="88901" x="10453688" y="3222625"/>
          <p14:tracePt t="88918" x="10464800" y="3222625"/>
          <p14:tracePt t="89008" x="10464800" y="3228975"/>
          <p14:tracePt t="89071" x="10471150" y="3233738"/>
          <p14:tracePt t="89312" x="10464800" y="3233738"/>
          <p14:tracePt t="89324" x="10458450" y="3233738"/>
          <p14:tracePt t="89340" x="10442575" y="3233738"/>
          <p14:tracePt t="89356" x="10425113" y="3233738"/>
          <p14:tracePt t="89372" x="10380663" y="3233738"/>
          <p14:tracePt t="89389" x="10345738" y="3233738"/>
          <p14:tracePt t="89406" x="10301288" y="3240088"/>
          <p14:tracePt t="89424" x="10279063" y="3244850"/>
          <p14:tracePt t="89479" x="10267950" y="3244850"/>
          <p14:tracePt t="89487" x="10255250" y="3244850"/>
          <p14:tracePt t="89506" x="10250488" y="3244850"/>
          <p14:tracePt t="89523" x="10233025" y="3257550"/>
          <p14:tracePt t="89539" x="10228263" y="3257550"/>
          <p14:tracePt t="89556" x="10204450" y="3262313"/>
          <p14:tracePt t="89573" x="10182225" y="3262313"/>
          <p14:tracePt t="89592" x="10160000" y="3268663"/>
          <p14:tracePt t="89607" x="10142538" y="3268663"/>
          <p14:tracePt t="89674" x="10148888" y="3268663"/>
          <p14:tracePt t="89683" x="10153650" y="3262313"/>
          <p14:tracePt t="89692" x="10171113" y="3257550"/>
          <p14:tracePt t="89706" x="10228263" y="3222625"/>
          <p14:tracePt t="89723" x="10323513" y="3171825"/>
          <p14:tracePt t="89742" x="10442575" y="3138488"/>
          <p14:tracePt t="89756" x="10606088" y="3109913"/>
          <p14:tracePt t="89774" x="10729913" y="3105150"/>
          <p14:tracePt t="89790" x="10780713" y="3105150"/>
          <p14:tracePt t="89809" x="10871200" y="3105150"/>
          <p14:tracePt t="89815" x="10877550" y="3105150"/>
          <p14:tracePt t="89827" x="10910888" y="3105150"/>
          <p14:tracePt t="89839" x="10955338" y="3105150"/>
          <p14:tracePt t="89855" x="11001375" y="3105150"/>
          <p14:tracePt t="89872" x="11118850" y="3087688"/>
          <p14:tracePt t="89890" x="11164888" y="3065463"/>
          <p14:tracePt t="89906" x="11182350" y="3065463"/>
          <p14:tracePt t="90039" x="11182350" y="3059113"/>
          <p14:tracePt t="90073" x="11176000" y="3059113"/>
          <p14:tracePt t="90080" x="11169650" y="3059113"/>
          <p14:tracePt t="90091" x="11164888" y="3059113"/>
          <p14:tracePt t="90111" x="11147425" y="3059113"/>
          <p14:tracePt t="90122" x="11125200" y="3059113"/>
          <p14:tracePt t="90139" x="11114088" y="3059113"/>
          <p14:tracePt t="90155" x="11091863" y="3059113"/>
          <p14:tracePt t="90172" x="11080750" y="3059113"/>
          <p14:tracePt t="90189" x="11063288" y="3070225"/>
          <p14:tracePt t="90206" x="11034713" y="3076575"/>
          <p14:tracePt t="90223" x="11012488" y="3081338"/>
          <p14:tracePt t="90240" x="10983913" y="3087688"/>
          <p14:tracePt t="90257" x="10955338" y="3092450"/>
          <p14:tracePt t="90275" x="10933113" y="3098800"/>
          <p14:tracePt t="90291" x="10915650" y="3098800"/>
          <p14:tracePt t="90306" x="10904538" y="3105150"/>
          <p14:tracePt t="90311" x="10904538" y="3109913"/>
          <p14:tracePt t="90324" x="10899775" y="3109913"/>
          <p14:tracePt t="90340" x="10893425" y="3116263"/>
          <p14:tracePt t="90357" x="10882313" y="3116263"/>
          <p14:tracePt t="90487" x="10871200" y="3121025"/>
          <p14:tracePt t="90495" x="10864850" y="3127375"/>
          <p14:tracePt t="90559" x="10860088" y="3127375"/>
          <p14:tracePt t="90575" x="10860088" y="3132138"/>
          <p14:tracePt t="90583" x="10853738" y="3132138"/>
          <p14:tracePt t="90599" x="10848975" y="3138488"/>
          <p14:tracePt t="90615" x="10842625" y="3143250"/>
          <p14:tracePt t="90626" x="10837863" y="3143250"/>
          <p14:tracePt t="90639" x="10826750" y="3155950"/>
          <p14:tracePt t="90657" x="10820400" y="3155950"/>
          <p14:tracePt t="90676" x="10798175" y="3155950"/>
          <p14:tracePt t="90688" x="10769600" y="3160713"/>
          <p14:tracePt t="90705" x="10725150" y="3160713"/>
          <p14:tracePt t="90722" x="10656888" y="3160713"/>
          <p14:tracePt t="90739" x="10606088" y="3160713"/>
          <p14:tracePt t="90755" x="10555288" y="3160713"/>
          <p14:tracePt t="90772" x="10533063" y="3167063"/>
          <p14:tracePt t="90794" x="10521950" y="3167063"/>
          <p14:tracePt t="90999" x="10515600" y="3167063"/>
          <p14:tracePt t="91008" x="10509250" y="3167063"/>
          <p14:tracePt t="91028" x="10487025" y="3178175"/>
          <p14:tracePt t="91047" x="10436225" y="3189288"/>
          <p14:tracePt t="91062" x="10374313" y="3206750"/>
          <p14:tracePt t="91078" x="10272713" y="3211513"/>
          <p14:tracePt t="91095" x="10142538" y="3217863"/>
          <p14:tracePt t="91111" x="9985375" y="3228975"/>
          <p14:tracePt t="91130" x="9848850" y="3228975"/>
          <p14:tracePt t="91145" x="9634538" y="3228975"/>
          <p14:tracePt t="91161" x="9426575" y="3240088"/>
          <p14:tracePt t="91178" x="9201150" y="3240088"/>
          <p14:tracePt t="91199" x="8861425" y="3240088"/>
          <p14:tracePt t="91213" x="8748713" y="3240088"/>
          <p14:tracePt t="91228" x="8516938" y="3240088"/>
          <p14:tracePt t="91244" x="8185150" y="3240088"/>
          <p14:tracePt t="91262" x="7535863" y="3240088"/>
          <p14:tracePt t="91277" x="7326313" y="3240088"/>
          <p14:tracePt t="91295" x="6773863" y="3240088"/>
          <p14:tracePt t="91316" x="6281738" y="3262313"/>
          <p14:tracePt t="91326" x="5859463" y="3295650"/>
          <p14:tracePt t="91338" x="5040313" y="3392488"/>
          <p14:tracePt t="91347" x="4746625" y="3436938"/>
          <p14:tracePt t="91361" x="4397375" y="3494088"/>
          <p14:tracePt t="91380" x="4295775" y="3505200"/>
          <p14:tracePt t="91395" x="4260850" y="3511550"/>
          <p14:tracePt t="91412" x="4233863" y="3511550"/>
          <p14:tracePt t="91429" x="4198938" y="3533775"/>
          <p14:tracePt t="91444" x="4154488" y="3549650"/>
          <p14:tracePt t="91463" x="4086225" y="3595688"/>
          <p14:tracePt t="91482" x="3995738" y="3657600"/>
          <p14:tracePt t="91495" x="3900488" y="3697288"/>
          <p14:tracePt t="91511" x="3759200" y="3719513"/>
          <p14:tracePt t="91528" x="3640138" y="3736975"/>
          <p14:tracePt t="91546" x="3516313" y="3748088"/>
          <p14:tracePt t="91561" x="3403600" y="3748088"/>
          <p14:tracePt t="91578" x="3279775" y="3748088"/>
          <p14:tracePt t="91595" x="3171825" y="3748088"/>
          <p14:tracePt t="91611" x="3098800" y="3748088"/>
          <p14:tracePt t="91629" x="3025775" y="3748088"/>
          <p14:tracePt t="91644" x="2924175" y="3748088"/>
          <p14:tracePt t="91660" x="2787650" y="3752850"/>
          <p14:tracePt t="91677" x="2635250" y="3776663"/>
          <p14:tracePt t="91697" x="2387600" y="3798888"/>
          <p14:tracePt t="91712" x="2217738" y="3798888"/>
          <p14:tracePt t="91728" x="2038350" y="3776663"/>
          <p14:tracePt t="91748" x="1879600" y="3770313"/>
          <p14:tracePt t="91762" x="1716088" y="3759200"/>
          <p14:tracePt t="91778" x="1557338" y="3752850"/>
          <p14:tracePt t="91795" x="1389063" y="3752850"/>
          <p14:tracePt t="91819" x="1208088" y="3752850"/>
          <p14:tracePt t="91831" x="1146175" y="3748088"/>
          <p14:tracePt t="91848" x="1100138" y="3730625"/>
          <p14:tracePt t="91862" x="1038225" y="3719513"/>
          <p14:tracePt t="91878" x="976313" y="3697288"/>
          <p14:tracePt t="91898" x="925513" y="3668713"/>
          <p14:tracePt t="91912" x="892175" y="3657600"/>
          <p14:tracePt t="91928" x="841375" y="3624263"/>
          <p14:tracePt t="91946" x="806450" y="3617913"/>
          <p14:tracePt t="91964" x="750888" y="3595688"/>
          <p14:tracePt t="91979" x="711200" y="3573463"/>
          <p14:tracePt t="91995" x="688975" y="3562350"/>
          <p14:tracePt t="92015" x="631825" y="3522663"/>
          <p14:tracePt t="92028" x="615950" y="3511550"/>
          <p14:tracePt t="92045" x="592138" y="3487738"/>
          <p14:tracePt t="92061" x="576263" y="3476625"/>
          <p14:tracePt t="92078" x="558800" y="3454400"/>
          <p14:tracePt t="92115" x="558800" y="3432175"/>
          <p14:tracePt t="92127" x="558800" y="3414713"/>
          <p14:tracePt t="92144" x="581025" y="3409950"/>
          <p14:tracePt t="92162" x="598488" y="3392488"/>
          <p14:tracePt t="92182" x="631825" y="3381375"/>
          <p14:tracePt t="92195" x="649288" y="3375025"/>
          <p14:tracePt t="92211" x="671513" y="3375025"/>
          <p14:tracePt t="92230" x="704850" y="3363913"/>
          <p14:tracePt t="92249" x="733425" y="3363913"/>
          <p14:tracePt t="92261" x="768350" y="3363913"/>
          <p14:tracePt t="92279" x="830263" y="3363913"/>
          <p14:tracePt t="92294" x="863600" y="3363913"/>
          <p14:tracePt t="92316" x="874713" y="3363913"/>
          <p14:tracePt t="92338" x="885825" y="3363913"/>
          <p14:tracePt t="92351" x="892175" y="3363913"/>
          <p14:tracePt t="92361" x="896938" y="3363913"/>
          <p14:tracePt t="92377" x="903288" y="3363913"/>
          <p14:tracePt t="92411" x="908050" y="3363913"/>
          <p14:tracePt t="92464" x="920750" y="3363913"/>
          <p14:tracePt t="92472" x="925513" y="3363913"/>
          <p14:tracePt t="92487" x="931863" y="3363913"/>
          <p14:tracePt t="92500" x="942975" y="3363913"/>
          <p14:tracePt t="92511" x="965200" y="3363913"/>
          <p14:tracePt t="92528" x="987425" y="3363913"/>
          <p14:tracePt t="92544" x="1009650" y="3363913"/>
          <p14:tracePt t="92561" x="1022350" y="3363913"/>
          <p14:tracePt t="92578" x="1044575" y="3363913"/>
          <p14:tracePt t="92596" x="1049338" y="3352800"/>
          <p14:tracePt t="92611" x="1066800" y="3352800"/>
          <p14:tracePt t="92628" x="1095375" y="3352800"/>
          <p14:tracePt t="92644" x="1100138" y="3352800"/>
          <p14:tracePt t="92662" x="1128713" y="3352800"/>
          <p14:tracePt t="92680" x="1139825" y="3352800"/>
          <p14:tracePt t="92735" x="1146175" y="3352800"/>
          <p14:tracePt t="92791" x="1157288" y="3352800"/>
          <p14:tracePt t="92823" x="1179513" y="3352800"/>
          <p14:tracePt t="92840" x="1196975" y="3352800"/>
          <p14:tracePt t="92860" x="1201738" y="3352800"/>
          <p14:tracePt t="92877" x="1212850" y="3352800"/>
          <p14:tracePt t="92898" x="1230313" y="3352800"/>
          <p14:tracePt t="92911" x="1247775" y="3352800"/>
          <p14:tracePt t="92929" x="1276350" y="3352800"/>
          <p14:tracePt t="92943" x="1365250" y="3352800"/>
          <p14:tracePt t="92962" x="1404938" y="3352800"/>
          <p14:tracePt t="92981" x="1450975" y="3352800"/>
          <p14:tracePt t="92995" x="1501775" y="3359150"/>
          <p14:tracePt t="93011" x="1568450" y="3359150"/>
          <p14:tracePt t="93031" x="1733550" y="3370263"/>
          <p14:tracePt t="93045" x="1789113" y="3370263"/>
          <p14:tracePt t="93071" x="2014538" y="3370263"/>
          <p14:tracePt t="93092" x="2444750" y="3370263"/>
          <p14:tracePt t="93111" x="3070225" y="3308350"/>
          <p14:tracePt t="93129" x="3567113" y="3284538"/>
          <p14:tracePt t="93144" x="4052888" y="3268663"/>
          <p14:tracePt t="93162" x="4514850" y="3268663"/>
          <p14:tracePt t="93177" x="4978400" y="3268663"/>
          <p14:tracePt t="93197" x="5441950" y="3268663"/>
          <p14:tracePt t="93211" x="5722938" y="3268663"/>
          <p14:tracePt t="93228" x="6237288" y="3290888"/>
          <p14:tracePt t="93244" x="6626225" y="3330575"/>
          <p14:tracePt t="93263" x="6908800" y="3352800"/>
          <p14:tracePt t="93278" x="6988175" y="3352800"/>
          <p14:tracePt t="93295" x="7235825" y="3352800"/>
          <p14:tracePt t="93311" x="7372350" y="3352800"/>
          <p14:tracePt t="93322" x="7439025" y="3352800"/>
          <p14:tracePt t="93337" x="7562850" y="3341688"/>
          <p14:tracePt t="93349" x="7626350" y="3335338"/>
          <p14:tracePt t="93361" x="7710488" y="3319463"/>
          <p14:tracePt t="93378" x="7761288" y="3313113"/>
          <p14:tracePt t="93395" x="7794625" y="3302000"/>
          <p14:tracePt t="93411" x="7902575" y="3279775"/>
          <p14:tracePt t="93429" x="7981950" y="3273425"/>
          <p14:tracePt t="93447" x="8167688" y="3262313"/>
          <p14:tracePt t="93461" x="8223250" y="3262313"/>
          <p14:tracePt t="93479" x="8348663" y="3262313"/>
          <p14:tracePt t="93495" x="8426450" y="3262313"/>
          <p14:tracePt t="93513" x="8551863" y="3262313"/>
          <p14:tracePt t="93528" x="8693150" y="3244850"/>
          <p14:tracePt t="93544" x="8799513" y="3200400"/>
          <p14:tracePt t="93561" x="8896350" y="3194050"/>
          <p14:tracePt t="93578" x="8923338" y="3171825"/>
          <p14:tracePt t="93599" x="8947150" y="3167063"/>
          <p14:tracePt t="93613" x="8985250" y="3155950"/>
          <p14:tracePt t="93628" x="8997950" y="3155950"/>
          <p14:tracePt t="93644" x="9002713" y="3155950"/>
          <p14:tracePt t="93816" x="9002713" y="3143250"/>
          <p14:tracePt t="93831" x="9002713" y="3127375"/>
          <p14:tracePt t="93991" x="8997950" y="3127375"/>
          <p14:tracePt t="94004" x="8991600" y="3127375"/>
          <p14:tracePt t="94014" x="8958263" y="3132138"/>
          <p14:tracePt t="94028" x="8947150" y="3132138"/>
          <p14:tracePt t="94045" x="8934450" y="3132138"/>
          <p14:tracePt t="94064" x="8929688" y="3132138"/>
          <p14:tracePt t="94079" x="8923338" y="3132138"/>
          <p14:tracePt t="94094" x="8883650" y="3132138"/>
          <p14:tracePt t="94110" x="8878888" y="3132138"/>
          <p14:tracePt t="94280" x="8878888" y="3127375"/>
          <p14:tracePt t="94306" x="8878888" y="3121025"/>
          <p14:tracePt t="94335" x="8890000" y="3121025"/>
          <p14:tracePt t="94360" x="8896350" y="3121025"/>
          <p14:tracePt t="94375" x="8901113" y="3121025"/>
          <p14:tracePt t="94385" x="8907463" y="3121025"/>
          <p14:tracePt t="94399" x="8912225" y="3121025"/>
          <p14:tracePt t="94416" x="8918575" y="3121025"/>
          <p14:tracePt t="94431" x="8929688" y="3121025"/>
          <p14:tracePt t="94443" x="8934450" y="3121025"/>
          <p14:tracePt t="94463" x="8951913" y="3121025"/>
          <p14:tracePt t="94477" x="8974138" y="3121025"/>
          <p14:tracePt t="94494" x="9020175" y="3121025"/>
          <p14:tracePt t="94513" x="9031288" y="3121025"/>
          <p14:tracePt t="94527" x="9048750" y="3121025"/>
          <p14:tracePt t="94560" x="9053513" y="3127375"/>
          <p14:tracePt t="94583" x="9059863" y="3127375"/>
          <p14:tracePt t="94687" x="9064625" y="3132138"/>
          <p14:tracePt t="94696" x="9070975" y="3132138"/>
          <p14:tracePt t="94712" x="9075738" y="3138488"/>
          <p14:tracePt t="94799" x="9075738" y="3143250"/>
          <p14:tracePt t="94812" x="9070975" y="3143250"/>
          <p14:tracePt t="94827" x="9024938" y="3149600"/>
          <p14:tracePt t="94844" x="8980488" y="3167063"/>
          <p14:tracePt t="94862" x="8856663" y="3194050"/>
          <p14:tracePt t="94877" x="8799513" y="3206750"/>
          <p14:tracePt t="94896" x="8551863" y="3335338"/>
          <p14:tracePt t="94915" x="8393113" y="3414713"/>
          <p14:tracePt t="94930" x="8258175" y="3494088"/>
          <p14:tracePt t="94944" x="8189913" y="3533775"/>
          <p14:tracePt t="94961" x="8167688" y="3538538"/>
          <p14:tracePt t="94983" x="8110538" y="3538538"/>
          <p14:tracePt t="94999" x="8048625" y="3538538"/>
          <p14:tracePt t="95010" x="8004175" y="3538538"/>
          <p14:tracePt t="95026" x="7958138" y="3538538"/>
          <p14:tracePt t="95043" x="7913688" y="3527425"/>
          <p14:tracePt t="95060" x="7885113" y="3527425"/>
          <p14:tracePt t="95082" x="7845425" y="3522663"/>
          <p14:tracePt t="95098" x="7783513" y="3522663"/>
          <p14:tracePt t="95111" x="7677150" y="3522663"/>
          <p14:tracePt t="95127" x="7529513" y="3522663"/>
          <p14:tracePt t="95143" x="7089775" y="3527425"/>
          <p14:tracePt t="95160" x="6581775" y="3527425"/>
          <p14:tracePt t="95180" x="6288088" y="3527425"/>
          <p14:tracePt t="95193" x="6051550" y="3527425"/>
          <p14:tracePt t="95211" x="5881688" y="3527425"/>
          <p14:tracePt t="95226" x="5762625" y="3516313"/>
          <p14:tracePt t="95243" x="5667375" y="3482975"/>
          <p14:tracePt t="95264" x="5554663" y="3460750"/>
          <p14:tracePt t="95277" x="5548313" y="3460750"/>
          <p14:tracePt t="95384" x="5554663" y="3454400"/>
          <p14:tracePt t="95400" x="5581650" y="3443288"/>
          <p14:tracePt t="95410" x="5594350" y="3436938"/>
          <p14:tracePt t="95428" x="5610225" y="3432175"/>
          <p14:tracePt t="95446" x="5632450" y="3397250"/>
          <p14:tracePt t="95461" x="5672138" y="3381375"/>
          <p14:tracePt t="95477" x="5707063" y="3359150"/>
          <p14:tracePt t="95497" x="5711825" y="3352800"/>
          <p14:tracePt t="95567" x="5718175" y="3352800"/>
          <p14:tracePt t="95583" x="5718175" y="3359150"/>
          <p14:tracePt t="95593" x="5722938" y="3363913"/>
          <p14:tracePt t="95610" x="5722938" y="3375025"/>
          <p14:tracePt t="95629" x="5722938" y="3381375"/>
          <p14:tracePt t="95643" x="5722938" y="3386138"/>
          <p14:tracePt t="95660" x="5722938" y="3397250"/>
          <p14:tracePt t="95676" x="5722938" y="3403600"/>
          <p14:tracePt t="95744" x="5722938" y="3409950"/>
          <p14:tracePt t="95762" x="5718175" y="3409950"/>
          <p14:tracePt t="95772" x="5695950" y="3409950"/>
          <p14:tracePt t="95781" x="5678488" y="3409950"/>
          <p14:tracePt t="95793" x="5616575" y="3409950"/>
          <p14:tracePt t="95819" x="5492750" y="3409950"/>
          <p14:tracePt t="95827" x="5435600" y="3409950"/>
          <p14:tracePt t="95847" x="5322888" y="3409950"/>
          <p14:tracePt t="95860" x="5300663" y="3409950"/>
          <p14:tracePt t="95876" x="5289550" y="3409950"/>
          <p14:tracePt t="95903" x="5289550" y="3403600"/>
          <p14:tracePt t="95911" x="5289550" y="3397250"/>
          <p14:tracePt t="95928" x="5289550" y="3392488"/>
          <p14:tracePt t="95943" x="5289550" y="3375025"/>
          <p14:tracePt t="95960" x="5305425" y="3335338"/>
          <p14:tracePt t="95978" x="5345113" y="3290888"/>
          <p14:tracePt t="95995" x="5367338" y="3273425"/>
          <p14:tracePt t="96010" x="5373688" y="3244850"/>
          <p14:tracePt t="96027" x="5378450" y="3233738"/>
          <p14:tracePt t="96207" x="5378450" y="3240088"/>
          <p14:tracePt t="96217" x="5378450" y="3257550"/>
          <p14:tracePt t="96226" x="5384800" y="3268663"/>
          <p14:tracePt t="96247" x="5391150" y="3273425"/>
          <p14:tracePt t="96320" x="5391150" y="3279775"/>
          <p14:tracePt t="96327" x="5384800" y="3279775"/>
          <p14:tracePt t="96344" x="5327650" y="3273425"/>
          <p14:tracePt t="96360" x="5243513" y="3244850"/>
          <p14:tracePt t="96380" x="5170488" y="3228975"/>
          <p14:tracePt t="96395" x="5124450" y="3206750"/>
          <p14:tracePt t="96411" x="5113338" y="3194050"/>
          <p14:tracePt t="96428" x="5108575" y="3189288"/>
          <p14:tracePt t="96443" x="5102225" y="3171825"/>
          <p14:tracePt t="96461" x="5097463" y="3149600"/>
          <p14:tracePt t="96478" x="5086350" y="3116263"/>
          <p14:tracePt t="96494" x="5086350" y="3098800"/>
          <p14:tracePt t="96510" x="5080000" y="3092450"/>
          <p14:tracePt t="96528" x="5080000" y="3070225"/>
          <p14:tracePt t="96545" x="5080000" y="3059113"/>
          <p14:tracePt t="96559" x="5080000" y="3054350"/>
          <p14:tracePt t="96631" x="5080000" y="3048000"/>
          <p14:tracePt t="96640" x="5086350" y="3048000"/>
          <p14:tracePt t="96648" x="5091113" y="3048000"/>
          <p14:tracePt t="96659" x="5097463" y="3048000"/>
          <p14:tracePt t="96676" x="5141913" y="3081338"/>
          <p14:tracePt t="96700" x="5175250" y="3105150"/>
          <p14:tracePt t="96710" x="5187950" y="3105150"/>
          <p14:tracePt t="96729" x="5187950" y="3109913"/>
          <p14:tracePt t="96775" x="5192713" y="3116263"/>
          <p14:tracePt t="96815" x="5199063" y="3116263"/>
          <p14:tracePt t="96847" x="5199063" y="3121025"/>
          <p14:tracePt t="96855" x="5203825" y="3127375"/>
          <p14:tracePt t="96871" x="5210175" y="3132138"/>
          <p14:tracePt t="96895" x="5210175" y="3138488"/>
          <p14:tracePt t="96966" x="5214938" y="3143250"/>
          <p14:tracePt t="96982" x="5221288" y="3149600"/>
          <p14:tracePt t="97072" x="5221288" y="3155950"/>
          <p14:tracePt t="97085" x="5226050" y="3167063"/>
          <p14:tracePt t="97093" x="5226050" y="3171825"/>
          <p14:tracePt t="97110" x="5238750" y="3194050"/>
          <p14:tracePt t="97183" x="5243513" y="3206750"/>
          <p14:tracePt t="97200" x="5249863" y="3211513"/>
          <p14:tracePt t="97210" x="5249863" y="3217863"/>
          <p14:tracePt t="97226" x="5249863" y="3222625"/>
          <p14:tracePt t="97243" x="5254625" y="3222625"/>
          <p14:tracePt t="97262" x="5265738" y="3240088"/>
          <p14:tracePt t="97276" x="5272088" y="3240088"/>
          <p14:tracePt t="97309" x="5276850" y="3251200"/>
          <p14:tracePt t="97367" x="5283200" y="3257550"/>
          <p14:tracePt t="97391" x="5289550" y="3257550"/>
          <p14:tracePt t="97407" x="5294313" y="3257550"/>
          <p14:tracePt t="97416" x="5300663" y="3257550"/>
          <p14:tracePt t="97439" x="5305425" y="3257550"/>
          <p14:tracePt t="97463" x="5316538" y="3257550"/>
          <p14:tracePt t="97480" x="5322888" y="3257550"/>
          <p14:tracePt t="97488" x="5327650" y="3257550"/>
          <p14:tracePt t="97504" x="5334000" y="3257550"/>
          <p14:tracePt t="97528" x="5345113" y="3257550"/>
          <p14:tracePt t="97551" x="5351463" y="3257550"/>
          <p14:tracePt t="97577" x="5356225" y="3262313"/>
          <p14:tracePt t="97588" x="5362575" y="3262313"/>
          <p14:tracePt t="97600" x="5367338" y="3279775"/>
          <p14:tracePt t="97609" x="5373688" y="3284538"/>
          <p14:tracePt t="97626" x="5384800" y="3290888"/>
          <p14:tracePt t="97646" x="5395913" y="3290888"/>
          <p14:tracePt t="97676" x="5402263" y="3302000"/>
          <p14:tracePt t="97693" x="5418138" y="3313113"/>
          <p14:tracePt t="97712" x="5468938" y="3330575"/>
          <p14:tracePt t="97728" x="5508625" y="3330575"/>
          <p14:tracePt t="97744" x="5576888" y="3352800"/>
          <p14:tracePt t="97761" x="5621338" y="3375025"/>
          <p14:tracePt t="97783" x="5661025" y="3381375"/>
          <p14:tracePt t="97795" x="5678488" y="3381375"/>
          <p14:tracePt t="97810" x="5718175" y="3381375"/>
          <p14:tracePt t="97822" x="5734050" y="3381375"/>
          <p14:tracePt t="97844" x="5802313" y="3381375"/>
          <p14:tracePt t="97863" x="5915025" y="3381375"/>
          <p14:tracePt t="97876" x="5949950" y="3381375"/>
          <p14:tracePt t="97893" x="6027738" y="3363913"/>
          <p14:tracePt t="97910" x="6051550" y="3352800"/>
          <p14:tracePt t="98047" x="6051550" y="3346450"/>
          <p14:tracePt t="98066" x="6051550" y="3341688"/>
          <p14:tracePt t="98079" x="6005513" y="3341688"/>
          <p14:tracePt t="98093" x="5972175" y="3341688"/>
          <p14:tracePt t="98110" x="5784850" y="3335338"/>
          <p14:tracePt t="98129" x="5661025" y="3319463"/>
          <p14:tracePt t="98144" x="5554663" y="3302000"/>
          <p14:tracePt t="98160" x="5508625" y="3284538"/>
          <p14:tracePt t="98177" x="5475288" y="3279775"/>
          <p14:tracePt t="98196" x="5468938" y="3273425"/>
          <p14:tracePt t="98211" x="5464175" y="3262313"/>
          <p14:tracePt t="98672" x="5457825" y="3262313"/>
          <p14:tracePt t="98863" x="5464175" y="3262313"/>
          <p14:tracePt t="98959" x="5468938" y="3262313"/>
          <p14:tracePt t="98968" x="5475288" y="3268663"/>
          <p14:tracePt t="98978" x="5480050" y="3273425"/>
          <p14:tracePt t="98995" x="5486400" y="3279775"/>
          <p14:tracePt t="99014" x="5492750" y="3279775"/>
          <p14:tracePt t="99511" x="5497513" y="3284538"/>
          <p14:tracePt t="100591" x="5503863" y="3284538"/>
          <p14:tracePt t="100599" x="5503863" y="3290888"/>
          <p14:tracePt t="100612" x="5508625" y="3302000"/>
          <p14:tracePt t="100626" x="5508625" y="3313113"/>
          <p14:tracePt t="100644" x="5508625" y="3359150"/>
          <p14:tracePt t="100660" x="5475288" y="3414713"/>
          <p14:tracePt t="100679" x="5407025" y="3476625"/>
          <p14:tracePt t="100695" x="5334000" y="3538538"/>
          <p14:tracePt t="100711" x="5238750" y="3600450"/>
          <p14:tracePt t="100729" x="5137150" y="3657600"/>
          <p14:tracePt t="100747" x="5011738" y="3719513"/>
          <p14:tracePt t="100760" x="4883150" y="3781425"/>
          <p14:tracePt t="100778" x="4695825" y="3838575"/>
          <p14:tracePt t="100795" x="4498975" y="3871913"/>
          <p14:tracePt t="100818" x="3940175" y="4046538"/>
          <p14:tracePt t="100827" x="3827463" y="4075113"/>
          <p14:tracePt t="100840" x="3629025" y="4143375"/>
          <p14:tracePt t="100847" x="3533775" y="4183063"/>
          <p14:tracePt t="100863" x="3359150" y="4227513"/>
          <p14:tracePt t="100876" x="3279775" y="4244975"/>
          <p14:tracePt t="100895" x="3054350" y="4324350"/>
          <p14:tracePt t="100913" x="2924175" y="4375150"/>
          <p14:tracePt t="100928" x="2822575" y="4425950"/>
          <p14:tracePt t="100946" x="2703513" y="4459288"/>
          <p14:tracePt t="100962" x="2613025" y="4470400"/>
          <p14:tracePt t="100977" x="2517775" y="4470400"/>
          <p14:tracePt t="100994" x="2427288" y="4470400"/>
          <p14:tracePt t="101013" x="2359025" y="4470400"/>
          <p14:tracePt t="101026" x="2246313" y="4470400"/>
          <p14:tracePt t="101043" x="2089150" y="4470400"/>
          <p14:tracePt t="101060" x="1941513" y="4470400"/>
          <p14:tracePt t="101080" x="1704975" y="4459288"/>
          <p14:tracePt t="101094" x="1682750" y="4441825"/>
          <p14:tracePt t="101110" x="1658938" y="4437063"/>
          <p14:tracePt t="101174" x="1682750" y="4437063"/>
          <p14:tracePt t="101182" x="1716088" y="4437063"/>
          <p14:tracePt t="101193" x="1771650" y="4437063"/>
          <p14:tracePt t="101212" x="1857375" y="4437063"/>
          <p14:tracePt t="101226" x="1947863" y="4437063"/>
          <p14:tracePt t="101243" x="1970088" y="4430713"/>
          <p14:tracePt t="101261" x="1992313" y="4402138"/>
          <p14:tracePt t="101277" x="2020888" y="4397375"/>
          <p14:tracePt t="101295" x="2105025" y="4362450"/>
          <p14:tracePt t="101312" x="2206625" y="4362450"/>
          <p14:tracePt t="101330" x="2297113" y="4362450"/>
          <p14:tracePt t="101343" x="2359025" y="4362450"/>
          <p14:tracePt t="101361" x="2409825" y="4357688"/>
          <p14:tracePt t="101377" x="2455863" y="4346575"/>
          <p14:tracePt t="101393" x="2500313" y="4346575"/>
          <p14:tracePt t="101411" x="2551113" y="4335463"/>
          <p14:tracePt t="101427" x="2573338" y="4329113"/>
          <p14:tracePt t="101443" x="2579688" y="4324350"/>
          <p14:tracePt t="101487" x="2584450" y="4324350"/>
          <p14:tracePt t="101496" x="2590800" y="4311650"/>
          <p14:tracePt t="101510" x="2601913" y="4311650"/>
          <p14:tracePt t="101527" x="2608263" y="4311650"/>
          <p14:tracePt t="101545" x="2635250" y="4311650"/>
          <p14:tracePt t="101560" x="2659063" y="4311650"/>
          <p14:tracePt t="101577" x="2663825" y="4311650"/>
          <p14:tracePt t="101597" x="2670175" y="4311650"/>
          <p14:tracePt t="101610" x="2674938" y="4311650"/>
          <p14:tracePt t="101627" x="2681288" y="4311650"/>
          <p14:tracePt t="101643" x="2686050" y="4311650"/>
          <p14:tracePt t="101660" x="2703513" y="4311650"/>
          <p14:tracePt t="101679" x="2709863" y="4311650"/>
          <p14:tracePt t="101693" x="2714625" y="4311650"/>
          <p14:tracePt t="101711" x="2743200" y="4300538"/>
          <p14:tracePt t="101727" x="2765425" y="4300538"/>
          <p14:tracePt t="101746" x="2873375" y="4284663"/>
          <p14:tracePt t="101760" x="3036888" y="4273550"/>
          <p14:tracePt t="101777" x="3092450" y="4260850"/>
          <p14:tracePt t="101800" x="3116263" y="4260850"/>
          <p14:tracePt t="101817" x="3138488" y="4260850"/>
          <p14:tracePt t="101826" x="3155950" y="4260850"/>
          <p14:tracePt t="101834" x="3178175" y="4260850"/>
          <p14:tracePt t="101843" x="3194050" y="4260850"/>
          <p14:tracePt t="101862" x="3302000" y="4267200"/>
          <p14:tracePt t="101876" x="3346450" y="4273550"/>
          <p14:tracePt t="101898" x="3522663" y="4306888"/>
          <p14:tracePt t="101912" x="3629025" y="4318000"/>
          <p14:tracePt t="101927" x="3719513" y="4324350"/>
          <p14:tracePt t="101943" x="3827463" y="4324350"/>
          <p14:tracePt t="101964" x="3929063" y="4324350"/>
          <p14:tracePt t="101976" x="3968750" y="4324350"/>
          <p14:tracePt t="101994" x="3995738" y="4318000"/>
          <p14:tracePt t="102013" x="4013200" y="4318000"/>
          <p14:tracePt t="102028" x="4024313" y="4318000"/>
          <p14:tracePt t="102044" x="4041775" y="4318000"/>
          <p14:tracePt t="102060" x="4046538" y="4318000"/>
          <p14:tracePt t="102076" x="4075113" y="4318000"/>
          <p14:tracePt t="102095" x="4125913" y="4318000"/>
          <p14:tracePt t="102110" x="4148138" y="4318000"/>
          <p14:tracePt t="102127" x="4154488" y="4318000"/>
          <p14:tracePt t="102255" x="4154488" y="4306888"/>
          <p14:tracePt t="102271" x="4148138" y="4300538"/>
          <p14:tracePt t="102282" x="4137025" y="4284663"/>
          <p14:tracePt t="102294" x="4081463" y="4256088"/>
          <p14:tracePt t="102313" x="3973513" y="4222750"/>
          <p14:tracePt t="102319" x="3900488" y="4194175"/>
          <p14:tracePt t="102327" x="3798888" y="4165600"/>
          <p14:tracePt t="102348" x="3578225" y="4097338"/>
          <p14:tracePt t="102363" x="3381375" y="4030663"/>
          <p14:tracePt t="102377" x="3240088" y="3990975"/>
          <p14:tracePt t="102394" x="3194050" y="3973513"/>
          <p14:tracePt t="102439" x="3189288" y="3973513"/>
          <p14:tracePt t="102455" x="3182938" y="3973513"/>
          <p14:tracePt t="102479" x="3189288" y="3973513"/>
          <p14:tracePt t="102487" x="3194050" y="3979863"/>
          <p14:tracePt t="102496" x="3217863" y="3979863"/>
          <p14:tracePt t="102510" x="3290888" y="4002088"/>
          <p14:tracePt t="102528" x="3370263" y="4002088"/>
          <p14:tracePt t="102545" x="3443288" y="4006850"/>
          <p14:tracePt t="102560" x="3567113" y="4006850"/>
          <p14:tracePt t="102577" x="3714750" y="4006850"/>
          <p14:tracePt t="102595" x="3883025" y="4006850"/>
          <p14:tracePt t="102609" x="4006850" y="4006850"/>
          <p14:tracePt t="102628" x="4035425" y="4013200"/>
          <p14:tracePt t="102644" x="4081463" y="4013200"/>
          <p14:tracePt t="102660" x="4132263" y="4019550"/>
          <p14:tracePt t="102676" x="4249738" y="4035425"/>
          <p14:tracePt t="102697" x="4459288" y="4046538"/>
          <p14:tracePt t="102713" x="4572000" y="4046538"/>
          <p14:tracePt t="102729" x="4594225" y="4046538"/>
          <p14:tracePt t="102935" x="4600575" y="4046538"/>
          <p14:tracePt t="102946" x="4605338" y="4046538"/>
          <p14:tracePt t="102962" x="4633913" y="4057650"/>
          <p14:tracePt t="102977" x="4662488" y="4064000"/>
          <p14:tracePt t="102994" x="4673600" y="4064000"/>
          <p14:tracePt t="103011" x="4691063" y="4064000"/>
          <p14:tracePt t="103029" x="4706938" y="4064000"/>
          <p14:tracePt t="103044" x="4718050" y="4070350"/>
          <p14:tracePt t="103060" x="4724400" y="4070350"/>
          <p14:tracePt t="103145" x="4724400" y="4075113"/>
          <p14:tracePt t="103167" x="4718050" y="4075113"/>
          <p14:tracePt t="103175" x="4702175" y="4075113"/>
          <p14:tracePt t="103184" x="4684713" y="4075113"/>
          <p14:tracePt t="103193" x="4651375" y="4075113"/>
          <p14:tracePt t="103212" x="4589463" y="4075113"/>
          <p14:tracePt t="103227" x="4510088" y="4075113"/>
          <p14:tracePt t="103243" x="4408488" y="4075113"/>
          <p14:tracePt t="103263" x="4256088" y="4075113"/>
          <p14:tracePt t="103276" x="4222750" y="4075113"/>
          <p14:tracePt t="103293" x="4176713" y="4070350"/>
          <p14:tracePt t="103314" x="4143375" y="4064000"/>
          <p14:tracePt t="103487" x="4132263" y="4064000"/>
          <p14:tracePt t="103498" x="4097338" y="4064000"/>
          <p14:tracePt t="103513" x="3984625" y="4075113"/>
          <p14:tracePt t="103527" x="3770313" y="4075113"/>
          <p14:tracePt t="103544" x="3386138" y="4108450"/>
          <p14:tracePt t="103559" x="3087688" y="4121150"/>
          <p14:tracePt t="103576" x="2370138" y="4121150"/>
          <p14:tracePt t="103596" x="2089150" y="4121150"/>
          <p14:tracePt t="103609" x="1873250" y="4097338"/>
          <p14:tracePt t="103626" x="1693863" y="4075113"/>
          <p14:tracePt t="103643" x="1608138" y="4046538"/>
          <p14:tracePt t="103660" x="1585913" y="4046538"/>
          <p14:tracePt t="103719" x="1581150" y="4046538"/>
          <p14:tracePt t="103727" x="1574800" y="4046538"/>
          <p14:tracePt t="103760" x="1568450" y="4046538"/>
          <p14:tracePt t="103831" x="1581150" y="4046538"/>
          <p14:tracePt t="103840" x="1585913" y="4057650"/>
          <p14:tracePt t="103848" x="1636713" y="4057650"/>
          <p14:tracePt t="103860" x="1727200" y="4057650"/>
          <p14:tracePt t="103879" x="1908175" y="4057650"/>
          <p14:tracePt t="103893" x="1987550" y="4057650"/>
          <p14:tracePt t="103909" x="2190750" y="4046538"/>
          <p14:tracePt t="103926" x="2597150" y="4046538"/>
          <p14:tracePt t="103943" x="3081338" y="4046538"/>
          <p14:tracePt t="103959" x="3635375" y="4046538"/>
          <p14:tracePt t="103978" x="4143375" y="4046538"/>
          <p14:tracePt t="103993" x="4419600" y="4070350"/>
          <p14:tracePt t="104010" x="4600575" y="4121150"/>
          <p14:tracePt t="104027" x="4718050" y="4143375"/>
          <p14:tracePt t="104045" x="4775200" y="4148138"/>
          <p14:tracePt t="104199" x="4768850" y="4148138"/>
          <p14:tracePt t="104208" x="4752975" y="4148138"/>
          <p14:tracePt t="104227" x="4662488" y="4148138"/>
          <p14:tracePt t="104244" x="4503738" y="4148138"/>
          <p14:tracePt t="104259" x="4300538" y="4137025"/>
          <p14:tracePt t="104277" x="4132263" y="4114800"/>
          <p14:tracePt t="104296" x="3990975" y="4092575"/>
          <p14:tracePt t="104314" x="3929063" y="4086225"/>
          <p14:tracePt t="104321" x="3917950" y="4081463"/>
          <p14:tracePt t="104332" x="3900488" y="4075113"/>
          <p14:tracePt t="104344" x="3883025" y="4064000"/>
          <p14:tracePt t="104360" x="3878263" y="4057650"/>
          <p14:tracePt t="104394" x="3867150" y="4046538"/>
          <p14:tracePt t="104409" x="3860800" y="4041775"/>
          <p14:tracePt t="104426" x="3843338" y="4002088"/>
          <p14:tracePt t="104443" x="3838575" y="3968750"/>
          <p14:tracePt t="104461" x="3838575" y="3922713"/>
          <p14:tracePt t="104476" x="3838575" y="3900488"/>
          <p14:tracePt t="104492" x="3838575" y="3860800"/>
          <p14:tracePt t="104510" x="3838575" y="3827463"/>
          <p14:tracePt t="104528" x="3843338" y="3810000"/>
          <p14:tracePt t="104543" x="3849688" y="3792538"/>
          <p14:tracePt t="104560" x="3871913" y="3781425"/>
          <p14:tracePt t="104578" x="3894138" y="3770313"/>
          <p14:tracePt t="104595" x="3940175" y="3748088"/>
          <p14:tracePt t="104611" x="3984625" y="3730625"/>
          <p14:tracePt t="104626" x="4030663" y="3697288"/>
          <p14:tracePt t="104643" x="4070350" y="3663950"/>
          <p14:tracePt t="104659" x="4137025" y="3617913"/>
          <p14:tracePt t="104678" x="4187825" y="3584575"/>
          <p14:tracePt t="104693" x="4249738" y="3567113"/>
          <p14:tracePt t="104710" x="4375150" y="3522663"/>
          <p14:tracePt t="104726" x="4492625" y="3498850"/>
          <p14:tracePt t="104745" x="4600575" y="3482975"/>
          <p14:tracePt t="104762" x="4713288" y="3460750"/>
          <p14:tracePt t="104776" x="4848225" y="3460750"/>
          <p14:tracePt t="104793" x="5018088" y="3460750"/>
          <p14:tracePt t="104809" x="5141913" y="3460750"/>
          <p14:tracePt t="104818" x="5187950" y="3460750"/>
          <p14:tracePt t="104826" x="5249863" y="3460750"/>
          <p14:tracePt t="104846" x="5373688" y="3494088"/>
          <p14:tracePt t="104859" x="5413375" y="3516313"/>
          <p14:tracePt t="104876" x="5508625" y="3567113"/>
          <p14:tracePt t="104893" x="5599113" y="3606800"/>
          <p14:tracePt t="104910" x="5718175" y="3679825"/>
          <p14:tracePt t="104926" x="5768975" y="3714750"/>
          <p14:tracePt t="104945" x="5802313" y="3748088"/>
          <p14:tracePt t="104961" x="5853113" y="3781425"/>
          <p14:tracePt t="104977" x="5892800" y="3810000"/>
          <p14:tracePt t="104996" x="5943600" y="3843338"/>
          <p14:tracePt t="105012" x="5976938" y="3849688"/>
          <p14:tracePt t="105029" x="5988050" y="3867150"/>
          <p14:tracePt t="105044" x="6005513" y="3878263"/>
          <p14:tracePt t="105059" x="6016625" y="3883025"/>
          <p14:tracePt t="105077" x="6027738" y="3889375"/>
          <p14:tracePt t="105097" x="6027738" y="3911600"/>
          <p14:tracePt t="105112" x="6027738" y="3917950"/>
          <p14:tracePt t="105126" x="5983288" y="3962400"/>
          <p14:tracePt t="105143" x="5910263" y="3973513"/>
          <p14:tracePt t="105160" x="5819775" y="4024313"/>
          <p14:tracePt t="105177" x="5729288" y="4081463"/>
          <p14:tracePt t="105195" x="5570538" y="4183063"/>
          <p14:tracePt t="105209" x="5395913" y="4267200"/>
          <p14:tracePt t="105227" x="5243513" y="4300538"/>
          <p14:tracePt t="105247" x="5153025" y="4300538"/>
          <p14:tracePt t="105261" x="5040313" y="4311650"/>
          <p14:tracePt t="105276" x="4945063" y="4311650"/>
          <p14:tracePt t="105292" x="4843463" y="4311650"/>
          <p14:tracePt t="105309" x="4735513" y="4284663"/>
          <p14:tracePt t="105316" x="4702175" y="4284663"/>
          <p14:tracePt t="105330" x="4600575" y="4249738"/>
          <p14:tracePt t="105355" x="4527550" y="4227513"/>
          <p14:tracePt t="105379" x="4481513" y="4205288"/>
          <p14:tracePt t="105393" x="4476750" y="4198938"/>
          <p14:tracePt t="105410" x="4441825" y="4187825"/>
          <p14:tracePt t="105426" x="4430713" y="4187825"/>
          <p14:tracePt t="105443" x="4419600" y="4183063"/>
          <p14:tracePt t="105462" x="4413250" y="4176713"/>
          <p14:tracePt t="105493" x="4408488" y="4171950"/>
          <p14:tracePt t="105513" x="4391025" y="4159250"/>
          <p14:tracePt t="105527" x="4368800" y="4137025"/>
          <p14:tracePt t="105544" x="4362450" y="4125913"/>
          <p14:tracePt t="105560" x="4335463" y="4114800"/>
          <p14:tracePt t="105581" x="4329113" y="4108450"/>
          <p14:tracePt t="105595" x="4329113" y="4103688"/>
          <p14:tracePt t="105610" x="4324350" y="4097338"/>
          <p14:tracePt t="105656" x="4324350" y="4086225"/>
          <p14:tracePt t="105665" x="4324350" y="4081463"/>
          <p14:tracePt t="105681" x="4346575" y="4070350"/>
          <p14:tracePt t="105692" x="4357688" y="4070350"/>
          <p14:tracePt t="105709" x="4430713" y="4052888"/>
          <p14:tracePt t="105727" x="4633913" y="4052888"/>
          <p14:tracePt t="105743" x="4814888" y="4052888"/>
          <p14:tracePt t="105763" x="5000625" y="4052888"/>
          <p14:tracePt t="105778" x="5148263" y="4052888"/>
          <p14:tracePt t="105792" x="5276850" y="4052888"/>
          <p14:tracePt t="105810" x="5356225" y="4052888"/>
          <p14:tracePt t="105816" x="5367338" y="4052888"/>
          <p14:tracePt t="105835" x="5407025" y="4052888"/>
          <p14:tracePt t="105851" x="5453063" y="4052888"/>
          <p14:tracePt t="105860" x="5464175" y="4052888"/>
          <p14:tracePt t="105876" x="5475288" y="4057650"/>
          <p14:tracePt t="105892" x="5492750" y="4064000"/>
          <p14:tracePt t="105910" x="5508625" y="4070350"/>
          <p14:tracePt t="105927" x="5519738" y="4081463"/>
          <p14:tracePt t="105960" x="5519738" y="4086225"/>
          <p14:tracePt t="105976" x="5514975" y="4103688"/>
          <p14:tracePt t="105995" x="5497513" y="4108450"/>
          <p14:tracePt t="106010" x="5453063" y="4125913"/>
          <p14:tracePt t="106026" x="5402263" y="4148138"/>
          <p14:tracePt t="106044" x="5356225" y="4154488"/>
          <p14:tracePt t="106062" x="5334000" y="4154488"/>
          <p14:tracePt t="106076" x="5311775" y="4154488"/>
          <p14:tracePt t="106135" x="5311775" y="4148138"/>
          <p14:tracePt t="106144" x="5316538" y="4137025"/>
          <p14:tracePt t="106160" x="5362575" y="4125913"/>
          <p14:tracePt t="106176" x="5395913" y="4121150"/>
          <p14:tracePt t="106196" x="5418138" y="4114800"/>
          <p14:tracePt t="106231" x="5418138" y="4108450"/>
          <p14:tracePt t="106243" x="5418138" y="4103688"/>
          <p14:tracePt t="106261" x="5407025" y="4103688"/>
          <p14:tracePt t="106277" x="5311775" y="4086225"/>
          <p14:tracePt t="106292" x="5175250" y="4081463"/>
          <p14:tracePt t="106313" x="4956175" y="4070350"/>
          <p14:tracePt t="106319" x="4933950" y="4070350"/>
          <p14:tracePt t="106339" x="4921250" y="4070350"/>
          <p14:tracePt t="106393" x="4933950" y="4070350"/>
          <p14:tracePt t="106408" x="4949825" y="4070350"/>
          <p14:tracePt t="106417" x="4995863" y="4070350"/>
          <p14:tracePt t="106425" x="5029200" y="4075113"/>
          <p14:tracePt t="106443" x="5108575" y="4092575"/>
          <p14:tracePt t="106461" x="5119688" y="4092575"/>
          <p14:tracePt t="106487" x="5108575" y="4092575"/>
          <p14:tracePt t="106497" x="5068888" y="4092575"/>
          <p14:tracePt t="106510" x="5035550" y="4092575"/>
          <p14:tracePt t="106527" x="4826000" y="4092575"/>
          <p14:tracePt t="106542" x="4667250" y="4070350"/>
          <p14:tracePt t="106559" x="4565650" y="4052888"/>
          <p14:tracePt t="106578" x="4311650" y="4006850"/>
          <p14:tracePt t="106592" x="4187825" y="3995738"/>
          <p14:tracePt t="106609" x="4148138" y="3979863"/>
          <p14:tracePt t="106626" x="4137025" y="3968750"/>
          <p14:tracePt t="106703" x="4143375" y="3968750"/>
          <p14:tracePt t="106711" x="4154488" y="3968750"/>
          <p14:tracePt t="106726" x="4183063" y="3968750"/>
          <p14:tracePt t="106744" x="4222750" y="3968750"/>
          <p14:tracePt t="106759" x="4284663" y="3968750"/>
          <p14:tracePt t="106779" x="4340225" y="3968750"/>
          <p14:tracePt t="106796" x="4397375" y="3951288"/>
          <p14:tracePt t="106812" x="4425950" y="3933825"/>
          <p14:tracePt t="106816" x="4452938" y="3929063"/>
          <p14:tracePt t="106829" x="4476750" y="3922713"/>
          <p14:tracePt t="106843" x="4554538" y="3900488"/>
          <p14:tracePt t="106859" x="4673600" y="3843338"/>
          <p14:tracePt t="106882" x="4894263" y="3821113"/>
          <p14:tracePt t="106893" x="4972050" y="3798888"/>
          <p14:tracePt t="106910" x="5203825" y="3765550"/>
          <p14:tracePt t="106926" x="5322888" y="3748088"/>
          <p14:tracePt t="106943" x="5391150" y="3748088"/>
          <p14:tracePt t="106959" x="5453063" y="3748088"/>
          <p14:tracePt t="106978" x="5468938" y="3748088"/>
          <p14:tracePt t="106992" x="5475288" y="3748088"/>
          <p14:tracePt t="107026" x="5486400" y="3748088"/>
          <p14:tracePt t="107044" x="5497513" y="3748088"/>
          <p14:tracePt t="107059" x="5508625" y="3765550"/>
          <p14:tracePt t="107076" x="5514975" y="3792538"/>
          <p14:tracePt t="107095" x="5514975" y="3816350"/>
          <p14:tracePt t="107109" x="5514975" y="3827463"/>
          <p14:tracePt t="107126" x="5514975" y="3860800"/>
          <p14:tracePt t="107142" x="5514975" y="3889375"/>
          <p14:tracePt t="107159" x="5475288" y="3940175"/>
          <p14:tracePt t="107178" x="5391150" y="4013200"/>
          <p14:tracePt t="107192" x="5260975" y="4064000"/>
          <p14:tracePt t="107211" x="5119688" y="4097338"/>
          <p14:tracePt t="107226" x="4938713" y="4108450"/>
          <p14:tracePt t="107244" x="4757738" y="4121150"/>
          <p14:tracePt t="107259" x="4673600" y="4121150"/>
          <p14:tracePt t="107277" x="4640263" y="4114800"/>
          <p14:tracePt t="107293" x="4605338" y="4092575"/>
          <p14:tracePt t="107315" x="4560888" y="4046538"/>
          <p14:tracePt t="107321" x="4549775" y="4035425"/>
          <p14:tracePt t="107335" x="4543425" y="4024313"/>
          <p14:tracePt t="107344" x="4538663" y="3995738"/>
          <p14:tracePt t="107359" x="4532313" y="3984625"/>
          <p14:tracePt t="107376" x="4532313" y="3979863"/>
          <p14:tracePt t="107393" x="4532313" y="3956050"/>
          <p14:tracePt t="107427" x="4538663" y="3956050"/>
          <p14:tracePt t="107442" x="4538663" y="3951288"/>
          <p14:tracePt t="107503" x="4543425" y="3951288"/>
          <p14:tracePt t="107515" x="4554538" y="3951288"/>
          <p14:tracePt t="107526" x="4578350" y="3984625"/>
          <p14:tracePt t="107545" x="4589463" y="4013200"/>
          <p14:tracePt t="107562" x="4600575" y="4024313"/>
          <p14:tracePt t="107665" x="4611688" y="4024313"/>
          <p14:tracePt t="107743" x="4611688" y="4030663"/>
          <p14:tracePt t="107752" x="4605338" y="4035425"/>
          <p14:tracePt t="107763" x="4589463" y="4041775"/>
          <p14:tracePt t="107776" x="4565650" y="4057650"/>
          <p14:tracePt t="107793" x="4538663" y="4057650"/>
          <p14:tracePt t="107810" x="4441825" y="4057650"/>
          <p14:tracePt t="107815" x="4375150" y="4057650"/>
          <p14:tracePt t="107830" x="4289425" y="4035425"/>
          <p14:tracePt t="107843" x="4132263" y="4006850"/>
          <p14:tracePt t="107861" x="3929063" y="3951288"/>
          <p14:tracePt t="107890" x="3832225" y="3917950"/>
          <p14:tracePt t="107905" x="3832225" y="3905250"/>
          <p14:tracePt t="107913" x="3832225" y="3889375"/>
          <p14:tracePt t="107926" x="3849688" y="3838575"/>
          <p14:tracePt t="107946" x="3905250" y="3798888"/>
          <p14:tracePt t="107959" x="4006850" y="3752850"/>
          <p14:tracePt t="107976" x="4148138" y="3690938"/>
          <p14:tracePt t="107993" x="4311650" y="3624263"/>
          <p14:tracePt t="108012" x="4487863" y="3595688"/>
          <p14:tracePt t="108027" x="4752975" y="3567113"/>
          <p14:tracePt t="108043" x="5000625" y="3556000"/>
          <p14:tracePt t="108059" x="5170488" y="3556000"/>
          <p14:tracePt t="108076" x="5272088" y="3556000"/>
          <p14:tracePt t="108091" x="5327650" y="3589338"/>
          <p14:tracePt t="108111" x="5418138" y="3663950"/>
          <p14:tracePt t="108126" x="5441950" y="3679825"/>
          <p14:tracePt t="108142" x="5497513" y="3741738"/>
          <p14:tracePt t="108159" x="5497513" y="3748088"/>
          <p14:tracePt t="108287" x="5497513" y="3752850"/>
          <p14:tracePt t="108299" x="5497513" y="3759200"/>
          <p14:tracePt t="108322" x="5497513" y="3792538"/>
          <p14:tracePt t="108334" x="5497513" y="3832225"/>
          <p14:tracePt t="108343" x="5497513" y="3849688"/>
          <p14:tracePt t="108359" x="5503863" y="3878263"/>
          <p14:tracePt t="108376" x="5503863" y="3889375"/>
          <p14:tracePt t="108395" x="5503863" y="3894138"/>
          <p14:tracePt t="108411" x="5503863" y="3900488"/>
          <p14:tracePt t="108442" x="5486400" y="3900488"/>
          <p14:tracePt t="108461" x="5464175" y="3905250"/>
          <p14:tracePt t="108476" x="5334000" y="3917950"/>
          <p14:tracePt t="108493" x="5175250" y="3933825"/>
          <p14:tracePt t="108510" x="4702175" y="3973513"/>
          <p14:tracePt t="108528" x="4441825" y="3984625"/>
          <p14:tracePt t="108543" x="4260850" y="3984625"/>
          <p14:tracePt t="108561" x="4176713" y="3979863"/>
          <p14:tracePt t="108579" x="4148138" y="3951288"/>
          <p14:tracePt t="108594" x="4108450" y="3917950"/>
          <p14:tracePt t="108610" x="4064000" y="3878263"/>
          <p14:tracePt t="108626" x="4035425" y="3849688"/>
          <p14:tracePt t="108642" x="4030663" y="3838575"/>
          <p14:tracePt t="108696" x="4030663" y="3827463"/>
          <p14:tracePt t="108705" x="4030663" y="3821113"/>
          <p14:tracePt t="108714" x="4052888" y="3816350"/>
          <p14:tracePt t="108726" x="4086225" y="3810000"/>
          <p14:tracePt t="108743" x="4244975" y="3776663"/>
          <p14:tracePt t="108762" x="4425950" y="3748088"/>
          <p14:tracePt t="108777" x="4808538" y="3690938"/>
          <p14:tracePt t="108793" x="5102225" y="3657600"/>
          <p14:tracePt t="108819" x="5384800" y="3651250"/>
          <p14:tracePt t="108826" x="5418138" y="3651250"/>
          <p14:tracePt t="108856" x="5453063" y="3651250"/>
          <p14:tracePt t="108868" x="5486400" y="3668713"/>
          <p14:tracePt t="108880" x="5514975" y="3702050"/>
          <p14:tracePt t="108892" x="5519738" y="3714750"/>
          <p14:tracePt t="108909" x="5554663" y="3759200"/>
          <p14:tracePt t="108931" x="5605463" y="3854450"/>
          <p14:tracePt t="108947" x="5605463" y="3889375"/>
          <p14:tracePt t="108959" x="5605463" y="3911600"/>
          <p14:tracePt t="108976" x="5605463" y="3922713"/>
          <p14:tracePt t="108992" x="5576888" y="3933825"/>
          <p14:tracePt t="109028" x="5418138" y="3933825"/>
          <p14:tracePt t="109042" x="5305425" y="3933825"/>
          <p14:tracePt t="109058" x="5214938" y="3933825"/>
          <p14:tracePt t="109078" x="5091113" y="3933825"/>
          <p14:tracePt t="109094" x="5068888" y="3933825"/>
          <p14:tracePt t="109125" x="5062538" y="3929063"/>
          <p14:tracePt t="109152" x="5062538" y="3922713"/>
          <p14:tracePt t="109165" x="5073650" y="3917950"/>
          <p14:tracePt t="109183" x="5148263" y="3894138"/>
          <p14:tracePt t="109194" x="5170488" y="3883025"/>
          <p14:tracePt t="109209" x="5238750" y="3883025"/>
          <p14:tracePt t="109226" x="5311775" y="3883025"/>
          <p14:tracePt t="109242" x="5327650" y="3883025"/>
          <p14:tracePt t="109280" x="5334000" y="3883025"/>
          <p14:tracePt t="109291" x="5334000" y="3889375"/>
          <p14:tracePt t="109308" x="5334000" y="3900488"/>
          <p14:tracePt t="109315" x="5334000" y="3911600"/>
          <p14:tracePt t="109334" x="5311775" y="3929063"/>
          <p14:tracePt t="109352" x="5265738" y="3929063"/>
          <p14:tracePt t="109363" x="5249863" y="3929063"/>
          <p14:tracePt t="109375" x="5170488" y="3929063"/>
          <p14:tracePt t="109392" x="5148263" y="3929063"/>
          <p14:tracePt t="109408" x="5119688" y="3917950"/>
          <p14:tracePt t="109425" x="5119688" y="3905250"/>
          <p14:tracePt t="109444" x="5113338" y="3894138"/>
          <p14:tracePt t="109480" x="5113338" y="3889375"/>
          <p14:tracePt t="109493" x="5113338" y="3883025"/>
          <p14:tracePt t="109663" x="5119688" y="3883025"/>
          <p14:tracePt t="109672" x="5130800" y="3883025"/>
          <p14:tracePt t="109695" x="5148263" y="3883025"/>
          <p14:tracePt t="109708" x="5148263" y="3889375"/>
          <p14:tracePt t="109726" x="5153025" y="3889375"/>
          <p14:tracePt t="109742" x="5164138" y="3894138"/>
          <p14:tracePt t="109827" x="5175250" y="3900488"/>
          <p14:tracePt t="109943" x="5181600" y="3905250"/>
          <p14:tracePt t="109983" x="5181600" y="3911600"/>
          <p14:tracePt t="110088" x="5192713" y="3911600"/>
          <p14:tracePt t="110111" x="5214938" y="3929063"/>
          <p14:tracePt t="110127" x="5221288" y="3933825"/>
          <p14:tracePt t="110143" x="5221288" y="3940175"/>
          <p14:tracePt t="110153" x="5221288" y="3944938"/>
          <p14:tracePt t="110168" x="5221288" y="3956050"/>
          <p14:tracePt t="110176" x="5221288" y="3962400"/>
          <p14:tracePt t="110192" x="5221288" y="3979863"/>
          <p14:tracePt t="110210" x="5221288" y="3995738"/>
          <p14:tracePt t="110225" x="5221288" y="4035425"/>
          <p14:tracePt t="110242" x="5214938" y="4086225"/>
          <p14:tracePt t="110258" x="5164138" y="4165600"/>
          <p14:tracePt t="110277" x="5124450" y="4222750"/>
          <p14:tracePt t="110292" x="5068888" y="4300538"/>
          <p14:tracePt t="110309" x="4972050" y="4379913"/>
          <p14:tracePt t="110315" x="4933950" y="4419600"/>
          <p14:tracePt t="110333" x="4832350" y="4487863"/>
          <p14:tracePt t="110356" x="4718050" y="4527550"/>
          <p14:tracePt t="110376" x="4673600" y="4532313"/>
          <p14:tracePt t="110392" x="4656138" y="4532313"/>
          <p14:tracePt t="110408" x="4645025" y="4532313"/>
          <p14:tracePt t="110426" x="4633913" y="4527550"/>
          <p14:tracePt t="110441" x="4622800" y="4521200"/>
          <p14:tracePt t="110601" x="4622800" y="4527550"/>
          <p14:tracePt t="110615" x="4622800" y="4532313"/>
          <p14:tracePt t="110626" x="4622800" y="4538663"/>
          <p14:tracePt t="110641" x="4622800" y="4560888"/>
          <p14:tracePt t="110658" x="4589463" y="4578350"/>
          <p14:tracePt t="110677" x="4498975" y="4633913"/>
          <p14:tracePt t="110692" x="4419600" y="4679950"/>
          <p14:tracePt t="110708" x="4357688" y="4679950"/>
          <p14:tracePt t="110725" x="4324350" y="4679950"/>
          <p14:tracePt t="110741" x="4300538" y="4679950"/>
          <p14:tracePt t="110760" x="4267200" y="4679950"/>
          <p14:tracePt t="110775" x="4256088" y="4679950"/>
          <p14:tracePt t="110791" x="4238625" y="4679950"/>
          <p14:tracePt t="110895" x="4238625" y="4684713"/>
          <p14:tracePt t="110903" x="4249738" y="4691063"/>
          <p14:tracePt t="110912" x="4267200" y="4702175"/>
          <p14:tracePt t="110925" x="4295775" y="4702175"/>
          <p14:tracePt t="110942" x="4425950" y="4724400"/>
          <p14:tracePt t="110962" x="4645025" y="4724400"/>
          <p14:tracePt t="110976" x="4921250" y="4724400"/>
          <p14:tracePt t="110992" x="5305425" y="4746625"/>
          <p14:tracePt t="111008" x="5678488" y="4746625"/>
          <p14:tracePt t="111027" x="6113463" y="4803775"/>
          <p14:tracePt t="111045" x="6530975" y="4814888"/>
          <p14:tracePt t="111060" x="6959600" y="4837113"/>
          <p14:tracePt t="111075" x="7202488" y="4859338"/>
          <p14:tracePt t="111091" x="7275513" y="4859338"/>
          <p14:tracePt t="111279" x="7292975" y="4859338"/>
          <p14:tracePt t="111288" x="7304088" y="4865688"/>
          <p14:tracePt t="111296" x="7308850" y="4865688"/>
          <p14:tracePt t="111316" x="7321550" y="4870450"/>
          <p14:tracePt t="111322" x="7337425" y="4870450"/>
          <p14:tracePt t="111338" x="7354888" y="4876800"/>
          <p14:tracePt t="111346" x="7377113" y="4876800"/>
          <p14:tracePt t="111363" x="7423150" y="4894263"/>
          <p14:tracePt t="111380" x="7473950" y="4899025"/>
          <p14:tracePt t="111397" x="7529513" y="4899025"/>
          <p14:tracePt t="111414" x="7546975" y="4905375"/>
          <p14:tracePt t="111528" x="7546975" y="4910138"/>
          <p14:tracePt t="111535" x="7546975" y="4916488"/>
          <p14:tracePt t="111546" x="7540625" y="4916488"/>
          <p14:tracePt t="111565" x="7512050" y="4933950"/>
          <p14:tracePt t="111580" x="7467600" y="4938713"/>
          <p14:tracePt t="111598" x="7366000" y="4956175"/>
          <p14:tracePt t="111614" x="7315200" y="4956175"/>
          <p14:tracePt t="111631" x="7281863" y="4956175"/>
          <p14:tracePt t="111646" x="7258050" y="4956175"/>
          <p14:tracePt t="111664" x="7235825" y="4956175"/>
          <p14:tracePt t="111680" x="7219950" y="4956175"/>
          <p14:tracePt t="112368" x="7213600" y="4956175"/>
          <p14:tracePt t="112495" x="7219950" y="4956175"/>
          <p14:tracePt t="112503" x="7224713" y="4956175"/>
          <p14:tracePt t="112521" x="7235825" y="4956175"/>
          <p14:tracePt t="112536" x="7253288" y="4956175"/>
          <p14:tracePt t="112552" x="7275513" y="4956175"/>
          <p14:tracePt t="112571" x="7292975" y="4956175"/>
          <p14:tracePt t="112588" x="7321550" y="4956175"/>
          <p14:tracePt t="112602" x="7343775" y="4956175"/>
          <p14:tracePt t="112619" x="7372350" y="4956175"/>
          <p14:tracePt t="112638" x="7377113" y="4956175"/>
          <p14:tracePt t="112872" x="7377113" y="4949825"/>
          <p14:tracePt t="112880" x="7383463" y="4949825"/>
          <p14:tracePt t="112889" x="7399338" y="4938713"/>
          <p14:tracePt t="112903" x="7467600" y="4910138"/>
          <p14:tracePt t="112921" x="7580313" y="4832350"/>
          <p14:tracePt t="112936" x="7704138" y="4752975"/>
          <p14:tracePt t="112953" x="7805738" y="4695825"/>
          <p14:tracePt t="112972" x="7874000" y="4645025"/>
          <p14:tracePt t="112986" x="7913688" y="4629150"/>
          <p14:tracePt t="113004" x="7964488" y="4622800"/>
          <p14:tracePt t="113019" x="8059738" y="4600575"/>
          <p14:tracePt t="113036" x="8116888" y="4600575"/>
          <p14:tracePt t="113054" x="8185150" y="4589463"/>
          <p14:tracePt t="113072" x="8247063" y="4583113"/>
          <p14:tracePt t="113087" x="8262938" y="4578350"/>
          <p14:tracePt t="113103" x="8286750" y="4578350"/>
          <p14:tracePt t="113122" x="8302625" y="4572000"/>
          <p14:tracePt t="113136" x="8342313" y="4565650"/>
          <p14:tracePt t="113152" x="8370888" y="4554538"/>
          <p14:tracePt t="113169" x="8388350" y="4543425"/>
          <p14:tracePt t="113190" x="8415338" y="4538663"/>
          <p14:tracePt t="113220" x="8421688" y="4532313"/>
          <p14:tracePt t="113279" x="8421688" y="4527550"/>
          <p14:tracePt t="113295" x="8421688" y="4510088"/>
          <p14:tracePt t="113305" x="8421688" y="4503738"/>
          <p14:tracePt t="113329" x="8286750" y="4448175"/>
          <p14:tracePt t="113341" x="8212138" y="4437063"/>
          <p14:tracePt t="113352" x="8054975" y="4408488"/>
          <p14:tracePt t="113369" x="7816850" y="4379913"/>
          <p14:tracePt t="113386" x="7659688" y="4375150"/>
          <p14:tracePt t="113407" x="7597775" y="4375150"/>
          <p14:tracePt t="113419" x="7569200" y="4368800"/>
          <p14:tracePt t="113437" x="7489825" y="4357688"/>
          <p14:tracePt t="113454" x="7359650" y="4357688"/>
          <p14:tracePt t="113470" x="7326313" y="4357688"/>
          <p14:tracePt t="113488" x="7242175" y="4357688"/>
          <p14:tracePt t="113503" x="7180263" y="4357688"/>
          <p14:tracePt t="113519" x="7078663" y="4357688"/>
          <p14:tracePt t="113535" x="6931025" y="4368800"/>
          <p14:tracePt t="113555" x="6778625" y="4379913"/>
          <p14:tracePt t="113570" x="6597650" y="4386263"/>
          <p14:tracePt t="113586" x="6440488" y="4413250"/>
          <p14:tracePt t="113606" x="6299200" y="4441825"/>
          <p14:tracePt t="113622" x="6067425" y="4476750"/>
          <p14:tracePt t="113636" x="5988050" y="4487863"/>
          <p14:tracePt t="113653" x="5910263" y="4492625"/>
          <p14:tracePt t="113671" x="5903913" y="4492625"/>
          <p14:tracePt t="113735" x="5903913" y="4498975"/>
          <p14:tracePt t="113743" x="5910263" y="4503738"/>
          <p14:tracePt t="113753" x="5921375" y="4503738"/>
          <p14:tracePt t="113771" x="5932488" y="4514850"/>
          <p14:tracePt t="113791" x="5972175" y="4532313"/>
          <p14:tracePt t="113803" x="5994400" y="4538663"/>
          <p14:tracePt t="113822" x="6067425" y="4560888"/>
          <p14:tracePt t="113833" x="6102350" y="4572000"/>
          <p14:tracePt t="113845" x="6140450" y="4578350"/>
          <p14:tracePt t="113854" x="6208713" y="4583113"/>
          <p14:tracePt t="113869" x="6248400" y="4583113"/>
          <p14:tracePt t="113889" x="6327775" y="4594225"/>
          <p14:tracePt t="113903" x="6372225" y="4594225"/>
          <p14:tracePt t="113920" x="6411913" y="4594225"/>
          <p14:tracePt t="113936" x="6457950" y="4594225"/>
          <p14:tracePt t="113952" x="6513513" y="4594225"/>
          <p14:tracePt t="113974" x="6592888" y="4594225"/>
          <p14:tracePt t="113987" x="6694488" y="4594225"/>
          <p14:tracePt t="114002" x="6789738" y="4594225"/>
          <p14:tracePt t="114019" x="6846888" y="4594225"/>
          <p14:tracePt t="114037" x="6948488" y="4589463"/>
          <p14:tracePt t="114053" x="7010400" y="4583113"/>
          <p14:tracePt t="114072" x="7094538" y="4572000"/>
          <p14:tracePt t="114088" x="7134225" y="4565650"/>
          <p14:tracePt t="114105" x="7173913" y="4565650"/>
          <p14:tracePt t="114120" x="7231063" y="4554538"/>
          <p14:tracePt t="114138" x="7275513" y="4554538"/>
          <p14:tracePt t="114153" x="7337425" y="4554538"/>
          <p14:tracePt t="114171" x="7399338" y="4554538"/>
          <p14:tracePt t="114186" x="7450138" y="4554538"/>
          <p14:tracePt t="114203" x="7507288" y="4554538"/>
          <p14:tracePt t="114224" x="7602538" y="4554538"/>
          <p14:tracePt t="114236" x="7631113" y="4554538"/>
          <p14:tracePt t="114253" x="7688263" y="4554538"/>
          <p14:tracePt t="114269" x="7727950" y="4554538"/>
          <p14:tracePt t="114288" x="7766050" y="4554538"/>
          <p14:tracePt t="114303" x="7778750" y="4554538"/>
          <p14:tracePt t="114328" x="7800975" y="4554538"/>
          <p14:tracePt t="114336" x="7805738" y="4554538"/>
          <p14:tracePt t="114357" x="7834313" y="4554538"/>
          <p14:tracePt t="114511" x="7812088" y="4554538"/>
          <p14:tracePt t="114520" x="7783513" y="4554538"/>
          <p14:tracePt t="114537" x="7715250" y="4554538"/>
          <p14:tracePt t="114552" x="7637463" y="4554538"/>
          <p14:tracePt t="114569" x="7562850" y="4549775"/>
          <p14:tracePt t="114587" x="7518400" y="4549775"/>
          <p14:tracePt t="114605" x="7485063" y="4543425"/>
          <p14:tracePt t="114619" x="7473950" y="4538663"/>
          <p14:tracePt t="114636" x="7467600" y="4538663"/>
          <p14:tracePt t="114672" x="7456488" y="4538663"/>
          <p14:tracePt t="114680" x="7445375" y="4532313"/>
          <p14:tracePt t="114696" x="7439025" y="4532313"/>
          <p14:tracePt t="114705" x="7427913" y="4532313"/>
          <p14:tracePt t="114719" x="7410450" y="4532313"/>
          <p14:tracePt t="114738" x="7405688" y="4532313"/>
          <p14:tracePt t="114752" x="7399338" y="4532313"/>
          <p14:tracePt t="115120" x="7399338" y="4521200"/>
          <p14:tracePt t="115151" x="7405688" y="4521200"/>
          <p14:tracePt t="115160" x="7410450" y="4521200"/>
          <p14:tracePt t="115179" x="7427913" y="4514850"/>
          <p14:tracePt t="115194" x="7445375" y="4514850"/>
          <p14:tracePt t="115211" x="7478713" y="4514850"/>
          <p14:tracePt t="115227" x="7496175" y="4514850"/>
          <p14:tracePt t="115243" x="7512050" y="4514850"/>
          <p14:tracePt t="115264" x="7546975" y="4514850"/>
          <p14:tracePt t="115277" x="7551738" y="4514850"/>
          <p14:tracePt t="115293" x="7562850" y="4514850"/>
          <p14:tracePt t="115313" x="7586663" y="4514850"/>
          <p14:tracePt t="115332" x="7591425" y="4514850"/>
          <p14:tracePt t="115343" x="7613650" y="4514850"/>
          <p14:tracePt t="115361" x="7620000" y="4514850"/>
          <p14:tracePt t="115377" x="7637463" y="4514850"/>
          <p14:tracePt t="115393" x="7653338" y="4510088"/>
          <p14:tracePt t="115410" x="7664450" y="4510088"/>
          <p14:tracePt t="115427" x="7677150" y="4510088"/>
          <p14:tracePt t="115445" x="7693025" y="4503738"/>
          <p14:tracePt t="115460" x="7704138" y="4503738"/>
          <p14:tracePt t="115477" x="7715250" y="4503738"/>
          <p14:tracePt t="115494" x="7739063" y="4503738"/>
          <p14:tracePt t="115512" x="7805738" y="4503738"/>
          <p14:tracePt t="115527" x="7834313" y="4503738"/>
          <p14:tracePt t="115543" x="7885113" y="4503738"/>
          <p14:tracePt t="115562" x="7924800" y="4503738"/>
          <p14:tracePt t="115577" x="7975600" y="4503738"/>
          <p14:tracePt t="115593" x="8020050" y="4503738"/>
          <p14:tracePt t="115609" x="8070850" y="4503738"/>
          <p14:tracePt t="115626" x="8105775" y="4503738"/>
          <p14:tracePt t="115644" x="8121650" y="4503738"/>
          <p14:tracePt t="115661" x="8156575" y="4503738"/>
          <p14:tracePt t="115677" x="8207375" y="4503738"/>
          <p14:tracePt t="115693" x="8308975" y="4503738"/>
          <p14:tracePt t="115712" x="8472488" y="4503738"/>
          <p14:tracePt t="115727" x="8551863" y="4503738"/>
          <p14:tracePt t="115744" x="8680450" y="4492625"/>
          <p14:tracePt t="115767" x="8878888" y="4452938"/>
          <p14:tracePt t="115783" x="9024938" y="4437063"/>
          <p14:tracePt t="115793" x="9093200" y="4430713"/>
          <p14:tracePt t="115814" x="9245600" y="4413250"/>
          <p14:tracePt t="115829" x="9274175" y="4402138"/>
          <p14:tracePt t="115844" x="9336088" y="4402138"/>
          <p14:tracePt t="115862" x="9375775" y="4402138"/>
          <p14:tracePt t="115877" x="9391650" y="4402138"/>
          <p14:tracePt t="115893" x="9420225" y="4402138"/>
          <p14:tracePt t="115911" x="9466263" y="4402138"/>
          <p14:tracePt t="115927" x="9505950" y="4402138"/>
          <p14:tracePt t="115943" x="9532938" y="4402138"/>
          <p14:tracePt t="115960" x="9572625" y="4402138"/>
          <p14:tracePt t="115976" x="9623425" y="4408488"/>
          <p14:tracePt t="115995" x="9696450" y="4413250"/>
          <p14:tracePt t="116010" x="9764713" y="4413250"/>
          <p14:tracePt t="116027" x="9798050" y="4413250"/>
          <p14:tracePt t="116043" x="9837738" y="4413250"/>
          <p14:tracePt t="116063" x="9866313" y="4413250"/>
          <p14:tracePt t="116077" x="9894888" y="4413250"/>
          <p14:tracePt t="116093" x="9917113" y="4413250"/>
          <p14:tracePt t="116110" x="9945688" y="4413250"/>
          <p14:tracePt t="116126" x="9979025" y="4413250"/>
          <p14:tracePt t="116143" x="9990138" y="4413250"/>
          <p14:tracePt t="116160" x="10018713" y="4413250"/>
          <p14:tracePt t="116176" x="10047288" y="4413250"/>
          <p14:tracePt t="116193" x="10052050" y="4413250"/>
          <p14:tracePt t="116210" x="10058400" y="4413250"/>
          <p14:tracePt t="116423" x="10047288" y="4413250"/>
          <p14:tracePt t="116431" x="10036175" y="4413250"/>
          <p14:tracePt t="116447" x="10029825" y="4413250"/>
          <p14:tracePt t="116460" x="10018713" y="4413250"/>
          <p14:tracePt t="116477" x="10007600" y="4413250"/>
          <p14:tracePt t="116493" x="9985375" y="4402138"/>
          <p14:tracePt t="116512" x="9956800" y="4402138"/>
          <p14:tracePt t="116527" x="9934575" y="4402138"/>
          <p14:tracePt t="116543" x="9883775" y="4402138"/>
          <p14:tracePt t="116560" x="9793288" y="4402138"/>
          <p14:tracePt t="116576" x="9663113" y="4386263"/>
          <p14:tracePt t="116595" x="9505950" y="4375150"/>
          <p14:tracePt t="116610" x="9347200" y="4375150"/>
          <p14:tracePt t="116628" x="9212263" y="4375150"/>
          <p14:tracePt t="116644" x="8997950" y="4375150"/>
          <p14:tracePt t="116660" x="8737600" y="4375150"/>
          <p14:tracePt t="116676" x="8461375" y="4375150"/>
          <p14:tracePt t="116694" x="7986713" y="4375150"/>
          <p14:tracePt t="116711" x="7789863" y="4375150"/>
          <p14:tracePt t="116727" x="7721600" y="4375150"/>
          <p14:tracePt t="116855" x="7727950" y="4375150"/>
          <p14:tracePt t="116863" x="7732713" y="4375150"/>
          <p14:tracePt t="116877" x="7772400" y="4375150"/>
          <p14:tracePt t="116895" x="7902575" y="4386263"/>
          <p14:tracePt t="116911" x="7986713" y="4402138"/>
          <p14:tracePt t="116926" x="8070850" y="4419600"/>
          <p14:tracePt t="116947" x="8161338" y="4425950"/>
          <p14:tracePt t="116963" x="8274050" y="4430713"/>
          <p14:tracePt t="116977" x="8404225" y="4441825"/>
          <p14:tracePt t="116993" x="8516938" y="4441825"/>
          <p14:tracePt t="117013" x="8578850" y="4441825"/>
          <p14:tracePt t="117026" x="8602663" y="4441825"/>
          <p14:tracePt t="117044" x="8607425" y="4441825"/>
          <p14:tracePt t="117919" x="8596313" y="4448175"/>
          <p14:tracePt t="117927" x="8551863" y="4459288"/>
          <p14:tracePt t="117937" x="8466138" y="4481513"/>
          <p14:tracePt t="117954" x="8324850" y="4532313"/>
          <p14:tracePt t="117974" x="7935913" y="4645025"/>
          <p14:tracePt t="117987" x="7750175" y="4695825"/>
          <p14:tracePt t="118004" x="7377113" y="4757738"/>
          <p14:tracePt t="118020" x="6891338" y="4819650"/>
          <p14:tracePt t="118039" x="5418138" y="4837113"/>
          <p14:tracePt t="118055" x="4549775" y="4837113"/>
          <p14:tracePt t="118072" x="3860800" y="4837113"/>
          <p14:tracePt t="118088" x="3505200" y="4832350"/>
          <p14:tracePt t="118106" x="3279775" y="4803775"/>
          <p14:tracePt t="118120" x="3076575" y="4775200"/>
          <p14:tracePt t="118137" x="2873375" y="4775200"/>
          <p14:tracePt t="118154" x="2663825" y="4775200"/>
          <p14:tracePt t="118174" x="2449513" y="4775200"/>
          <p14:tracePt t="118187" x="2279650" y="4775200"/>
          <p14:tracePt t="118203" x="2100263" y="4775200"/>
          <p14:tracePt t="118220" x="1952625" y="4768850"/>
          <p14:tracePt t="118239" x="1822450" y="4768850"/>
          <p14:tracePt t="118254" x="1755775" y="4768850"/>
          <p14:tracePt t="118270" x="1687513" y="4757738"/>
          <p14:tracePt t="118287" x="1631950" y="4752975"/>
          <p14:tracePt t="118307" x="1603375" y="4752975"/>
          <p14:tracePt t="118310" x="1597025" y="4752975"/>
          <p14:tracePt t="118486" x="1597025" y="4757738"/>
          <p14:tracePt t="118496" x="1614488" y="4757738"/>
          <p14:tracePt t="118504" x="1625600" y="4764088"/>
          <p14:tracePt t="118526" x="1676400" y="4781550"/>
          <p14:tracePt t="118547" x="1716088" y="4803775"/>
          <p14:tracePt t="118559" x="1738313" y="4808538"/>
          <p14:tracePt t="118576" x="1771650" y="4819650"/>
          <p14:tracePt t="118592" x="1846263" y="4837113"/>
          <p14:tracePt t="118611" x="1930400" y="4848225"/>
          <p14:tracePt t="118626" x="2003425" y="4865688"/>
          <p14:tracePt t="118642" x="2116138" y="4870450"/>
          <p14:tracePt t="118660" x="2201863" y="4883150"/>
          <p14:tracePt t="118678" x="2325688" y="4887913"/>
          <p14:tracePt t="118693" x="2455863" y="4916488"/>
          <p14:tracePt t="118710" x="2579688" y="4933950"/>
          <p14:tracePt t="118726" x="2674938" y="4949825"/>
          <p14:tracePt t="118745" x="2732088" y="4949825"/>
          <p14:tracePt t="118761" x="2765425" y="4956175"/>
          <p14:tracePt t="118776" x="2782888" y="4956175"/>
          <p14:tracePt t="118792" x="2822575" y="4956175"/>
          <p14:tracePt t="118814" x="2873375" y="4956175"/>
          <p14:tracePt t="118823" x="2990850" y="4972050"/>
          <p14:tracePt t="118836" x="3070225" y="4972050"/>
          <p14:tracePt t="118847" x="3217863" y="4972050"/>
          <p14:tracePt t="118859" x="3308350" y="4972050"/>
          <p14:tracePt t="118876" x="3386138" y="4972050"/>
          <p14:tracePt t="118895" x="3465513" y="4972050"/>
          <p14:tracePt t="118909" x="3476625" y="4972050"/>
          <p14:tracePt t="118926" x="3505200" y="4972050"/>
          <p14:tracePt t="118942" x="3544888" y="4972050"/>
          <p14:tracePt t="118959" x="3613150" y="4972050"/>
          <p14:tracePt t="118978" x="3690938" y="4972050"/>
          <p14:tracePt t="118992" x="3765550" y="4972050"/>
          <p14:tracePt t="119009" x="3792538" y="4972050"/>
          <p14:tracePt t="119026" x="3803650" y="4972050"/>
          <p14:tracePt t="119044" x="3821113" y="4972050"/>
          <p14:tracePt t="119059" x="3838575" y="4972050"/>
          <p14:tracePt t="119081" x="3889375" y="4972050"/>
          <p14:tracePt t="119096" x="3905250" y="4967288"/>
          <p14:tracePt t="119199" x="3911600" y="4967288"/>
          <p14:tracePt t="119207" x="3917950" y="4967288"/>
          <p14:tracePt t="119215" x="3922713" y="4967288"/>
          <p14:tracePt t="119226" x="3933825" y="4967288"/>
          <p14:tracePt t="119244" x="3968750" y="4967288"/>
          <p14:tracePt t="119259" x="4002088" y="4967288"/>
          <p14:tracePt t="119276" x="4057650" y="4967288"/>
          <p14:tracePt t="119296" x="4176713" y="4967288"/>
          <p14:tracePt t="119313" x="4222750" y="4967288"/>
          <p14:tracePt t="119322" x="4256088" y="4967288"/>
          <p14:tracePt t="119332" x="4278313" y="4967288"/>
          <p14:tracePt t="119343" x="4329113" y="4967288"/>
          <p14:tracePt t="119359" x="4402138" y="4960938"/>
          <p14:tracePt t="119385" x="4554538" y="4956175"/>
          <p14:tracePt t="119403" x="4679950" y="4945063"/>
          <p14:tracePt t="119418" x="4786313" y="4938713"/>
          <p14:tracePt t="119427" x="4814888" y="4921250"/>
          <p14:tracePt t="119443" x="4876800" y="4916488"/>
          <p14:tracePt t="119459" x="4956175" y="4916488"/>
          <p14:tracePt t="119478" x="5046663" y="4916488"/>
          <p14:tracePt t="119495" x="5159375" y="4899025"/>
          <p14:tracePt t="119509" x="5175250" y="4894263"/>
          <p14:tracePt t="119526" x="5260975" y="4894263"/>
          <p14:tracePt t="119543" x="5305425" y="4894263"/>
          <p14:tracePt t="119559" x="5367338" y="4894263"/>
          <p14:tracePt t="119576" x="5446713" y="4894263"/>
          <p14:tracePt t="119595" x="5503863" y="4894263"/>
          <p14:tracePt t="119612" x="5537200" y="4887913"/>
          <p14:tracePt t="119626" x="5565775" y="4887913"/>
          <p14:tracePt t="119643" x="5610225" y="4887913"/>
          <p14:tracePt t="119659" x="5661025" y="4887913"/>
          <p14:tracePt t="119678" x="5780088" y="4938713"/>
          <p14:tracePt t="119692" x="5835650" y="4967288"/>
          <p14:tracePt t="119709" x="6022975" y="5040313"/>
          <p14:tracePt t="119727" x="6270625" y="5141913"/>
          <p14:tracePt t="119745" x="6434138" y="5203825"/>
          <p14:tracePt t="119760" x="6553200" y="5238750"/>
          <p14:tracePt t="119777" x="6621463" y="5276850"/>
          <p14:tracePt t="119802" x="6665913" y="5283200"/>
          <p14:tracePt t="119826" x="6683375" y="5283200"/>
          <p14:tracePt t="119835" x="6699250" y="5283200"/>
          <p14:tracePt t="119845" x="6727825" y="5283200"/>
          <p14:tracePt t="119859" x="6767513" y="5265738"/>
          <p14:tracePt t="119876" x="6818313" y="5260975"/>
          <p14:tracePt t="119895" x="6915150" y="5249863"/>
          <p14:tracePt t="119909" x="6977063" y="5238750"/>
          <p14:tracePt t="119926" x="7061200" y="5232400"/>
          <p14:tracePt t="119944" x="7105650" y="5214938"/>
          <p14:tracePt t="119961" x="7145338" y="5203825"/>
          <p14:tracePt t="119977" x="7180263" y="5199063"/>
          <p14:tracePt t="119995" x="7242175" y="5187950"/>
          <p14:tracePt t="120010" x="7286625" y="5181600"/>
          <p14:tracePt t="120028" x="7337425" y="5175250"/>
          <p14:tracePt t="120044" x="7394575" y="5164138"/>
          <p14:tracePt t="120063" x="7473950" y="5159375"/>
          <p14:tracePt t="120077" x="7478713" y="5159375"/>
          <p14:tracePt t="120093" x="7478713" y="5153025"/>
          <p14:tracePt t="120109" x="7485063" y="5153025"/>
          <p14:tracePt t="120131" x="7507288" y="5153025"/>
          <p14:tracePt t="120143" x="7512050" y="5153025"/>
          <p14:tracePt t="120160" x="7518400" y="5153025"/>
          <p14:tracePt t="120176" x="7529513" y="5148263"/>
          <p14:tracePt t="120192" x="7535863" y="5141913"/>
          <p14:tracePt t="120209" x="7546975" y="5137150"/>
          <p14:tracePt t="120230" x="7551738" y="5130800"/>
          <p14:tracePt t="120243" x="7558088" y="5130800"/>
          <p14:tracePt t="120260" x="7569200" y="5119688"/>
          <p14:tracePt t="120294" x="7586663" y="5102225"/>
          <p14:tracePt t="120311" x="7591425" y="5097463"/>
          <p14:tracePt t="120329" x="7597775" y="5091113"/>
          <p14:tracePt t="120345" x="7602538" y="5080000"/>
          <p14:tracePt t="120363" x="7602538" y="5073650"/>
          <p14:tracePt t="120376" x="7602538" y="5062538"/>
          <p14:tracePt t="120409" x="7602538" y="5051425"/>
          <p14:tracePt t="120428" x="7602538" y="5046663"/>
          <p14:tracePt t="120442" x="7602538" y="5040313"/>
          <p14:tracePt t="120463" x="7602538" y="5029200"/>
          <p14:tracePt t="120482" x="7602538" y="5022850"/>
          <p14:tracePt t="120493" x="7602538" y="5018088"/>
          <p14:tracePt t="120509" x="7602538" y="5006975"/>
          <p14:tracePt t="120526" x="7602538" y="5000625"/>
          <p14:tracePt t="120543" x="7580313" y="4978400"/>
          <p14:tracePt t="120562" x="7558088" y="4967288"/>
          <p14:tracePt t="120576" x="7535863" y="4960938"/>
          <p14:tracePt t="120593" x="7507288" y="4949825"/>
          <p14:tracePt t="120610" x="7461250" y="4945063"/>
          <p14:tracePt t="120629" x="7427913" y="4938713"/>
          <p14:tracePt t="120644" x="7394575" y="4938713"/>
          <p14:tracePt t="120659" x="7366000" y="4916488"/>
          <p14:tracePt t="120676" x="7337425" y="4916488"/>
          <p14:tracePt t="120693" x="7332663" y="4910138"/>
          <p14:tracePt t="120855" x="7343775" y="4910138"/>
          <p14:tracePt t="120865" x="7366000" y="4910138"/>
          <p14:tracePt t="120875" x="7377113" y="4910138"/>
          <p14:tracePt t="120892" x="7399338" y="4910138"/>
          <p14:tracePt t="120910" x="7434263" y="4916488"/>
          <p14:tracePt t="120926" x="7456488" y="4921250"/>
          <p14:tracePt t="120942" x="7500938" y="4927600"/>
          <p14:tracePt t="120959" x="7529513" y="4927600"/>
          <p14:tracePt t="120978" x="7558088" y="4933950"/>
          <p14:tracePt t="120992" x="7608888" y="4933950"/>
          <p14:tracePt t="121010" x="7653338" y="4933950"/>
          <p14:tracePt t="121026" x="7715250" y="4938713"/>
          <p14:tracePt t="121045" x="7761288" y="4938713"/>
          <p14:tracePt t="121059" x="7800975" y="4938713"/>
          <p14:tracePt t="121075" x="7840663" y="4938713"/>
          <p14:tracePt t="121094" x="7885113" y="4938713"/>
          <p14:tracePt t="121108" x="7907338" y="4938713"/>
          <p14:tracePt t="121125" x="7975600" y="4938713"/>
          <p14:tracePt t="121142" x="8070850" y="4938713"/>
          <p14:tracePt t="121162" x="8121650" y="4938713"/>
          <p14:tracePt t="121175" x="8189913" y="4938713"/>
          <p14:tracePt t="121192" x="8269288" y="4938713"/>
          <p14:tracePt t="121208" x="8342313" y="4916488"/>
          <p14:tracePt t="121226" x="8415338" y="4910138"/>
          <p14:tracePt t="121243" x="8439150" y="4905375"/>
          <p14:tracePt t="121264" x="8494713" y="4905375"/>
          <p14:tracePt t="121276" x="8523288" y="4899025"/>
          <p14:tracePt t="121292" x="8596313" y="4894263"/>
          <p14:tracePt t="121310" x="8647113" y="4894263"/>
          <p14:tracePt t="121318" x="8658225" y="4894263"/>
          <p14:tracePt t="121331" x="8675688" y="4883150"/>
          <p14:tracePt t="121346" x="8720138" y="4876800"/>
          <p14:tracePt t="121361" x="8777288" y="4865688"/>
          <p14:tracePt t="121378" x="8810625" y="4854575"/>
          <p14:tracePt t="121392" x="8883650" y="4843463"/>
          <p14:tracePt t="121409" x="8918575" y="4843463"/>
          <p14:tracePt t="121426" x="8980488" y="4837113"/>
          <p14:tracePt t="121446" x="9053513" y="4814888"/>
          <p14:tracePt t="121462" x="9070975" y="4808538"/>
          <p14:tracePt t="121476" x="9104313" y="4803775"/>
          <p14:tracePt t="121493" x="9132888" y="4803775"/>
          <p14:tracePt t="121514" x="9137650" y="4797425"/>
          <p14:tracePt t="121526" x="9144000" y="4797425"/>
          <p14:tracePt t="121542" x="9150350" y="4797425"/>
          <p14:tracePt t="121558" x="9155113" y="4797425"/>
          <p14:tracePt t="121648" x="9161463" y="4797425"/>
          <p14:tracePt t="121671" x="9166225" y="4797425"/>
          <p14:tracePt t="122073" x="9161463" y="4797425"/>
          <p14:tracePt t="122097" x="9137650" y="4797425"/>
          <p14:tracePt t="122109" x="9121775" y="4797425"/>
          <p14:tracePt t="122125" x="9093200" y="4797425"/>
          <p14:tracePt t="122142" x="9059863" y="4808538"/>
          <p14:tracePt t="122159" x="9013825" y="4814888"/>
          <p14:tracePt t="122182" x="8980488" y="4819650"/>
          <p14:tracePt t="122196" x="8918575" y="4819650"/>
          <p14:tracePt t="122208" x="8890000" y="4819650"/>
          <p14:tracePt t="122584" x="8878888" y="4819650"/>
          <p14:tracePt t="122594" x="8861425" y="4819650"/>
          <p14:tracePt t="122608" x="8799513" y="4819650"/>
          <p14:tracePt t="122624" x="8653463" y="4819650"/>
          <p14:tracePt t="122646" x="8370888" y="4819650"/>
          <p14:tracePt t="122660" x="8269288" y="4832350"/>
          <p14:tracePt t="122675" x="8099425" y="4837113"/>
          <p14:tracePt t="122691" x="8008938" y="4837113"/>
          <p14:tracePt t="122709" x="7953375" y="4837113"/>
          <p14:tracePt t="122725" x="7918450" y="4837113"/>
          <p14:tracePt t="122745" x="7823200" y="4837113"/>
          <p14:tracePt t="122759" x="7739063" y="4837113"/>
          <p14:tracePt t="122776" x="7642225" y="4837113"/>
          <p14:tracePt t="122792" x="7529513" y="4837113"/>
          <p14:tracePt t="122811" x="7450138" y="4837113"/>
          <p14:tracePt t="122817" x="7434263" y="4837113"/>
          <p14:tracePt t="122831" x="7416800" y="4837113"/>
          <p14:tracePt t="122858" x="7405688" y="4837113"/>
          <p14:tracePt t="122875" x="7394575" y="4837113"/>
          <p14:tracePt t="122896" x="7377113" y="4843463"/>
          <p14:tracePt t="122999" x="7383463" y="4854575"/>
          <p14:tracePt t="123011" x="7388225" y="4859338"/>
          <p14:tracePt t="123026" x="7439025" y="4870450"/>
          <p14:tracePt t="123044" x="7535863" y="4887913"/>
          <p14:tracePt t="123068" x="7693025" y="4949825"/>
          <p14:tracePt t="123080" x="7823200" y="4984750"/>
          <p14:tracePt t="123091" x="7902575" y="4984750"/>
          <p14:tracePt t="123108" x="8059738" y="5006975"/>
          <p14:tracePt t="123124" x="8207375" y="5006975"/>
          <p14:tracePt t="123145" x="8410575" y="5006975"/>
          <p14:tracePt t="123158" x="8523288" y="5006975"/>
          <p14:tracePt t="123176" x="8613775" y="4984750"/>
          <p14:tracePt t="123192" x="8680450" y="4984750"/>
          <p14:tracePt t="123212" x="8777288" y="4972050"/>
          <p14:tracePt t="123225" x="8856663" y="4972050"/>
          <p14:tracePt t="123242" x="8901113" y="4972050"/>
          <p14:tracePt t="123258" x="8934450" y="4972050"/>
          <p14:tracePt t="123278" x="8958263" y="4972050"/>
          <p14:tracePt t="123291" x="8963025" y="4972050"/>
          <p14:tracePt t="123308" x="8969375" y="4972050"/>
          <p14:tracePt t="123479" x="8974138" y="4978400"/>
          <p14:tracePt t="123495" x="8969375" y="4984750"/>
          <p14:tracePt t="123514" x="8958263" y="4984750"/>
          <p14:tracePt t="123534" x="8940800" y="4989513"/>
          <p14:tracePt t="123542" x="8934450" y="4989513"/>
          <p14:tracePt t="123558" x="8912225" y="4995863"/>
          <p14:tracePt t="123576" x="8861425" y="4995863"/>
          <p14:tracePt t="123598" x="8766175" y="4995863"/>
          <p14:tracePt t="123612" x="8704263" y="4995863"/>
          <p14:tracePt t="123624" x="8578850" y="4995863"/>
          <p14:tracePt t="123641" x="8421688" y="4995863"/>
          <p14:tracePt t="123658" x="8172450" y="4995863"/>
          <p14:tracePt t="123677" x="7981950" y="4995863"/>
          <p14:tracePt t="123692" x="7800975" y="4995863"/>
          <p14:tracePt t="123708" x="7631113" y="4995863"/>
          <p14:tracePt t="123725" x="7359650" y="4995863"/>
          <p14:tracePt t="123745" x="6530975" y="4995863"/>
          <p14:tracePt t="123758" x="6140450" y="4995863"/>
          <p14:tracePt t="123776" x="5018088" y="4995863"/>
          <p14:tracePt t="123799" x="4329113" y="4995863"/>
          <p14:tracePt t="123812" x="3752850" y="4995863"/>
          <p14:tracePt t="123818" x="3498850" y="4995863"/>
          <p14:tracePt t="123830" x="2997200" y="4995863"/>
          <p14:tracePt t="123841" x="2787650" y="4995863"/>
          <p14:tracePt t="123857" x="2416175" y="4995863"/>
          <p14:tracePt t="123874" x="2089150" y="5051425"/>
          <p14:tracePt t="123895" x="1760538" y="5080000"/>
          <p14:tracePt t="123908" x="1643063" y="5102225"/>
          <p14:tracePt t="123925" x="1473200" y="5124450"/>
          <p14:tracePt t="123941" x="1377950" y="5137150"/>
          <p14:tracePt t="123958" x="1365250" y="5137150"/>
          <p14:tracePt t="123999" x="1360488" y="5141913"/>
          <p14:tracePt t="124008" x="1354138" y="5148263"/>
          <p14:tracePt t="124026" x="1349375" y="5148263"/>
          <p14:tracePt t="124045" x="1338263" y="5148263"/>
          <p14:tracePt t="124095" x="1338263" y="5153025"/>
          <p14:tracePt t="124108" x="1338263" y="5164138"/>
          <p14:tracePt t="124126" x="1466850" y="5210175"/>
          <p14:tracePt t="124141" x="1546225" y="5232400"/>
          <p14:tracePt t="124158" x="1744663" y="5265738"/>
          <p14:tracePt t="124176" x="1930400" y="5294313"/>
          <p14:tracePt t="124192" x="2100263" y="5316538"/>
          <p14:tracePt t="124212" x="2416175" y="5351463"/>
          <p14:tracePt t="124225" x="2851150" y="5391150"/>
          <p14:tracePt t="124241" x="3257550" y="5424488"/>
          <p14:tracePt t="124258" x="3522663" y="5446713"/>
          <p14:tracePt t="124279" x="3736975" y="5464175"/>
          <p14:tracePt t="124293" x="3752850" y="5464175"/>
          <p14:tracePt t="124310" x="3787775" y="5464175"/>
          <p14:tracePt t="124399" x="3792538" y="5464175"/>
          <p14:tracePt t="124410" x="3810000" y="5475288"/>
          <p14:tracePt t="124432" x="3816350" y="5475288"/>
          <p14:tracePt t="124449" x="3821113" y="5475288"/>
          <p14:tracePt t="124458" x="3827463" y="5475288"/>
          <p14:tracePt t="124475" x="3838575" y="5475288"/>
          <p14:tracePt t="124491" x="3867150" y="5475288"/>
          <p14:tracePt t="124508" x="3900488" y="5475288"/>
          <p14:tracePt t="124534" x="3956050" y="5464175"/>
          <p14:tracePt t="124546" x="3973513" y="5457825"/>
          <p14:tracePt t="124559" x="4024313" y="5457825"/>
          <p14:tracePt t="124576" x="4108450" y="5446713"/>
          <p14:tracePt t="124593" x="4205288" y="5429250"/>
          <p14:tracePt t="124614" x="4357688" y="5402263"/>
          <p14:tracePt t="124631" x="4419600" y="5391150"/>
          <p14:tracePt t="124642" x="4448175" y="5391150"/>
          <p14:tracePt t="124658" x="4470400" y="5384800"/>
          <p14:tracePt t="124678" x="4532313" y="5378450"/>
          <p14:tracePt t="124701" x="4578350" y="5378450"/>
          <p14:tracePt t="124712" x="4629150" y="5373688"/>
          <p14:tracePt t="124726" x="4645025" y="5373688"/>
          <p14:tracePt t="124742" x="4691063" y="5367338"/>
          <p14:tracePt t="124760" x="4702175" y="5367338"/>
          <p14:tracePt t="124776" x="4713288" y="5367338"/>
          <p14:tracePt t="124792" x="4746625" y="5367338"/>
          <p14:tracePt t="124816" x="4775200" y="5362575"/>
          <p14:tracePt t="124831" x="4797425" y="5362575"/>
          <p14:tracePt t="124846" x="4814888" y="5356225"/>
          <p14:tracePt t="124858" x="4819650" y="5356225"/>
          <p14:tracePt t="124875" x="4832350" y="5356225"/>
          <p14:tracePt t="124898" x="4843463" y="5356225"/>
          <p14:tracePt t="124919" x="4848225" y="5356225"/>
          <p14:tracePt t="125009" x="4832350" y="5356225"/>
          <p14:tracePt t="125021" x="4808538" y="5356225"/>
          <p14:tracePt t="125036" x="4706938" y="5356225"/>
          <p14:tracePt t="125059" x="4503738" y="5356225"/>
          <p14:tracePt t="125075" x="4357688" y="5356225"/>
          <p14:tracePt t="125092" x="4183063" y="5367338"/>
          <p14:tracePt t="125108" x="3979863" y="5373688"/>
          <p14:tracePt t="125132" x="3810000" y="5384800"/>
          <p14:tracePt t="125153" x="3792538" y="5384800"/>
          <p14:tracePt t="125247" x="3803650" y="5384800"/>
          <p14:tracePt t="125262" x="3843338" y="5384800"/>
          <p14:tracePt t="125275" x="3878263" y="5384800"/>
          <p14:tracePt t="125291" x="3962400" y="5384800"/>
          <p14:tracePt t="125318" x="4035425" y="5384800"/>
          <p14:tracePt t="125327" x="4064000" y="5384800"/>
          <p14:tracePt t="125345" x="4137025" y="5384800"/>
          <p14:tracePt t="125358" x="4205288" y="5391150"/>
          <p14:tracePt t="125375" x="4289425" y="5402263"/>
          <p14:tracePt t="125392" x="4335463" y="5402263"/>
          <p14:tracePt t="125417" x="4357688" y="5402263"/>
          <p14:tracePt t="125436" x="4368800" y="5402263"/>
          <p14:tracePt t="125452" x="4379913" y="5402263"/>
          <p14:tracePt t="125463" x="4386263" y="5402263"/>
          <p14:tracePt t="125559" x="4357688" y="5402263"/>
          <p14:tracePt t="125573" x="4318000" y="5402263"/>
          <p14:tracePt t="125592" x="4108450" y="5402263"/>
          <p14:tracePt t="125608" x="3883025" y="5402263"/>
          <p14:tracePt t="125630" x="3533775" y="5418138"/>
          <p14:tracePt t="125652" x="3279775" y="5429250"/>
          <p14:tracePt t="125663" x="3041650" y="5429250"/>
          <p14:tracePt t="125675" x="2928938" y="5429250"/>
          <p14:tracePt t="125691" x="2749550" y="5429250"/>
          <p14:tracePt t="125708" x="2663825" y="5429250"/>
          <p14:tracePt t="125734" x="2659063" y="5429250"/>
          <p14:tracePt t="125826" x="2663825" y="5429250"/>
          <p14:tracePt t="125839" x="2720975" y="5441950"/>
          <p14:tracePt t="125849" x="2736850" y="5446713"/>
          <p14:tracePt t="125872" x="2827338" y="5468938"/>
          <p14:tracePt t="125894" x="2862263" y="5475288"/>
          <p14:tracePt t="125908" x="2867025" y="5475288"/>
          <p14:tracePt t="125924" x="2913063" y="5475288"/>
          <p14:tracePt t="125941" x="2957513" y="5480050"/>
          <p14:tracePt t="125958" x="2997200" y="5480050"/>
          <p14:tracePt t="125985" x="3008313" y="5480050"/>
          <p14:tracePt t="126026" x="3019425" y="5480050"/>
          <p14:tracePt t="126034" x="3025775" y="5480050"/>
          <p14:tracePt t="126043" x="3036888" y="5480050"/>
          <p14:tracePt t="126058" x="3081338" y="5480050"/>
          <p14:tracePt t="126076" x="3116263" y="5480050"/>
          <p14:tracePt t="126101" x="3143250" y="5480050"/>
          <p14:tracePt t="126113" x="3160713" y="5480050"/>
          <p14:tracePt t="126124" x="3171825" y="5480050"/>
          <p14:tracePt t="126141" x="3222625" y="5480050"/>
          <p14:tracePt t="126158" x="3290888" y="5475288"/>
          <p14:tracePt t="126180" x="3308350" y="5475288"/>
          <p14:tracePt t="126209" x="3313113" y="5468938"/>
          <p14:tracePt t="126359" x="3324225" y="5468938"/>
          <p14:tracePt t="126369" x="3330575" y="5468938"/>
          <p14:tracePt t="126378" x="3335338" y="5468938"/>
          <p14:tracePt t="126396" x="3392488" y="5464175"/>
          <p14:tracePt t="126413" x="3460750" y="5457825"/>
          <p14:tracePt t="126425" x="3549650" y="5446713"/>
          <p14:tracePt t="126441" x="3719513" y="5446713"/>
          <p14:tracePt t="126458" x="3827463" y="5446713"/>
          <p14:tracePt t="126478" x="4024313" y="5446713"/>
          <p14:tracePt t="126491" x="4260850" y="5446713"/>
          <p14:tracePt t="126508" x="4510088" y="5446713"/>
          <p14:tracePt t="126525" x="4656138" y="5446713"/>
          <p14:tracePt t="126550" x="4746625" y="5446713"/>
          <p14:tracePt t="126562" x="4752975" y="5446713"/>
          <p14:tracePt t="126574" x="4792663" y="5441950"/>
          <p14:tracePt t="126592" x="4843463" y="5441950"/>
          <p14:tracePt t="126608" x="4876800" y="5429250"/>
          <p14:tracePt t="126630" x="4921250" y="5424488"/>
          <p14:tracePt t="126649" x="4960938" y="5418138"/>
          <p14:tracePt t="126658" x="4984750" y="5418138"/>
          <p14:tracePt t="126675" x="4989513" y="5413375"/>
          <p14:tracePt t="126691" x="5006975" y="5413375"/>
          <p14:tracePt t="126708" x="5029200" y="5413375"/>
          <p14:tracePt t="126724" x="5073650" y="5413375"/>
          <p14:tracePt t="126751" x="5108575" y="5413375"/>
          <p14:tracePt t="126776" x="5113338" y="5413375"/>
          <p14:tracePt t="126791" x="5130800" y="5413375"/>
          <p14:tracePt t="126808" x="5148263" y="5418138"/>
          <p14:tracePt t="126815" x="5159375" y="5418138"/>
          <p14:tracePt t="126828" x="5170488" y="5424488"/>
          <p14:tracePt t="126848" x="5199063" y="5424488"/>
          <p14:tracePt t="126867" x="5221288" y="5435600"/>
          <p14:tracePt t="126880" x="5238750" y="5435600"/>
          <p14:tracePt t="126891" x="5249863" y="5441950"/>
          <p14:tracePt t="126908" x="5260975" y="5441950"/>
          <p14:tracePt t="126931" x="5294313" y="5453063"/>
          <p14:tracePt t="126951" x="5305425" y="5464175"/>
          <p14:tracePt t="126962" x="5311775" y="5464175"/>
          <p14:tracePt t="127247" x="5316538" y="5464175"/>
          <p14:tracePt t="127271" x="5334000" y="5464175"/>
          <p14:tracePt t="127293" x="5340350" y="5464175"/>
          <p14:tracePt t="127308" x="5345113" y="5464175"/>
          <p14:tracePt t="127324" x="5367338" y="5468938"/>
          <p14:tracePt t="127347" x="5407025" y="5480050"/>
          <p14:tracePt t="127364" x="5468938" y="5503863"/>
          <p14:tracePt t="127376" x="5543550" y="5514975"/>
          <p14:tracePt t="127391" x="5599113" y="5537200"/>
          <p14:tracePt t="127409" x="5621338" y="5548313"/>
          <p14:tracePt t="127425" x="5667375" y="5559425"/>
          <p14:tracePt t="127441" x="5711825" y="5570538"/>
          <p14:tracePt t="127461" x="5780088" y="5581650"/>
          <p14:tracePt t="127475" x="5859463" y="5581650"/>
          <p14:tracePt t="127491" x="6005513" y="5588000"/>
          <p14:tracePt t="127508" x="6135688" y="5632450"/>
          <p14:tracePt t="127535" x="6186488" y="5734050"/>
          <p14:tracePt t="127744" x="6191250" y="5734050"/>
          <p14:tracePt t="127755" x="6215063" y="5734050"/>
          <p14:tracePt t="127763" x="6226175" y="5734050"/>
          <p14:tracePt t="127775" x="6276975" y="5700713"/>
          <p14:tracePt t="127795" x="6394450" y="5661025"/>
          <p14:tracePt t="127818" x="6762750" y="5548313"/>
          <p14:tracePt t="127842" x="7207250" y="5503863"/>
          <p14:tracePt t="127857" x="7410450" y="5486400"/>
          <p14:tracePt t="127879" x="7551738" y="5475288"/>
          <p14:tracePt t="127895" x="7693025" y="5464175"/>
          <p14:tracePt t="127907" x="7750175" y="5464175"/>
          <p14:tracePt t="127924" x="7851775" y="5464175"/>
          <p14:tracePt t="127940" x="7918450" y="5464175"/>
          <p14:tracePt t="127957" x="7986713" y="5464175"/>
          <p14:tracePt t="127979" x="8070850" y="5464175"/>
          <p14:tracePt t="127991" x="8145463" y="5464175"/>
          <p14:tracePt t="128007" x="8201025" y="5464175"/>
          <p14:tracePt t="128024" x="8291513" y="5464175"/>
          <p14:tracePt t="128040" x="8320088" y="5464175"/>
          <p14:tracePt t="128057" x="8337550" y="5453063"/>
          <p14:tracePt t="128143" x="8337550" y="5446713"/>
          <p14:tracePt t="128152" x="8297863" y="5429250"/>
          <p14:tracePt t="128161" x="8207375" y="5402263"/>
          <p14:tracePt t="128177" x="8066088" y="5367338"/>
          <p14:tracePt t="128196" x="7800975" y="5316538"/>
          <p14:tracePt t="128207" x="7653338" y="5294313"/>
          <p14:tracePt t="128225" x="7648575" y="5294313"/>
          <p14:tracePt t="128271" x="7659688" y="5294313"/>
          <p14:tracePt t="128285" x="7670800" y="5305425"/>
          <p14:tracePt t="128296" x="7732713" y="5322888"/>
          <p14:tracePt t="128310" x="7851775" y="5340350"/>
          <p14:tracePt t="128339" x="8004175" y="5395913"/>
          <p14:tracePt t="128358" x="8196263" y="5441950"/>
          <p14:tracePt t="128374" x="8229600" y="5453063"/>
          <p14:tracePt t="128449" x="8207375" y="5446713"/>
          <p14:tracePt t="128462" x="8145463" y="5446713"/>
          <p14:tracePt t="128474" x="8139113" y="5441950"/>
          <p14:tracePt t="128568" x="8150225" y="5441950"/>
          <p14:tracePt t="128583" x="8161338" y="5446713"/>
          <p14:tracePt t="128600" x="8172450" y="5453063"/>
          <p14:tracePt t="129071" x="8178800" y="5453063"/>
          <p14:tracePt t="129151" x="8178800" y="5446713"/>
          <p14:tracePt t="129160" x="8161338" y="5424488"/>
          <p14:tracePt t="129168" x="8145463" y="5413375"/>
          <p14:tracePt t="129185" x="8128000" y="5384800"/>
          <p14:tracePt t="129199" x="8116888" y="5373688"/>
          <p14:tracePt t="129256" x="8110538" y="5367338"/>
          <p14:tracePt t="129463" x="8110538" y="5362575"/>
          <p14:tracePt t="129473" x="8105775" y="5356225"/>
          <p14:tracePt t="129624" x="8105775" y="5351463"/>
          <p14:tracePt t="129639" x="8105775" y="5345113"/>
          <p14:tracePt t="130136" x="8105775" y="5356225"/>
          <p14:tracePt t="130144" x="8105775" y="5362575"/>
          <p14:tracePt t="130231" x="8099425" y="5373688"/>
          <p14:tracePt t="130255" x="8099425" y="5378450"/>
          <p14:tracePt t="130264" x="8094663" y="5384800"/>
          <p14:tracePt t="130304" x="8094663" y="5391150"/>
          <p14:tracePt t="130775" x="8094663" y="5395913"/>
          <p14:tracePt t="130783" x="8088313" y="5402263"/>
          <p14:tracePt t="130799" x="8083550" y="5407025"/>
          <p14:tracePt t="130829" x="8083550" y="5413375"/>
          <p14:tracePt t="130843" x="8066088" y="5418138"/>
          <p14:tracePt t="130852" x="8059738" y="5429250"/>
          <p14:tracePt t="130982" x="8054975" y="5435600"/>
          <p14:tracePt t="130992" x="8048625" y="5441950"/>
          <p14:tracePt t="131001" x="8043863" y="5441950"/>
          <p14:tracePt t="131143" x="8037513" y="5453063"/>
          <p14:tracePt t="131154" x="8032750" y="5464175"/>
          <p14:tracePt t="131183" x="8032750" y="5475288"/>
          <p14:tracePt t="131190" x="8032750" y="5480050"/>
          <p14:tracePt t="131210" x="8032750" y="5497513"/>
          <p14:tracePt t="131223" x="8032750" y="5508625"/>
          <p14:tracePt t="131271" x="8032750" y="5514975"/>
          <p14:tracePt t="131279" x="8032750" y="5519738"/>
          <p14:tracePt t="131287" x="8026400" y="5526088"/>
          <p14:tracePt t="131302" x="8008938" y="5548313"/>
          <p14:tracePt t="131322" x="7947025" y="5610225"/>
          <p14:tracePt t="131328" x="7924800" y="5627688"/>
          <p14:tracePt t="131337" x="7896225" y="5672138"/>
          <p14:tracePt t="131347" x="7867650" y="5718175"/>
          <p14:tracePt t="131364" x="7812088" y="5762625"/>
          <p14:tracePt t="131380" x="7754938" y="5808663"/>
          <p14:tracePt t="131398" x="7575550" y="5886450"/>
          <p14:tracePt t="131419" x="7423150" y="5937250"/>
          <p14:tracePt t="131433" x="7348538" y="5954713"/>
          <p14:tracePt t="131450" x="7308850" y="5965825"/>
          <p14:tracePt t="131467" x="7275513" y="5965825"/>
          <p14:tracePt t="131486" x="7270750" y="5965825"/>
          <p14:tracePt t="131559" x="7270750" y="5972175"/>
          <p14:tracePt t="131567" x="7275513" y="5976938"/>
          <p14:tracePt t="131586" x="7308850" y="5976938"/>
          <p14:tracePt t="131599" x="7434263" y="5976938"/>
          <p14:tracePt t="131615" x="7602538" y="5954713"/>
          <p14:tracePt t="131634" x="7800975" y="5910263"/>
          <p14:tracePt t="131648" x="8020050" y="5824538"/>
          <p14:tracePt t="131665" x="8196263" y="5757863"/>
          <p14:tracePt t="131685" x="8359775" y="5711825"/>
          <p14:tracePt t="131698" x="8512175" y="5667375"/>
          <p14:tracePt t="131714" x="8709025" y="5616575"/>
          <p14:tracePt t="131731" x="8883650" y="5559425"/>
          <p14:tracePt t="131748" x="9013825" y="5508625"/>
          <p14:tracePt t="131770" x="9070975" y="5464175"/>
          <p14:tracePt t="131865" x="9070975" y="5457825"/>
          <p14:tracePt t="131880" x="9064625" y="5457825"/>
          <p14:tracePt t="131889" x="9048750" y="5453063"/>
          <p14:tracePt t="131920" x="9042400" y="5446713"/>
          <p14:tracePt t="131935" x="9020175" y="5446713"/>
          <p14:tracePt t="131948" x="9002713" y="5446713"/>
          <p14:tracePt t="131963" x="8940800" y="5446713"/>
          <p14:tracePt t="131981" x="8896350" y="5453063"/>
          <p14:tracePt t="131999" x="8816975" y="5468938"/>
          <p14:tracePt t="132021" x="8799513" y="5468938"/>
          <p14:tracePt t="132036" x="8782050" y="5468938"/>
          <p14:tracePt t="132047" x="8731250" y="5453063"/>
          <p14:tracePt t="132064" x="8664575" y="5413375"/>
          <p14:tracePt t="132081" x="8624888" y="5402263"/>
          <p14:tracePt t="132143" x="8618538" y="5402263"/>
          <p14:tracePt t="132151" x="8607425" y="5402263"/>
          <p14:tracePt t="132164" x="8596313" y="5402263"/>
          <p14:tracePt t="132183" x="8562975" y="5441950"/>
          <p14:tracePt t="132199" x="8512175" y="5453063"/>
          <p14:tracePt t="132214" x="8455025" y="5475288"/>
          <p14:tracePt t="132236" x="8382000" y="5486400"/>
          <p14:tracePt t="132252" x="8280400" y="5497513"/>
          <p14:tracePt t="132264" x="8134350" y="5503863"/>
          <p14:tracePt t="132282" x="8015288" y="5514975"/>
          <p14:tracePt t="132298" x="7800975" y="5519738"/>
          <p14:tracePt t="132316" x="7512050" y="5554663"/>
          <p14:tracePt t="132321" x="7304088" y="5554663"/>
          <p14:tracePt t="132338" x="6858000" y="5565775"/>
          <p14:tracePt t="132348" x="6626225" y="5565775"/>
          <p14:tracePt t="132364" x="6343650" y="5565775"/>
          <p14:tracePt t="132380" x="6175375" y="5565775"/>
          <p14:tracePt t="132397" x="6073775" y="5565775"/>
          <p14:tracePt t="132414" x="6016625" y="5565775"/>
          <p14:tracePt t="132434" x="5937250" y="5565775"/>
          <p14:tracePt t="132447" x="5875338" y="5570538"/>
          <p14:tracePt t="132464" x="5813425" y="5570538"/>
          <p14:tracePt t="132480" x="5746750" y="5570538"/>
          <p14:tracePt t="132496" x="5683250" y="5570538"/>
          <p14:tracePt t="132518" x="5548313" y="5526088"/>
          <p14:tracePt t="132539" x="5441950" y="5492750"/>
          <p14:tracePt t="132550" x="5345113" y="5468938"/>
          <p14:tracePt t="132564" x="5272088" y="5457825"/>
          <p14:tracePt t="132580" x="5192713" y="5453063"/>
          <p14:tracePt t="132597" x="5141913" y="5435600"/>
          <p14:tracePt t="132735" x="5141913" y="5429250"/>
          <p14:tracePt t="132752" x="5148263" y="5429250"/>
          <p14:tracePt t="132764" x="5159375" y="5424488"/>
          <p14:tracePt t="132781" x="5187950" y="5407025"/>
          <p14:tracePt t="132798" x="5238750" y="5391150"/>
          <p14:tracePt t="132818" x="5294313" y="5356225"/>
          <p14:tracePt t="132830" x="5311775" y="5340350"/>
          <p14:tracePt t="132849" x="5351463" y="5305425"/>
          <p14:tracePt t="132912" x="5340350" y="5311775"/>
          <p14:tracePt t="132926" x="5334000" y="5316538"/>
          <p14:tracePt t="132945" x="5322888" y="5327650"/>
          <p14:tracePt t="132984" x="5305425" y="5316538"/>
          <p14:tracePt t="132997" x="5300663" y="5316538"/>
          <p14:tracePt t="133020" x="5260975" y="5260975"/>
          <p14:tracePt t="133034" x="5249863" y="5226050"/>
          <p14:tracePt t="133048" x="5249863" y="5187950"/>
          <p14:tracePt t="133080" x="5249863" y="5181600"/>
          <p14:tracePt t="133104" x="5254625" y="5187950"/>
          <p14:tracePt t="133123" x="5289550" y="5226050"/>
          <p14:tracePt t="133135" x="5345113" y="5316538"/>
          <p14:tracePt t="133147" x="5367338" y="5356225"/>
          <p14:tracePt t="133164" x="5418138" y="5464175"/>
          <p14:tracePt t="133181" x="5457825" y="5530850"/>
          <p14:tracePt t="133202" x="5475288" y="5559425"/>
          <p14:tracePt t="133247" x="5468938" y="5554663"/>
          <p14:tracePt t="133255" x="5457825" y="5548313"/>
          <p14:tracePt t="133273" x="5435600" y="5503863"/>
          <p14:tracePt t="133287" x="5429250" y="5457825"/>
          <p14:tracePt t="133297" x="5429250" y="5429250"/>
          <p14:tracePt t="133315" x="5429250" y="5402263"/>
          <p14:tracePt t="133319" x="5429250" y="5395913"/>
          <p14:tracePt t="133351" x="5429250" y="5391150"/>
          <p14:tracePt t="133364" x="5435600" y="5391150"/>
          <p14:tracePt t="133380" x="5457825" y="5413375"/>
          <p14:tracePt t="133399" x="5457825" y="5475288"/>
          <p14:tracePt t="133416" x="5457825" y="5514975"/>
          <p14:tracePt t="133434" x="5457825" y="5530850"/>
          <p14:tracePt t="133482" x="5457825" y="5526088"/>
          <p14:tracePt t="133491" x="5457825" y="5503863"/>
          <p14:tracePt t="133501" x="5464175" y="5480050"/>
          <p14:tracePt t="133519" x="5475288" y="5435600"/>
          <p14:tracePt t="133540" x="5486400" y="5429250"/>
          <p14:tracePt t="133563" x="5492750" y="5429250"/>
          <p14:tracePt t="133580" x="5497513" y="5429250"/>
          <p14:tracePt t="133597" x="5497513" y="5457825"/>
          <p14:tracePt t="133624" x="5503863" y="5526088"/>
          <p14:tracePt t="133636" x="5503863" y="5537200"/>
          <p14:tracePt t="133649" x="5503863" y="5554663"/>
          <p14:tracePt t="133696" x="5503863" y="5565775"/>
          <p14:tracePt t="133711" x="5514975" y="5576888"/>
          <p14:tracePt t="133720" x="5519738" y="5581650"/>
          <p14:tracePt t="133731" x="5526088" y="5594350"/>
          <p14:tracePt t="133754" x="5548313" y="5621338"/>
          <p14:tracePt t="133773" x="5594350" y="5661025"/>
          <p14:tracePt t="133784" x="5621338" y="5722938"/>
          <p14:tracePt t="133799" x="5632450" y="5780088"/>
          <p14:tracePt t="133820" x="5632450" y="5892800"/>
          <p14:tracePt t="133829" x="5632450" y="5926138"/>
          <p14:tracePt t="133839" x="5632450" y="6005513"/>
          <p14:tracePt t="133861" x="5632450" y="6073775"/>
          <p14:tracePt t="133874" x="5632450" y="6118225"/>
          <p14:tracePt t="133884" x="5632450" y="6124575"/>
          <p14:tracePt t="133897" x="5632450" y="6135688"/>
          <p14:tracePt t="133914" x="5621338" y="6140450"/>
          <p14:tracePt t="133930" x="5588000" y="6140450"/>
          <p14:tracePt t="133953" x="5554663" y="6140450"/>
          <p14:tracePt t="133971" x="5543550" y="6140450"/>
          <p14:tracePt t="134000" x="5492750" y="6140450"/>
          <p14:tracePt t="134021" x="5464175" y="6135688"/>
          <p14:tracePt t="134045" x="5429250" y="6124575"/>
          <p14:tracePt t="134153" x="5429250" y="6118225"/>
          <p14:tracePt t="134170" x="5435600" y="6118225"/>
          <p14:tracePt t="134183" x="5441950" y="6118225"/>
          <p14:tracePt t="134212" x="5441950" y="6113463"/>
          <p14:tracePt t="134624" x="5446713" y="6113463"/>
          <p14:tracePt t="134633" x="5453063" y="6113463"/>
          <p14:tracePt t="134743" x="5446713" y="6113463"/>
          <p14:tracePt t="134755" x="5441950" y="6113463"/>
          <p14:tracePt t="134770" x="5441950" y="6118225"/>
          <p14:tracePt t="134791" x="5435600" y="6124575"/>
          <p14:tracePt t="134804" x="5429250" y="6129338"/>
          <p14:tracePt t="134825" x="5402263" y="6129338"/>
          <p14:tracePt t="134839" x="5373688" y="6124575"/>
          <p14:tracePt t="134862" x="5362575" y="6102350"/>
          <p14:tracePt t="134876" x="5340350" y="6038850"/>
          <p14:tracePt t="134887" x="5327650" y="5983288"/>
          <p14:tracePt t="134897" x="5327650" y="5961063"/>
          <p14:tracePt t="134914" x="5327650" y="5899150"/>
          <p14:tracePt t="134932" x="5327650" y="5853113"/>
          <p14:tracePt t="134948" x="5356225" y="5797550"/>
          <p14:tracePt t="134963" x="5395913" y="5757863"/>
          <p14:tracePt t="134985" x="5446713" y="5734050"/>
          <p14:tracePt t="135005" x="5464175" y="5734050"/>
          <p14:tracePt t="135016" x="5475288" y="5734050"/>
          <p14:tracePt t="135029" x="5492750" y="5734050"/>
          <p14:tracePt t="135047" x="5530850" y="5780088"/>
          <p14:tracePt t="135064" x="5530850" y="5824538"/>
          <p14:tracePt t="135083" x="5537200" y="5881688"/>
          <p14:tracePt t="135100" x="5537200" y="5932488"/>
          <p14:tracePt t="135113" x="5530850" y="5972175"/>
          <p14:tracePt t="135130" x="5508625" y="5983288"/>
          <p14:tracePt t="135149" x="5497513" y="5988050"/>
          <p14:tracePt t="135165" x="5492750" y="5988050"/>
          <p14:tracePt t="135186" x="5441950" y="5972175"/>
          <p14:tracePt t="135198" x="5395913" y="5937250"/>
          <p14:tracePt t="135214" x="5362575" y="5870575"/>
          <p14:tracePt t="135232" x="5322888" y="5768975"/>
          <p14:tracePt t="135247" x="5300663" y="5707063"/>
          <p14:tracePt t="135272" x="5300663" y="5649913"/>
          <p14:tracePt t="135291" x="5316538" y="5627688"/>
          <p14:tracePt t="135301" x="5322888" y="5627688"/>
          <p14:tracePt t="135331" x="5322888" y="5632450"/>
          <p14:tracePt t="135346" x="5322888" y="5672138"/>
          <p14:tracePt t="135368" x="5289550" y="5835650"/>
          <p14:tracePt t="135380" x="5272088" y="5915025"/>
          <p14:tracePt t="135397" x="5238750" y="6038850"/>
          <p14:tracePt t="135414" x="5214938" y="6096000"/>
          <p14:tracePt t="135432" x="5210175" y="6102350"/>
          <p14:tracePt t="135453" x="5203825" y="6102350"/>
          <p14:tracePt t="135464" x="5181600" y="6089650"/>
          <p14:tracePt t="135480" x="5170488" y="6056313"/>
          <p14:tracePt t="135497" x="5164138" y="6034088"/>
          <p14:tracePt t="135520" x="5159375" y="6000750"/>
          <p14:tracePt t="135542" x="5159375" y="5988050"/>
          <p14:tracePt t="135553" x="5159375" y="5972175"/>
          <p14:tracePt t="135568" x="5175250" y="5965825"/>
          <p14:tracePt t="135604" x="5192713" y="5965825"/>
          <p14:tracePt t="135628" x="5203825" y="6000750"/>
          <p14:tracePt t="135648" x="5203825" y="6038850"/>
          <p14:tracePt t="135663" x="5170488" y="6056313"/>
          <p14:tracePt t="135680" x="5159375" y="6078538"/>
          <p14:tracePt t="135698" x="5148263" y="6084888"/>
          <p14:tracePt t="135725" x="5124450" y="6084888"/>
          <p14:tracePt t="135736" x="5046663" y="6073775"/>
          <p14:tracePt t="135747" x="5018088" y="6051550"/>
          <p14:tracePt t="135764" x="4921250" y="5965825"/>
          <p14:tracePt t="135781" x="4848225" y="5886450"/>
          <p14:tracePt t="135798" x="4808538" y="5842000"/>
          <p14:tracePt t="135825" x="4797425" y="5797550"/>
          <p14:tracePt t="135837" x="4797425" y="5784850"/>
          <p14:tracePt t="135879" x="4814888" y="5773738"/>
          <p14:tracePt t="135891" x="4837113" y="5791200"/>
          <p14:tracePt t="135905" x="4859338" y="5830888"/>
          <p14:tracePt t="135916" x="4870450" y="5848350"/>
          <p14:tracePt t="135931" x="4883150" y="5903913"/>
          <p14:tracePt t="135954" x="4887913" y="5961063"/>
          <p14:tracePt t="135981" x="4887913" y="5994400"/>
          <p14:tracePt t="135997" x="4887913" y="6005513"/>
          <p14:tracePt t="136013" x="4870450" y="6011863"/>
          <p14:tracePt t="136031" x="4814888" y="6005513"/>
          <p14:tracePt t="136047" x="4775200" y="5965825"/>
          <p14:tracePt t="136072" x="4735513" y="5943600"/>
          <p14:tracePt t="136091" x="4713288" y="5899150"/>
          <p14:tracePt t="136102" x="4706938" y="5870575"/>
          <p14:tracePt t="136113" x="4706938" y="5859463"/>
          <p14:tracePt t="136130" x="4706938" y="5853113"/>
          <p14:tracePt t="136146" x="4718050" y="5830888"/>
          <p14:tracePt t="136164" x="4757738" y="5819775"/>
          <p14:tracePt t="136195" x="4843463" y="5819775"/>
          <p14:tracePt t="136228" x="4978400" y="5842000"/>
          <p14:tracePt t="136287" x="4978400" y="5835650"/>
          <p14:tracePt t="136299" x="4967288" y="5835650"/>
          <p14:tracePt t="136313" x="4921250" y="5813425"/>
          <p14:tracePt t="136329" x="4876800" y="5780088"/>
          <p14:tracePt t="136353" x="4843463" y="5762625"/>
          <p14:tracePt t="136375" x="4826000" y="5734050"/>
          <p14:tracePt t="136387" x="4826000" y="5707063"/>
          <p14:tracePt t="136398" x="4826000" y="5700713"/>
          <p14:tracePt t="136414" x="4826000" y="5661025"/>
          <p14:tracePt t="136432" x="4899025" y="5543550"/>
          <p14:tracePt t="136447" x="4995863" y="5446713"/>
          <p14:tracePt t="136470" x="5097463" y="5373688"/>
          <p14:tracePt t="136481" x="5113338" y="5367338"/>
          <p14:tracePt t="136535" x="5119688" y="5367338"/>
          <p14:tracePt t="136556" x="5119688" y="5378450"/>
          <p14:tracePt t="136572" x="5119688" y="5391150"/>
          <p14:tracePt t="136583" x="5119688" y="5395913"/>
          <p14:tracePt t="136655" x="5119688" y="5367338"/>
          <p14:tracePt t="136668" x="5119688" y="5351463"/>
          <p14:tracePt t="136680" x="5119688" y="5294313"/>
          <p14:tracePt t="136697" x="5124450" y="5260975"/>
          <p14:tracePt t="136723" x="5181600" y="5164138"/>
          <p14:tracePt t="136735" x="5232400" y="5137150"/>
          <p14:tracePt t="136746" x="5243513" y="5124450"/>
          <p14:tracePt t="136764" x="5249863" y="5124450"/>
          <p14:tracePt t="136785" x="5322888" y="5141913"/>
          <p14:tracePt t="136804" x="5367338" y="5199063"/>
          <p14:tracePt t="136821" x="5384800" y="5238750"/>
          <p14:tracePt t="136833" x="5407025" y="5300663"/>
          <p14:tracePt t="136848" x="5418138" y="5362575"/>
          <p14:tracePt t="136864" x="5418138" y="5413375"/>
          <p14:tracePt t="136883" x="5418138" y="5480050"/>
          <p14:tracePt t="136896" x="5391150" y="5526088"/>
          <p14:tracePt t="136913" x="5378450" y="5530850"/>
          <p14:tracePt t="136950" x="5356225" y="5530850"/>
          <p14:tracePt t="136962" x="5340350" y="5508625"/>
          <p14:tracePt t="136979" x="5316538" y="5468938"/>
          <p14:tracePt t="136996" x="5316538" y="5418138"/>
          <p14:tracePt t="137018" x="5316538" y="5362575"/>
          <p14:tracePt t="137034" x="5316538" y="5334000"/>
          <p14:tracePt t="137046" x="5322888" y="5322888"/>
          <p14:tracePt t="137063" x="5340350" y="5322888"/>
          <p14:tracePt t="137080" x="5373688" y="5322888"/>
          <p14:tracePt t="137100" x="5418138" y="5373688"/>
          <p14:tracePt t="137116" x="5441950" y="5441950"/>
          <p14:tracePt t="137129" x="5446713" y="5497513"/>
          <p14:tracePt t="137146" x="5446713" y="5548313"/>
          <p14:tracePt t="137164" x="5446713" y="5570538"/>
          <p14:tracePt t="137199" x="5446713" y="5565775"/>
          <p14:tracePt t="137212" x="5446713" y="5554663"/>
          <p14:tracePt t="137229" x="5441950" y="5514975"/>
          <p14:tracePt t="137246" x="5435600" y="5402263"/>
          <p14:tracePt t="137269" x="5435600" y="5356225"/>
          <p14:tracePt t="137288" x="5446713" y="5294313"/>
          <p14:tracePt t="137299" x="5464175" y="5283200"/>
          <p14:tracePt t="137316" x="5475288" y="5276850"/>
          <p14:tracePt t="137336" x="5480050" y="5276850"/>
          <p14:tracePt t="137347" x="5514975" y="5276850"/>
          <p14:tracePt t="137369" x="5526088" y="5334000"/>
          <p14:tracePt t="137386" x="5526088" y="5378450"/>
          <p14:tracePt t="137397" x="5526088" y="5395913"/>
          <p14:tracePt t="137415" x="5497513" y="5429250"/>
          <p14:tracePt t="137430" x="5492750" y="5446713"/>
          <p14:tracePt t="137463" x="5475288" y="5446713"/>
          <p14:tracePt t="137479" x="5453063" y="5429250"/>
          <p14:tracePt t="137497" x="5424488" y="5378450"/>
          <p14:tracePt t="137522" x="5418138" y="5316538"/>
          <p14:tracePt t="137546" x="5418138" y="5243513"/>
          <p14:tracePt t="137563" x="5429250" y="5238750"/>
          <p14:tracePt t="137580" x="5441950" y="5226050"/>
          <p14:tracePt t="137603" x="5457825" y="5226050"/>
          <p14:tracePt t="137623" x="5475288" y="5226050"/>
          <p14:tracePt t="137634" x="5475288" y="5238750"/>
          <p14:tracePt t="137646" x="5475288" y="5265738"/>
          <p14:tracePt t="137663" x="5475288" y="5305425"/>
          <p14:tracePt t="137680" x="5475288" y="5316538"/>
          <p14:tracePt t="137744" x="5464175" y="5305425"/>
          <p14:tracePt t="137753" x="5453063" y="5283200"/>
          <p14:tracePt t="137763" x="5441950" y="5272088"/>
          <p14:tracePt t="137781" x="5429250" y="5254625"/>
          <p14:tracePt t="137805" x="5413375" y="5232400"/>
          <p14:tracePt t="137871" x="5418138" y="5232400"/>
          <p14:tracePt t="137880" x="5424488" y="5232400"/>
          <p14:tracePt t="137901" x="5435600" y="5238750"/>
          <p14:tracePt t="137919" x="5446713" y="5254625"/>
          <p14:tracePt t="137931" x="5453063" y="5260975"/>
          <p14:tracePt t="137948" x="5464175" y="5265738"/>
          <p14:tracePt t="137965" x="5464175" y="5272088"/>
          <p14:tracePt t="138039" x="5468938" y="5272088"/>
          <p14:tracePt t="138048" x="5468938" y="5265738"/>
          <p14:tracePt t="138066" x="5475288" y="5254625"/>
          <p14:tracePt t="138083" x="5486400" y="5214938"/>
          <p14:tracePt t="138097" x="5492750" y="5187950"/>
          <p14:tracePt t="138112" x="5497513" y="5141913"/>
          <p14:tracePt t="138130" x="5503863" y="5091113"/>
          <p14:tracePt t="138152" x="5537200" y="5035550"/>
          <p14:tracePt t="138170" x="5548313" y="5018088"/>
          <p14:tracePt t="138180" x="5554663" y="5000625"/>
          <p14:tracePt t="138245" x="5554663" y="5018088"/>
          <p14:tracePt t="138263" x="5554663" y="5068888"/>
          <p14:tracePt t="138280" x="5554663" y="5119688"/>
          <p14:tracePt t="138302" x="5537200" y="5210175"/>
          <p14:tracePt t="138323" x="5508625" y="5238750"/>
          <p14:tracePt t="138328" x="5508625" y="5243513"/>
          <p14:tracePt t="138359" x="5503863" y="5243513"/>
          <p14:tracePt t="138368" x="5486400" y="5243513"/>
          <p14:tracePt t="138379" x="5468938" y="5243513"/>
          <p14:tracePt t="138404" x="5446713" y="5170488"/>
          <p14:tracePt t="138417" x="5446713" y="5130800"/>
          <p14:tracePt t="138429" x="5446713" y="5119688"/>
          <p14:tracePt t="138480" x="5457825" y="5159375"/>
          <p14:tracePt t="138491" x="5468938" y="5203825"/>
          <p14:tracePt t="138502" x="5475288" y="5226050"/>
          <p14:tracePt t="138513" x="5497513" y="5289550"/>
          <p14:tracePt t="138534" x="5497513" y="5340350"/>
          <p14:tracePt t="138550" x="5497513" y="5407025"/>
          <p14:tracePt t="138562" x="5497513" y="5418138"/>
          <p14:tracePt t="138615" x="5497513" y="5413375"/>
          <p14:tracePt t="138635" x="5497513" y="5391150"/>
          <p14:tracePt t="138647" x="5497513" y="5362575"/>
          <p14:tracePt t="138699" x="5508625" y="5356225"/>
          <p14:tracePt t="138707" x="5508625" y="5362575"/>
          <p14:tracePt t="138716" x="5508625" y="5367338"/>
          <p14:tracePt t="138731" x="5508625" y="5373688"/>
          <p14:tracePt t="138757" x="5508625" y="5378450"/>
          <p14:tracePt t="138811" x="5508625" y="5356225"/>
          <p14:tracePt t="138836" x="5508625" y="5311775"/>
          <p14:tracePt t="138842" x="5508625" y="5289550"/>
          <p14:tracePt t="138855" x="5508625" y="5249863"/>
          <p14:tracePt t="138863" x="5508625" y="5232400"/>
          <p14:tracePt t="138895" x="5519738" y="5226050"/>
          <p14:tracePt t="138912" x="5548313" y="5226050"/>
          <p14:tracePt t="138932" x="5576888" y="5260975"/>
          <p14:tracePt t="138946" x="5588000" y="5276850"/>
          <p14:tracePt t="138963" x="5588000" y="5305425"/>
          <p14:tracePt t="138985" x="5588000" y="5322888"/>
          <p14:tracePt t="139008" x="5576888" y="5340350"/>
          <p14:tracePt t="139040" x="5570538" y="5340350"/>
          <p14:tracePt t="139049" x="5554663" y="5340350"/>
          <p14:tracePt t="139062" x="5508625" y="5294313"/>
          <p14:tracePt t="139086" x="5503863" y="5238750"/>
          <p14:tracePt t="139107" x="5492750" y="5137150"/>
          <p14:tracePt t="139118" x="5492750" y="5108575"/>
          <p14:tracePt t="139129" x="5492750" y="5097463"/>
          <p14:tracePt t="139145" x="5492750" y="5091113"/>
          <p14:tracePt t="139187" x="5514975" y="5113338"/>
          <p14:tracePt t="139200" x="5526088" y="5175250"/>
          <p14:tracePt t="139213" x="5530850" y="5203825"/>
          <p14:tracePt t="139229" x="5537200" y="5283200"/>
          <p14:tracePt t="139246" x="5537200" y="5362575"/>
          <p14:tracePt t="139270" x="5537200" y="5391150"/>
          <p14:tracePt t="139305" x="5530850" y="5402263"/>
          <p14:tracePt t="139321" x="5526088" y="5402263"/>
          <p14:tracePt t="139334" x="5514975" y="5402263"/>
          <p14:tracePt t="139345" x="5514975" y="5391150"/>
          <p14:tracePt t="139367" x="5508625" y="5373688"/>
          <p14:tracePt t="139396" x="5508625" y="5367338"/>
          <p14:tracePt t="139414" x="5508625" y="5362575"/>
          <p14:tracePt t="139430" x="5514975" y="5362575"/>
          <p14:tracePt t="139451" x="5526088" y="5362575"/>
          <p14:tracePt t="139464" x="5543550" y="5373688"/>
          <p14:tracePt t="139551" x="5537200" y="5367338"/>
          <p14:tracePt t="139567" x="5530850" y="5356225"/>
          <p14:tracePt t="139593" x="5519738" y="5300663"/>
          <p14:tracePt t="139616" x="5519738" y="5214938"/>
          <p14:tracePt t="139630" x="5519738" y="5187950"/>
          <p14:tracePt t="139645" x="5519738" y="5181600"/>
          <p14:tracePt t="139662" x="5519738" y="5164138"/>
          <p14:tracePt t="139685" x="5543550" y="5175250"/>
          <p14:tracePt t="139708" x="5554663" y="5243513"/>
          <p14:tracePt t="139720" x="5559425" y="5351463"/>
          <p14:tracePt t="139730" x="5559425" y="5384800"/>
          <p14:tracePt t="139746" x="5576888" y="5468938"/>
          <p14:tracePt t="139768" x="5576888" y="5530850"/>
          <p14:tracePt t="139832" x="5570538" y="5530850"/>
          <p14:tracePt t="139848" x="5565775" y="5519738"/>
          <p14:tracePt t="139859" x="5565775" y="5514975"/>
          <p14:tracePt t="139882" x="5559425" y="5497513"/>
          <p14:tracePt t="139999" x="5565775" y="5503863"/>
          <p14:tracePt t="140012" x="5576888" y="5514975"/>
          <p14:tracePt t="140031" x="5588000" y="5526088"/>
          <p14:tracePt t="140046" x="5594350" y="5537200"/>
          <p14:tracePt t="140070" x="5605463" y="5554663"/>
          <p14:tracePt t="140103" x="5610225" y="5565775"/>
          <p14:tracePt t="140290" x="5610225" y="5570538"/>
          <p14:tracePt t="140310" x="5610225" y="5594350"/>
          <p14:tracePt t="140320" x="5610225" y="5599113"/>
          <p14:tracePt t="140336" x="5610225" y="5610225"/>
          <p14:tracePt t="140354" x="5610225" y="5621338"/>
          <p14:tracePt t="140369" x="5610225" y="5638800"/>
          <p14:tracePt t="140387" x="5610225" y="5656263"/>
          <p14:tracePt t="140404" x="5610225" y="5661025"/>
          <p14:tracePt t="140427" x="5610225" y="5695950"/>
          <p14:tracePt t="140446" x="5610225" y="5718175"/>
          <p14:tracePt t="140461" x="5610225" y="5740400"/>
          <p14:tracePt t="140481" x="5599113" y="5791200"/>
          <p14:tracePt t="140501" x="5588000" y="5835650"/>
          <p14:tracePt t="140525" x="5519738" y="5921375"/>
          <p14:tracePt t="140545" x="5468938" y="5983288"/>
          <p14:tracePt t="140568" x="5395913" y="6067425"/>
          <p14:tracePt t="140599" x="5340350" y="6135688"/>
          <p14:tracePt t="140619" x="5305425" y="6175375"/>
          <p14:tracePt t="140636" x="5265738" y="6203950"/>
          <p14:tracePt t="140654" x="5254625" y="6208713"/>
          <p14:tracePt t="140676" x="5249863" y="6215063"/>
          <p14:tracePt t="140773" x="5249863" y="6208713"/>
          <p14:tracePt t="140798" x="5283200" y="6186488"/>
          <p14:tracePt t="140812" x="5311775" y="6175375"/>
          <p14:tracePt t="140828" x="5327650" y="6164263"/>
          <p14:tracePt t="140857" x="5373688" y="6051550"/>
          <p14:tracePt t="140871" x="5373688" y="5926138"/>
          <p14:tracePt t="140892" x="5356225" y="5784850"/>
          <p14:tracePt t="140914" x="5289550" y="5599113"/>
          <p14:tracePt t="140930" x="5254625" y="5475288"/>
          <p14:tracePt t="140946" x="5210175" y="5367338"/>
          <p14:tracePt t="140964" x="5199063" y="5322888"/>
          <p14:tracePt t="141039" x="5192713" y="5322888"/>
          <p14:tracePt t="141049" x="5175250" y="5334000"/>
          <p14:tracePt t="141072" x="5148263" y="5378450"/>
          <p14:tracePt t="141086" x="5141913" y="5395913"/>
          <p14:tracePt t="141109" x="5141913" y="5429250"/>
          <p14:tracePt t="141131" x="5141913" y="5441950"/>
          <p14:tracePt t="141168" x="5153025" y="5407025"/>
          <p14:tracePt t="141181" x="5175250" y="5351463"/>
          <p14:tracePt t="141198" x="5272088" y="5187950"/>
          <p14:tracePt t="141213" x="5327650" y="5091113"/>
          <p14:tracePt t="141253" x="5475288" y="4814888"/>
          <p14:tracePt t="141270" x="5497513" y="4814888"/>
          <p14:tracePt t="141284" x="5508625" y="4819650"/>
          <p14:tracePt t="141297" x="5548313" y="4887913"/>
          <p14:tracePt t="141313" x="5570538" y="4972050"/>
          <p14:tracePt t="141326" x="5570538" y="5018088"/>
          <p14:tracePt t="141359" x="5570538" y="5086350"/>
          <p14:tracePt t="141383" x="5565775" y="5119688"/>
          <p14:tracePt t="141401" x="5554663" y="5119688"/>
          <p14:tracePt t="141412" x="5548313" y="5119688"/>
          <p14:tracePt t="141429" x="5537200" y="5119688"/>
          <p14:tracePt t="141445" x="5514975" y="5091113"/>
          <p14:tracePt t="141468" x="5497513" y="5040313"/>
          <p14:tracePt t="141529" x="5497513" y="5046663"/>
          <p14:tracePt t="141538" x="5497513" y="5051425"/>
          <p14:tracePt t="141556" x="5497513" y="5062538"/>
          <p14:tracePt t="141583" x="5497513" y="5068888"/>
          <p14:tracePt t="141595" x="5497513" y="5097463"/>
          <p14:tracePt t="141611" x="5497513" y="5108575"/>
          <p14:tracePt t="141652" x="5503863" y="5119688"/>
          <p14:tracePt t="141673" x="5514975" y="5141913"/>
          <p14:tracePt t="141684" x="5514975" y="5164138"/>
          <p14:tracePt t="141696" x="5519738" y="5203825"/>
          <p14:tracePt t="141714" x="5519738" y="5276850"/>
          <p14:tracePt t="141730" x="5519738" y="5424488"/>
          <p14:tracePt t="141752" x="5486400" y="5610225"/>
          <p14:tracePt t="141772" x="5486400" y="5722938"/>
          <p14:tracePt t="141785" x="5486400" y="5808663"/>
          <p14:tracePt t="141794" x="5492750" y="5842000"/>
          <p14:tracePt t="141815" x="5503863" y="5875338"/>
          <p14:tracePt t="141935" x="5508625" y="5881688"/>
          <p14:tracePt t="141976" x="5514975" y="5886450"/>
          <p14:tracePt t="142024" x="5508625" y="5886450"/>
          <p14:tracePt t="142039" x="5492750" y="5886450"/>
          <p14:tracePt t="142050" x="5468938" y="5886450"/>
          <p14:tracePt t="142061" x="5435600" y="5886450"/>
          <p14:tracePt t="142078" x="5294313" y="5892800"/>
          <p14:tracePt t="142096" x="5170488" y="5892800"/>
          <p14:tracePt t="142122" x="5022850" y="5892800"/>
          <p14:tracePt t="142145" x="4978400" y="5875338"/>
          <p14:tracePt t="142161" x="4978400" y="5853113"/>
          <p14:tracePt t="142179" x="4984750" y="5830888"/>
          <p14:tracePt t="142196" x="5046663" y="5773738"/>
          <p14:tracePt t="142223" x="5327650" y="5689600"/>
          <p14:tracePt t="142235" x="5395913" y="5689600"/>
          <p14:tracePt t="142246" x="5429250" y="5689600"/>
          <p14:tracePt t="142261" x="5453063" y="5689600"/>
          <p14:tracePt t="142278" x="5475288" y="5751513"/>
          <p14:tracePt t="142296" x="5475288" y="5773738"/>
          <p14:tracePt t="142322" x="5457825" y="5864225"/>
          <p14:tracePt t="142331" x="5446713" y="5892800"/>
          <p14:tracePt t="142353" x="5413375" y="5943600"/>
          <p14:tracePt t="142365" x="5413375" y="5954713"/>
          <p14:tracePt t="142378" x="5407025" y="5954713"/>
          <p14:tracePt t="142417" x="5395913" y="5949950"/>
          <p14:tracePt t="142433" x="5395913" y="5937250"/>
          <p14:tracePt t="142445" x="5391150" y="5926138"/>
          <p14:tracePt t="142462" x="5391150" y="5915025"/>
          <p14:tracePt t="142495" x="5391150" y="5910263"/>
          <p14:tracePt t="142616" x="5391150" y="5903913"/>
          <p14:tracePt t="142632" x="5395913" y="5899150"/>
          <p14:tracePt t="142665" x="5402263" y="5892800"/>
          <p14:tracePt t="142747" x="5407025" y="5892800"/>
          <p14:tracePt t="142770" x="5418138" y="5892800"/>
          <p14:tracePt t="142785" x="5424488" y="5892800"/>
          <p14:tracePt t="142820" x="5429250" y="5892800"/>
          <p14:tracePt t="142838" x="5435600" y="5892800"/>
          <p14:tracePt t="142887" x="5446713" y="5899150"/>
          <p14:tracePt t="142888" x="5453063" y="5903913"/>
          <p14:tracePt t="142912" x="5453063" y="5910263"/>
          <p14:tracePt t="142929" x="5453063" y="5915025"/>
          <p14:tracePt t="143017" x="5457825" y="5915025"/>
          <p14:tracePt t="143038" x="5468938" y="5915025"/>
          <p14:tracePt t="143065" x="5486400" y="5899150"/>
          <p14:tracePt t="143078" x="5508625" y="5899150"/>
          <p14:tracePt t="143095" x="5537200" y="5886450"/>
          <p14:tracePt t="143191" x="5543550" y="5886450"/>
          <p14:tracePt t="143519" x="5548313" y="5886450"/>
          <p14:tracePt t="143535" x="5554663" y="5892800"/>
          <p14:tracePt t="143546" x="5554663" y="5899150"/>
          <p14:tracePt t="143584" x="5559425" y="5910263"/>
          <p14:tracePt t="143730" x="5559425" y="5915025"/>
          <p14:tracePt t="143767" x="5565775" y="5921375"/>
          <p14:tracePt t="143778" x="5570538" y="5921375"/>
          <p14:tracePt t="143799" x="5576888" y="5926138"/>
          <p14:tracePt t="143887" x="5588000" y="5937250"/>
          <p14:tracePt t="143976" x="5588000" y="5949950"/>
          <p14:tracePt t="143999" x="5599113" y="5954713"/>
          <p14:tracePt t="144008" x="5605463" y="5961063"/>
          <p14:tracePt t="144035" x="5610225" y="5965825"/>
          <p14:tracePt t="144122" x="5616575" y="5972175"/>
          <p14:tracePt t="144145" x="5616575" y="5976938"/>
          <p14:tracePt t="144153" x="5616575" y="5983288"/>
          <p14:tracePt t="144162" x="5616575" y="5988050"/>
          <p14:tracePt t="144186" x="5616575" y="6005513"/>
          <p14:tracePt t="144199" x="5599113" y="6027738"/>
          <p14:tracePt t="144211" x="5594350" y="6045200"/>
          <p14:tracePt t="144231" x="5486400" y="6102350"/>
          <p14:tracePt t="144245" x="5435600" y="6118225"/>
          <p14:tracePt t="144263" x="5294313" y="6157913"/>
          <p14:tracePt t="144284" x="5187950" y="6180138"/>
          <p14:tracePt t="144295" x="5068888" y="6208713"/>
          <p14:tracePt t="144313" x="4972050" y="6226175"/>
          <p14:tracePt t="144318" x="4949825" y="6226175"/>
          <p14:tracePt t="144330" x="4894263" y="6230938"/>
          <p14:tracePt t="144345" x="4843463" y="6230938"/>
          <p14:tracePt t="144365" x="4797425" y="6242050"/>
          <p14:tracePt t="144394" x="4775200" y="6248400"/>
          <p14:tracePt t="144422" x="4768850" y="6248400"/>
          <p14:tracePt t="144505" x="4752975" y="6248400"/>
          <p14:tracePt t="144531" x="4735513" y="6248400"/>
          <p14:tracePt t="144544" x="4695825" y="6248400"/>
          <p14:tracePt t="144563" x="4645025" y="6237288"/>
          <p14:tracePt t="144584" x="4448175" y="6226175"/>
          <p14:tracePt t="144607" x="4210050" y="6226175"/>
          <p14:tracePt t="144622" x="4143375" y="6219825"/>
          <p14:tracePt t="144637" x="4006850" y="6208713"/>
          <p14:tracePt t="144650" x="3933825" y="6203950"/>
          <p14:tracePt t="144661" x="3889375" y="6203950"/>
          <p14:tracePt t="144685" x="3776663" y="6203950"/>
          <p14:tracePt t="144703" x="3668713" y="6203950"/>
          <p14:tracePt t="144721" x="3635375" y="6203950"/>
          <p14:tracePt t="144740" x="3617913" y="6203950"/>
          <p14:tracePt t="144761" x="3595688" y="6208713"/>
          <p14:tracePt t="144784" x="3562350" y="6219825"/>
          <p14:tracePt t="144807" x="3505200" y="6219825"/>
          <p14:tracePt t="144815" x="3403600" y="6219825"/>
          <p14:tracePt t="144841" x="3206750" y="6208713"/>
          <p14:tracePt t="144870" x="2997200" y="6164263"/>
          <p14:tracePt t="144891" x="2862263" y="6140450"/>
          <p14:tracePt t="144908" x="2794000" y="6107113"/>
          <p14:tracePt t="144924" x="2709863" y="6096000"/>
          <p14:tracePt t="144943" x="2647950" y="6096000"/>
          <p14:tracePt t="144967" x="2635250" y="6096000"/>
          <p14:tracePt t="145010" x="2624138" y="6096000"/>
          <p14:tracePt t="145071" x="2619375" y="6096000"/>
          <p14:tracePt t="145089" x="2613025" y="6096000"/>
          <p14:tracePt t="145215" x="2601913" y="6096000"/>
          <p14:tracePt t="145351" x="2608263" y="6096000"/>
          <p14:tracePt t="145362" x="2613025" y="6096000"/>
          <p14:tracePt t="145377" x="2647950" y="6096000"/>
          <p14:tracePt t="145393" x="2720975" y="6102350"/>
          <p14:tracePt t="145416" x="2862263" y="6118225"/>
          <p14:tracePt t="145434" x="2990850" y="6140450"/>
          <p14:tracePt t="145444" x="3025775" y="6146800"/>
          <p14:tracePt t="145463" x="3189288" y="6180138"/>
          <p14:tracePt t="145478" x="3268663" y="6203950"/>
          <p14:tracePt t="145499" x="3319463" y="6215063"/>
          <p14:tracePt t="145512" x="3381375" y="6219825"/>
          <p14:tracePt t="145528" x="3448050" y="6219825"/>
          <p14:tracePt t="145544" x="3511550" y="6226175"/>
          <p14:tracePt t="145560" x="3527425" y="6226175"/>
          <p14:tracePt t="145655" x="3516313" y="6226175"/>
          <p14:tracePt t="145665" x="3482975" y="6226175"/>
          <p14:tracePt t="145677" x="3465513" y="6226175"/>
          <p14:tracePt t="145696" x="3363913" y="6226175"/>
          <p14:tracePt t="145712" x="3335338" y="6226175"/>
          <p14:tracePt t="145727" x="3284538" y="6226175"/>
          <p14:tracePt t="145745" x="3222625" y="6219825"/>
          <p14:tracePt t="145762" x="3194050" y="6219825"/>
          <p14:tracePt t="145781" x="3171825" y="6203950"/>
          <p14:tracePt t="145826" x="3167063" y="6203950"/>
          <p14:tracePt t="145838" x="3160713" y="6208713"/>
          <p14:tracePt t="145853" x="3149600" y="6208713"/>
          <p14:tracePt t="145866" x="3132138" y="6215063"/>
          <p14:tracePt t="145878" x="3127375" y="6215063"/>
          <p14:tracePt t="145894" x="3098800" y="6219825"/>
          <p14:tracePt t="145910" x="3070225" y="6219825"/>
          <p14:tracePt t="145927" x="3003550" y="6219825"/>
          <p14:tracePt t="145944" x="2935288" y="6219825"/>
          <p14:tracePt t="145960" x="2889250" y="6219825"/>
          <p14:tracePt t="145979" x="2862263" y="6219825"/>
          <p14:tracePt t="145998" x="2838450" y="6219825"/>
          <p14:tracePt t="146016" x="2833688" y="6219825"/>
          <p14:tracePt t="146095" x="2827338" y="6219825"/>
          <p14:tracePt t="146105" x="2822575" y="6219825"/>
          <p14:tracePt t="146120" x="2811463" y="6219825"/>
          <p14:tracePt t="146131" x="2794000" y="6219825"/>
          <p14:tracePt t="146144" x="2771775" y="6219825"/>
          <p14:tracePt t="146160" x="2720975" y="6219825"/>
          <p14:tracePt t="146178" x="2663825" y="6219825"/>
          <p14:tracePt t="146201" x="2630488" y="6219825"/>
          <p14:tracePt t="146210" x="2590800" y="6219825"/>
          <p14:tracePt t="146227" x="2522538" y="6219825"/>
          <p14:tracePt t="146243" x="2398713" y="6219825"/>
          <p14:tracePt t="146260" x="2263775" y="6219825"/>
          <p14:tracePt t="146282" x="2082800" y="6219825"/>
          <p14:tracePt t="146294" x="1998663" y="6219825"/>
          <p14:tracePt t="146311" x="1901825" y="6197600"/>
          <p14:tracePt t="146320" x="1846263" y="6197600"/>
          <p14:tracePt t="146333" x="1811338" y="6197600"/>
          <p14:tracePt t="146353" x="1738313" y="6186488"/>
          <p14:tracePt t="146383" x="1733550" y="6180138"/>
          <p14:tracePt t="146401" x="1733550" y="6175375"/>
          <p14:tracePt t="146416" x="1727200" y="6169025"/>
          <p14:tracePt t="146487" x="1727200" y="6146800"/>
          <p14:tracePt t="146501" x="1749425" y="6140450"/>
          <p14:tracePt t="146519" x="1800225" y="6129338"/>
          <p14:tracePt t="146545" x="1851025" y="6129338"/>
          <p14:tracePt t="146561" x="1897063" y="6129338"/>
          <p14:tracePt t="146578" x="1947863" y="6129338"/>
          <p14:tracePt t="146596" x="2003425" y="6129338"/>
          <p14:tracePt t="146615" x="2173288" y="6129338"/>
          <p14:tracePt t="146631" x="2241550" y="6129338"/>
          <p14:tracePt t="146653" x="2432050" y="6129338"/>
          <p14:tracePt t="146665" x="2495550" y="6129338"/>
          <p14:tracePt t="146677" x="2517775" y="6129338"/>
          <p14:tracePt t="146694" x="2562225" y="6129338"/>
          <p14:tracePt t="146711" x="2663825" y="6129338"/>
          <p14:tracePt t="146729" x="2725738" y="6135688"/>
          <p14:tracePt t="146745" x="2771775" y="6153150"/>
          <p14:tracePt t="146765" x="2805113" y="6153150"/>
          <p14:tracePt t="146783" x="2844800" y="6157913"/>
          <p14:tracePt t="146797" x="2851150" y="6157913"/>
          <p14:tracePt t="146812" x="2867025" y="6164263"/>
          <p14:tracePt t="146819" x="2873375" y="6164263"/>
          <p14:tracePt t="146853" x="2884488" y="6164263"/>
          <p14:tracePt t="146876" x="2895600" y="6164263"/>
          <p14:tracePt t="146879" x="2901950" y="6164263"/>
          <p14:tracePt t="147095" x="2895600" y="6164263"/>
          <p14:tracePt t="147116" x="2878138" y="6164263"/>
          <p14:tracePt t="147129" x="2867025" y="6164263"/>
          <p14:tracePt t="147204" x="2867025" y="6169025"/>
          <p14:tracePt t="147220" x="2884488" y="6175375"/>
          <p14:tracePt t="147232" x="2979738" y="6208713"/>
          <p14:tracePt t="147244" x="3014663" y="6208713"/>
          <p14:tracePt t="147270" x="3363913" y="6215063"/>
          <p14:tracePt t="147290" x="3573463" y="6215063"/>
          <p14:tracePt t="147299" x="3651250" y="6215063"/>
          <p14:tracePt t="147311" x="3736975" y="6215063"/>
          <p14:tracePt t="147328" x="3787775" y="6215063"/>
          <p14:tracePt t="147349" x="3883025" y="6215063"/>
          <p14:tracePt t="147368" x="4052888" y="6215063"/>
          <p14:tracePt t="147381" x="4108450" y="6215063"/>
          <p14:tracePt t="147393" x="4210050" y="6215063"/>
          <p14:tracePt t="147410" x="4278313" y="6215063"/>
          <p14:tracePt t="147426" x="4306888" y="6215063"/>
          <p14:tracePt t="147443" x="4318000" y="6219825"/>
          <p14:tracePt t="147466" x="4346575" y="6219825"/>
          <p14:tracePt t="147487" x="4362450" y="6226175"/>
          <p14:tracePt t="147599" x="4351338" y="6226175"/>
          <p14:tracePt t="147620" x="4289425" y="6226175"/>
          <p14:tracePt t="147642" x="4148138" y="6226175"/>
          <p14:tracePt t="147660" x="4013200" y="6226175"/>
          <p14:tracePt t="147677" x="3900488" y="6226175"/>
          <p14:tracePt t="147693" x="3781425" y="6226175"/>
          <p14:tracePt t="147711" x="3646488" y="6226175"/>
          <p14:tracePt t="147731" x="3556000" y="6226175"/>
          <p14:tracePt t="147748" x="3494088" y="6219825"/>
          <p14:tracePt t="147761" x="3443288" y="6219825"/>
          <p14:tracePt t="147777" x="3421063" y="6219825"/>
          <p14:tracePt t="147801" x="3414713" y="6219825"/>
          <p14:tracePt t="147911" x="3425825" y="6219825"/>
          <p14:tracePt t="147928" x="3448050" y="6219825"/>
          <p14:tracePt t="147937" x="3460750" y="6219825"/>
          <p14:tracePt t="147947" x="3465513" y="6219825"/>
          <p14:tracePt t="147972" x="3476625" y="6219825"/>
          <p14:tracePt t="147985" x="3494088" y="6219825"/>
          <p14:tracePt t="147998" x="3498850" y="6219825"/>
          <p14:tracePt t="148010" x="3511550" y="6219825"/>
          <p14:tracePt t="148026" x="3538538" y="6219825"/>
          <p14:tracePt t="148044" x="3549650" y="6219825"/>
          <p14:tracePt t="148065" x="3573463" y="6219825"/>
          <p14:tracePt t="148082" x="3584575" y="6219825"/>
          <p14:tracePt t="148093" x="3589338" y="6219825"/>
          <p14:tracePt t="148110" x="3624263" y="6219825"/>
          <p14:tracePt t="148127" x="3646488" y="6219825"/>
          <p14:tracePt t="148143" x="3668713" y="6219825"/>
          <p14:tracePt t="148166" x="3702050" y="6219825"/>
          <p14:tracePt t="148185" x="3748088" y="6219825"/>
          <p14:tracePt t="148198" x="3776663" y="6219825"/>
          <p14:tracePt t="148210" x="3816350" y="6219825"/>
          <p14:tracePt t="148227" x="3832225" y="6215063"/>
          <p14:tracePt t="148280" x="3838575" y="6215063"/>
          <p14:tracePt t="148288" x="3843338" y="6215063"/>
          <p14:tracePt t="148299" x="3854450" y="6215063"/>
          <p14:tracePt t="148312" x="3871913" y="6215063"/>
          <p14:tracePt t="148328" x="3894138" y="6215063"/>
          <p14:tracePt t="148350" x="3905250" y="6215063"/>
          <p14:tracePt t="148372" x="3929063" y="6215063"/>
          <p14:tracePt t="148385" x="3973513" y="6203950"/>
          <p14:tracePt t="148395" x="3990975" y="6197600"/>
          <p14:tracePt t="148410" x="4006850" y="6197600"/>
          <p14:tracePt t="148427" x="4024313" y="6191250"/>
          <p14:tracePt t="148452" x="4030663" y="6191250"/>
          <p14:tracePt t="148656" x="4030663" y="6186488"/>
          <p14:tracePt t="148671" x="4030663" y="6180138"/>
          <p14:tracePt t="148687" x="4013200" y="6180138"/>
          <p14:tracePt t="148698" x="4002088" y="6175375"/>
          <p14:tracePt t="148720" x="3900488" y="6175375"/>
          <p14:tracePt t="148744" x="3741738" y="6175375"/>
          <p14:tracePt t="148762" x="3606800" y="6175375"/>
          <p14:tracePt t="148777" x="3487738" y="6180138"/>
          <p14:tracePt t="148800" x="3392488" y="6180138"/>
          <p14:tracePt t="148823" x="3381375" y="6180138"/>
          <p14:tracePt t="148911" x="3386138" y="6180138"/>
          <p14:tracePt t="148924" x="3414713" y="6180138"/>
          <p14:tracePt t="148943" x="3556000" y="6180138"/>
          <p14:tracePt t="148966" x="3714750" y="6180138"/>
          <p14:tracePt t="148983" x="3973513" y="6180138"/>
          <p14:tracePt t="148995" x="4064000" y="6180138"/>
          <p14:tracePt t="149011" x="4165600" y="6180138"/>
          <p14:tracePt t="149027" x="4249738" y="6180138"/>
          <p14:tracePt t="149044" x="4329113" y="6180138"/>
          <p14:tracePt t="149069" x="4386263" y="6180138"/>
          <p14:tracePt t="149087" x="4397375" y="6180138"/>
          <p14:tracePt t="149097" x="4402138" y="6180138"/>
          <p14:tracePt t="149119" x="4402138" y="6186488"/>
          <p14:tracePt t="149129" x="4402138" y="6197600"/>
          <p14:tracePt t="149150" x="4402138" y="6208713"/>
          <p14:tracePt t="149170" x="4402138" y="6215063"/>
          <p14:tracePt t="149263" x="4408488" y="6219825"/>
          <p14:tracePt t="149280" x="4419600" y="6237288"/>
          <p14:tracePt t="149294" x="4425950" y="6237288"/>
          <p14:tracePt t="149311" x="4441825" y="6237288"/>
          <p14:tracePt t="149317" x="4470400" y="6237288"/>
          <p14:tracePt t="149344" x="4695825" y="6237288"/>
          <p14:tracePt t="149376" x="4967288" y="6237288"/>
          <p14:tracePt t="149392" x="5148263" y="6237288"/>
          <p14:tracePt t="149711" x="5164138" y="6237288"/>
          <p14:tracePt t="149720" x="5170488" y="6237288"/>
          <p14:tracePt t="149731" x="5214938" y="6242050"/>
          <p14:tracePt t="149743" x="5311775" y="6254750"/>
          <p14:tracePt t="149761" x="5457825" y="6254750"/>
          <p14:tracePt t="149782" x="5616575" y="6254750"/>
          <p14:tracePt t="149793" x="5729288" y="6259513"/>
          <p14:tracePt t="149812" x="5848350" y="6265863"/>
          <p14:tracePt t="149822" x="5965825" y="6299200"/>
          <p14:tracePt t="149839" x="6000750" y="6299200"/>
          <p14:tracePt t="149861" x="6051550" y="6310313"/>
          <p14:tracePt t="149877" x="6062663" y="6310313"/>
          <p14:tracePt t="149893" x="6089650" y="6316663"/>
          <p14:tracePt t="149910" x="6118225" y="6316663"/>
          <p14:tracePt t="149926" x="6124575" y="6316663"/>
          <p14:tracePt t="150040" x="6129338" y="6316663"/>
          <p14:tracePt t="150049" x="6135688" y="6316663"/>
          <p14:tracePt t="150063" x="6140450" y="6316663"/>
          <p14:tracePt t="150076" x="6146800" y="6316663"/>
          <p14:tracePt t="150097" x="6157913" y="6316663"/>
          <p14:tracePt t="150112" x="6169025" y="6316663"/>
          <p14:tracePt t="150127" x="6180138" y="6316663"/>
          <p14:tracePt t="150223" x="6191250" y="6316663"/>
          <p14:tracePt t="150237" x="6197600" y="6316663"/>
          <p14:tracePt t="150250" x="6203950" y="6321425"/>
          <p14:tracePt t="150303" x="6197600" y="6321425"/>
          <p14:tracePt t="150315" x="6191250" y="6316663"/>
          <p14:tracePt t="150359" x="6186488" y="6316663"/>
          <p14:tracePt t="150377" x="6180138" y="6316663"/>
          <p14:tracePt t="150394" x="6175375" y="6316663"/>
          <p14:tracePt t="150408" x="6175375" y="6321425"/>
          <p14:tracePt t="150471" x="6169025" y="6321425"/>
          <p14:tracePt t="150480" x="6157913" y="6321425"/>
          <p14:tracePt t="150492" x="6157913" y="6316663"/>
          <p14:tracePt t="150631" x="6157913" y="6310313"/>
          <p14:tracePt t="150719" x="6157913" y="6305550"/>
          <p14:tracePt t="150820" x="6164263" y="6299200"/>
          <p14:tracePt t="150843" x="6169025" y="6299200"/>
          <p14:tracePt t="150880" x="6169025" y="6292850"/>
          <p14:tracePt t="150887" x="6169025" y="6288088"/>
          <p14:tracePt t="150896" x="6175375" y="6281738"/>
          <p14:tracePt t="150909" x="6175375" y="6270625"/>
          <p14:tracePt t="150927" x="6180138" y="6259513"/>
          <p14:tracePt t="151047" x="6175375" y="6254750"/>
          <p14:tracePt t="151127" x="6169025" y="6254750"/>
          <p14:tracePt t="151137" x="6164263" y="6254750"/>
          <p14:tracePt t="151152" x="6157913" y="6265863"/>
          <p14:tracePt t="151208" x="6146800" y="6281738"/>
          <p14:tracePt t="151247" x="6140450" y="6281738"/>
          <p14:tracePt t="151431" x="6146800" y="6281738"/>
          <p14:tracePt t="151441" x="6157913" y="6288088"/>
          <p14:tracePt t="151559" x="6157913" y="6270625"/>
          <p14:tracePt t="151568" x="6157913" y="6259513"/>
          <p14:tracePt t="151578" x="6157913" y="6248400"/>
          <p14:tracePt t="151592" x="6140450" y="6208713"/>
          <p14:tracePt t="151609" x="6135688" y="6191250"/>
          <p14:tracePt t="151630" x="6135688" y="6169025"/>
          <p14:tracePt t="151642" x="6135688" y="6164263"/>
          <p14:tracePt t="151659" x="6102350" y="6113463"/>
          <p14:tracePt t="151675" x="6084888" y="6084888"/>
          <p14:tracePt t="151695" x="6056313" y="6038850"/>
          <p14:tracePt t="151710" x="6051550" y="6034088"/>
          <p14:tracePt t="151726" x="6038850" y="6016625"/>
          <p14:tracePt t="151743" x="6034088" y="6011863"/>
          <p14:tracePt t="151761" x="6034088" y="6005513"/>
          <p14:tracePt t="151776" x="6034088" y="5988050"/>
          <p14:tracePt t="151793" x="6051550" y="5943600"/>
          <p14:tracePt t="151815" x="6118225" y="5932488"/>
          <p14:tracePt t="151827" x="6146800" y="59324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4853F3-7676-480E-A3CB-F108E650BA75}"/>
              </a:ext>
            </a:extLst>
          </p:cNvPr>
          <p:cNvSpPr>
            <a:spLocks noGrp="1"/>
          </p:cNvSpPr>
          <p:nvPr>
            <p:ph idx="1"/>
          </p:nvPr>
        </p:nvSpPr>
        <p:spPr>
          <a:xfrm>
            <a:off x="666750" y="1625600"/>
            <a:ext cx="10515600" cy="4946650"/>
          </a:xfrm>
        </p:spPr>
        <p:txBody>
          <a:bodyPr>
            <a:normAutofit fontScale="92500"/>
          </a:bodyPr>
          <a:lstStyle/>
          <a:p>
            <a:r>
              <a:rPr lang="en-US" altLang="zh-CN" dirty="0">
                <a:solidFill>
                  <a:srgbClr val="000000"/>
                </a:solidFill>
                <a:latin typeface="Calibri" panose="020F0502020204030204" pitchFamily="34" charset="0"/>
                <a:ea typeface="Calibri" panose="020F0502020204030204" pitchFamily="34" charset="0"/>
              </a:rPr>
              <a:t>When you are acting as the implementer of bit arrays by writing </a:t>
            </a:r>
            <a:r>
              <a:rPr lang="en-US" altLang="zh-CN" b="1" dirty="0" err="1">
                <a:solidFill>
                  <a:srgbClr val="000000"/>
                </a:solidFill>
                <a:latin typeface="Calibri" panose="020F0502020204030204" pitchFamily="34" charset="0"/>
                <a:ea typeface="Calibri" panose="020F0502020204030204" pitchFamily="34" charset="0"/>
              </a:rPr>
              <a:t>bitarray.c</a:t>
            </a:r>
            <a:r>
              <a:rPr lang="en-US" altLang="zh-CN" dirty="0">
                <a:solidFill>
                  <a:srgbClr val="000000"/>
                </a:solidFill>
                <a:latin typeface="Calibri" panose="020F0502020204030204" pitchFamily="34" charset="0"/>
                <a:ea typeface="Calibri" panose="020F0502020204030204" pitchFamily="34" charset="0"/>
              </a:rPr>
              <a:t>, </a:t>
            </a:r>
            <a:r>
              <a:rPr lang="en-US" altLang="zh-CN" dirty="0">
                <a:solidFill>
                  <a:srgbClr val="C00000"/>
                </a:solidFill>
                <a:latin typeface="Calibri" panose="020F0502020204030204" pitchFamily="34" charset="0"/>
                <a:ea typeface="Calibri" panose="020F0502020204030204" pitchFamily="34" charset="0"/>
              </a:rPr>
              <a:t>respecting the interface</a:t>
            </a:r>
            <a:r>
              <a:rPr lang="en-US" altLang="zh-CN" dirty="0">
                <a:solidFill>
                  <a:srgbClr val="000000"/>
                </a:solidFill>
                <a:latin typeface="Calibri" panose="020F0502020204030204" pitchFamily="34" charset="0"/>
                <a:ea typeface="Calibri" panose="020F0502020204030204" pitchFamily="34" charset="0"/>
              </a:rPr>
              <a:t> means that you can’t assume you know precisely what type a </a:t>
            </a:r>
            <a:r>
              <a:rPr lang="en-US" altLang="zh-CN" b="1" dirty="0" err="1">
                <a:solidFill>
                  <a:srgbClr val="000000"/>
                </a:solidFill>
                <a:latin typeface="Calibri" panose="020F0502020204030204" pitchFamily="34" charset="0"/>
                <a:ea typeface="Calibri" panose="020F0502020204030204" pitchFamily="34" charset="0"/>
              </a:rPr>
              <a:t>bitarray</a:t>
            </a:r>
            <a:r>
              <a:rPr lang="en-US" altLang="zh-CN" dirty="0">
                <a:solidFill>
                  <a:srgbClr val="000000"/>
                </a:solidFill>
                <a:latin typeface="Calibri" panose="020F0502020204030204" pitchFamily="34" charset="0"/>
                <a:ea typeface="Calibri" panose="020F0502020204030204" pitchFamily="34" charset="0"/>
              </a:rPr>
              <a:t> is, just that it is an unsigned integer type that contains at least </a:t>
            </a:r>
            <a:r>
              <a:rPr lang="en-US" altLang="zh-CN" b="1" dirty="0">
                <a:solidFill>
                  <a:srgbClr val="000000"/>
                </a:solidFill>
                <a:latin typeface="Calibri" panose="020F0502020204030204" pitchFamily="34" charset="0"/>
                <a:ea typeface="Calibri" panose="020F0502020204030204" pitchFamily="34" charset="0"/>
              </a:rPr>
              <a:t>BITARRAY_LIMIT</a:t>
            </a:r>
            <a:r>
              <a:rPr lang="en-US" altLang="zh-CN" dirty="0">
                <a:solidFill>
                  <a:srgbClr val="000000"/>
                </a:solidFill>
                <a:latin typeface="Calibri" panose="020F0502020204030204" pitchFamily="34" charset="0"/>
                <a:ea typeface="Calibri" panose="020F0502020204030204" pitchFamily="34" charset="0"/>
              </a:rPr>
              <a:t> bits. Because it might be undefined behavior to shift by more than </a:t>
            </a:r>
            <a:r>
              <a:rPr lang="en-US" altLang="zh-CN" b="1" dirty="0">
                <a:solidFill>
                  <a:srgbClr val="000000"/>
                </a:solidFill>
                <a:latin typeface="Calibri" panose="020F0502020204030204" pitchFamily="34" charset="0"/>
                <a:ea typeface="Calibri" panose="020F0502020204030204" pitchFamily="34" charset="0"/>
              </a:rPr>
              <a:t>BITARRAY_LIMIT</a:t>
            </a:r>
            <a:r>
              <a:rPr lang="en-US" altLang="zh-CN" dirty="0">
                <a:solidFill>
                  <a:srgbClr val="000000"/>
                </a:solidFill>
                <a:latin typeface="Calibri" panose="020F0502020204030204" pitchFamily="34" charset="0"/>
                <a:ea typeface="Calibri" panose="020F0502020204030204" pitchFamily="34" charset="0"/>
              </a:rPr>
              <a:t> bits, your </a:t>
            </a:r>
            <a:r>
              <a:rPr lang="en-US" altLang="zh-CN" dirty="0">
                <a:solidFill>
                  <a:srgbClr val="C00000"/>
                </a:solidFill>
                <a:latin typeface="Calibri" panose="020F0502020204030204" pitchFamily="34" charset="0"/>
                <a:ea typeface="Calibri" panose="020F0502020204030204" pitchFamily="34" charset="0"/>
              </a:rPr>
              <a:t>contracts</a:t>
            </a:r>
            <a:r>
              <a:rPr lang="en-US" altLang="zh-CN" dirty="0">
                <a:solidFill>
                  <a:srgbClr val="000000"/>
                </a:solidFill>
                <a:latin typeface="Calibri" panose="020F0502020204030204" pitchFamily="34" charset="0"/>
                <a:ea typeface="Calibri" panose="020F0502020204030204" pitchFamily="34" charset="0"/>
              </a:rPr>
              <a:t> will have to mention this macro-defined constant.</a:t>
            </a:r>
          </a:p>
          <a:p>
            <a:r>
              <a:rPr lang="en-US" altLang="zh-CN" kern="100" dirty="0">
                <a:solidFill>
                  <a:srgbClr val="000000"/>
                </a:solidFill>
                <a:latin typeface="Calibri" panose="020F0502020204030204" pitchFamily="34" charset="0"/>
                <a:ea typeface="Calibri" panose="020F0502020204030204" pitchFamily="34" charset="0"/>
              </a:rPr>
              <a:t>When you are acting as the client of bit arrays, </a:t>
            </a:r>
            <a:r>
              <a:rPr lang="en-US" altLang="zh-CN" kern="100" dirty="0">
                <a:solidFill>
                  <a:srgbClr val="C00000"/>
                </a:solidFill>
                <a:latin typeface="Calibri" panose="020F0502020204030204" pitchFamily="34" charset="0"/>
                <a:ea typeface="Calibri" panose="020F0502020204030204" pitchFamily="34" charset="0"/>
              </a:rPr>
              <a:t>respecting the interface </a:t>
            </a:r>
            <a:r>
              <a:rPr lang="en-US" altLang="zh-CN" kern="100" dirty="0">
                <a:solidFill>
                  <a:srgbClr val="000000"/>
                </a:solidFill>
                <a:latin typeface="Calibri" panose="020F0502020204030204" pitchFamily="34" charset="0"/>
                <a:ea typeface="Calibri" panose="020F0502020204030204" pitchFamily="34" charset="0"/>
              </a:rPr>
              <a:t>means using </a:t>
            </a:r>
            <a:r>
              <a:rPr lang="en-US" altLang="zh-CN" b="1" kern="100" dirty="0">
                <a:solidFill>
                  <a:srgbClr val="000000"/>
                </a:solidFill>
                <a:latin typeface="Calibri" panose="020F0502020204030204" pitchFamily="34" charset="0"/>
                <a:ea typeface="Calibri" panose="020F0502020204030204" pitchFamily="34" charset="0"/>
              </a:rPr>
              <a:t>BITARRAY_LIMIT</a:t>
            </a:r>
            <a:r>
              <a:rPr lang="en-US" altLang="zh-CN" kern="100" dirty="0">
                <a:solidFill>
                  <a:srgbClr val="000000"/>
                </a:solidFill>
                <a:latin typeface="Calibri" panose="020F0502020204030204" pitchFamily="34" charset="0"/>
                <a:ea typeface="Calibri" panose="020F0502020204030204" pitchFamily="34" charset="0"/>
              </a:rPr>
              <a:t> instead of assuming that its value is 32 or some other constant. It also means not assuming that you know how bits are stored inside of the bit array. It’s not necessarily the case that </a:t>
            </a:r>
            <a:r>
              <a:rPr lang="en-US" altLang="zh-CN" b="1" kern="100" dirty="0">
                <a:solidFill>
                  <a:srgbClr val="000000"/>
                </a:solidFill>
                <a:latin typeface="Calibri" panose="020F0502020204030204" pitchFamily="34" charset="0"/>
                <a:ea typeface="Calibri" panose="020F0502020204030204" pitchFamily="34" charset="0"/>
              </a:rPr>
              <a:t>0</a:t>
            </a:r>
            <a:r>
              <a:rPr lang="en-US" altLang="zh-CN" kern="100" dirty="0">
                <a:solidFill>
                  <a:srgbClr val="000000"/>
                </a:solidFill>
                <a:latin typeface="Calibri" panose="020F0502020204030204" pitchFamily="34" charset="0"/>
                <a:ea typeface="Calibri" panose="020F0502020204030204" pitchFamily="34" charset="0"/>
              </a:rPr>
              <a:t> is a valid bit array, for instance, even though this is likely to be true in your implementation. For example, </a:t>
            </a:r>
            <a:r>
              <a:rPr lang="en-US" altLang="zh-CN" b="1" kern="100" dirty="0">
                <a:solidFill>
                  <a:srgbClr val="000000"/>
                </a:solidFill>
                <a:latin typeface="Calibri" panose="020F0502020204030204" pitchFamily="34" charset="0"/>
                <a:ea typeface="Calibri" panose="020F0502020204030204" pitchFamily="34" charset="0"/>
              </a:rPr>
              <a:t>false</a:t>
            </a:r>
            <a:r>
              <a:rPr lang="en-US" altLang="zh-CN" kern="100" dirty="0">
                <a:solidFill>
                  <a:srgbClr val="000000"/>
                </a:solidFill>
                <a:latin typeface="Calibri" panose="020F0502020204030204" pitchFamily="34" charset="0"/>
                <a:ea typeface="Calibri" panose="020F0502020204030204" pitchFamily="34" charset="0"/>
              </a:rPr>
              <a:t> could be represented by a bit with value </a:t>
            </a:r>
            <a:r>
              <a:rPr lang="en-US" altLang="zh-CN" b="1" kern="100" dirty="0">
                <a:solidFill>
                  <a:srgbClr val="000000"/>
                </a:solidFill>
                <a:latin typeface="Calibri" panose="020F0502020204030204" pitchFamily="34" charset="0"/>
                <a:ea typeface="Calibri" panose="020F0502020204030204" pitchFamily="34" charset="0"/>
              </a:rPr>
              <a:t>1</a:t>
            </a:r>
            <a:r>
              <a:rPr lang="en-US" altLang="zh-CN" kern="100" dirty="0">
                <a:solidFill>
                  <a:srgbClr val="000000"/>
                </a:solidFill>
                <a:latin typeface="Calibri" panose="020F0502020204030204" pitchFamily="34" charset="0"/>
                <a:ea typeface="Calibri" panose="020F0502020204030204" pitchFamily="34" charset="0"/>
              </a:rPr>
              <a:t> while </a:t>
            </a:r>
            <a:r>
              <a:rPr lang="en-US" altLang="zh-CN" b="1" kern="100" dirty="0">
                <a:solidFill>
                  <a:srgbClr val="000000"/>
                </a:solidFill>
                <a:latin typeface="Calibri" panose="020F0502020204030204" pitchFamily="34" charset="0"/>
                <a:ea typeface="Calibri" panose="020F0502020204030204" pitchFamily="34" charset="0"/>
              </a:rPr>
              <a:t>true</a:t>
            </a:r>
            <a:r>
              <a:rPr lang="en-US" altLang="zh-CN" kern="100" dirty="0">
                <a:solidFill>
                  <a:srgbClr val="000000"/>
                </a:solidFill>
                <a:latin typeface="Calibri" panose="020F0502020204030204" pitchFamily="34" charset="0"/>
                <a:ea typeface="Calibri" panose="020F0502020204030204" pitchFamily="34" charset="0"/>
              </a:rPr>
              <a:t> could be represented by a bit with value </a:t>
            </a:r>
            <a:r>
              <a:rPr lang="en-US" altLang="zh-CN" b="1" kern="100" dirty="0">
                <a:solidFill>
                  <a:srgbClr val="000000"/>
                </a:solidFill>
                <a:latin typeface="Calibri" panose="020F0502020204030204" pitchFamily="34" charset="0"/>
                <a:ea typeface="Calibri" panose="020F0502020204030204" pitchFamily="34" charset="0"/>
              </a:rPr>
              <a:t>0</a:t>
            </a:r>
            <a:r>
              <a:rPr lang="en-US" altLang="zh-CN" kern="100" dirty="0">
                <a:solidFill>
                  <a:srgbClr val="000000"/>
                </a:solidFill>
                <a:latin typeface="Calibri" panose="020F0502020204030204" pitchFamily="34" charset="0"/>
                <a:ea typeface="Calibri" panose="020F0502020204030204" pitchFamily="34" charset="0"/>
              </a:rPr>
              <a:t>.</a:t>
            </a:r>
            <a:endParaRPr lang="zh-CN" altLang="en-US" dirty="0"/>
          </a:p>
          <a:p>
            <a:endParaRPr lang="zh-CN" altLang="en-US" dirty="0"/>
          </a:p>
        </p:txBody>
      </p:sp>
      <p:sp>
        <p:nvSpPr>
          <p:cNvPr id="4" name="标题 1">
            <a:extLst>
              <a:ext uri="{FF2B5EF4-FFF2-40B4-BE49-F238E27FC236}">
                <a16:creationId xmlns:a16="http://schemas.microsoft.com/office/drawing/2014/main" id="{439D71E9-6569-4461-ADA6-AACB0789D569}"/>
              </a:ext>
            </a:extLst>
          </p:cNvPr>
          <p:cNvSpPr>
            <a:spLocks noGrp="1"/>
          </p:cNvSpPr>
          <p:nvPr>
            <p:ph type="title"/>
          </p:nvPr>
        </p:nvSpPr>
        <p:spPr>
          <a:xfrm>
            <a:off x="666750" y="681037"/>
            <a:ext cx="10515600" cy="739775"/>
          </a:xfrm>
        </p:spPr>
        <p:txBody>
          <a:bodyPr>
            <a:noAutofit/>
          </a:bodyPr>
          <a:lstStyle/>
          <a:p>
            <a:r>
              <a:rPr lang="en-US" altLang="zh-CN" sz="2800" b="1" dirty="0"/>
              <a:t>Task 2 </a:t>
            </a:r>
            <a:r>
              <a:rPr lang="en-US" altLang="zh-CN" sz="2800" i="1" dirty="0"/>
              <a:t>Implement the</a:t>
            </a:r>
            <a:r>
              <a:rPr lang="en-US" altLang="zh-CN" sz="2800" dirty="0"/>
              <a:t> </a:t>
            </a:r>
            <a:r>
              <a:rPr lang="en-US" altLang="zh-CN" sz="2800" b="1" dirty="0"/>
              <a:t>lib/</a:t>
            </a:r>
            <a:r>
              <a:rPr lang="en-US" altLang="zh-CN" sz="2800" b="1" dirty="0" err="1"/>
              <a:t>bitarray.h</a:t>
            </a:r>
            <a:r>
              <a:rPr lang="en-US" altLang="zh-CN" sz="2800" dirty="0"/>
              <a:t> </a:t>
            </a:r>
            <a:r>
              <a:rPr lang="en-US" altLang="zh-CN" sz="2800" i="1" dirty="0"/>
              <a:t>interface in a file called</a:t>
            </a:r>
            <a:r>
              <a:rPr lang="en-US" altLang="zh-CN" sz="2800" dirty="0"/>
              <a:t> </a:t>
            </a:r>
            <a:r>
              <a:rPr lang="en-US" altLang="zh-CN" sz="2800" b="1" dirty="0" err="1"/>
              <a:t>bitarray.c</a:t>
            </a:r>
            <a:r>
              <a:rPr lang="en-US" altLang="zh-CN" sz="2800" dirty="0"/>
              <a:t>.</a:t>
            </a:r>
            <a:endParaRPr lang="zh-CN" altLang="en-US" sz="3200" dirty="0"/>
          </a:p>
        </p:txBody>
      </p:sp>
      <p:pic>
        <p:nvPicPr>
          <p:cNvPr id="5" name="音频 4">
            <a:hlinkClick r:id="" action="ppaction://media"/>
            <a:extLst>
              <a:ext uri="{FF2B5EF4-FFF2-40B4-BE49-F238E27FC236}">
                <a16:creationId xmlns:a16="http://schemas.microsoft.com/office/drawing/2014/main" id="{D402559D-61D9-41A9-9F2E-4FBBF771B4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93412664"/>
      </p:ext>
    </p:extLst>
  </p:cSld>
  <p:clrMapOvr>
    <a:masterClrMapping/>
  </p:clrMapOvr>
  <mc:AlternateContent xmlns:mc="http://schemas.openxmlformats.org/markup-compatibility/2006" xmlns:p14="http://schemas.microsoft.com/office/powerpoint/2010/main">
    <mc:Choice Requires="p14">
      <p:transition spd="slow" p14:dur="2000" advTm="114582"/>
    </mc:Choice>
    <mc:Fallback xmlns="">
      <p:transition spd="slow" advTm="114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312" x="6157913" y="5915025"/>
          <p14:tracePt t="3321" x="6169025" y="5824538"/>
          <p14:tracePt t="3330" x="6242050" y="5378450"/>
          <p14:tracePt t="3336" x="6292850" y="4865688"/>
          <p14:tracePt t="3352" x="6292850" y="4086225"/>
          <p14:tracePt t="3369" x="6197600" y="3549650"/>
          <p14:tracePt t="3386" x="6078538" y="3295650"/>
          <p14:tracePt t="3402" x="6005513" y="3189288"/>
          <p14:tracePt t="3419" x="5937250" y="3160713"/>
          <p14:tracePt t="3435" x="5824538" y="3160713"/>
          <p14:tracePt t="3453" x="5700713" y="3167063"/>
          <p14:tracePt t="3470" x="5627688" y="3171825"/>
          <p14:tracePt t="3485" x="5581650" y="3171825"/>
          <p14:tracePt t="3503" x="5492750" y="3171825"/>
          <p14:tracePt t="3519" x="5311775" y="3160713"/>
          <p14:tracePt t="3536" x="4960938" y="3127375"/>
          <p14:tracePt t="3552" x="4679950" y="3127375"/>
          <p14:tracePt t="3570" x="4583113" y="3127375"/>
          <p14:tracePt t="3585" x="4578350" y="3127375"/>
          <p14:tracePt t="3619" x="4549775" y="3149600"/>
          <p14:tracePt t="3640" x="4448175" y="3189288"/>
          <p14:tracePt t="3653" x="4408488" y="3206750"/>
          <p14:tracePt t="3669" x="4391025" y="3211513"/>
          <p14:tracePt t="3713" x="4386263" y="3217863"/>
          <p14:tracePt t="3723" x="4375150" y="3217863"/>
          <p14:tracePt t="3728" x="4362450" y="3228975"/>
          <p14:tracePt t="3738" x="4335463" y="3244850"/>
          <p14:tracePt t="3753" x="4256088" y="3257550"/>
          <p14:tracePt t="3769" x="4125913" y="3257550"/>
          <p14:tracePt t="3786" x="3956050" y="3244850"/>
          <p14:tracePt t="3803" x="3770313" y="3171825"/>
          <p14:tracePt t="3819" x="3522663" y="3019425"/>
          <p14:tracePt t="3835" x="3211513" y="2771775"/>
          <p14:tracePt t="3852" x="2736850" y="2381250"/>
          <p14:tracePt t="3869" x="2325688" y="2014538"/>
          <p14:tracePt t="3886" x="2127250" y="1817688"/>
          <p14:tracePt t="3902" x="2032000" y="1670050"/>
          <p14:tracePt t="3919" x="2003425" y="1592263"/>
          <p14:tracePt t="3936" x="1998663" y="1546225"/>
          <p14:tracePt t="3952" x="1998663" y="1524000"/>
          <p14:tracePt t="3969" x="1981200" y="1495425"/>
          <p14:tracePt t="3986" x="1970088" y="1484313"/>
          <p14:tracePt t="4080" x="1963738" y="1484313"/>
          <p14:tracePt t="4087" x="1963738" y="1479550"/>
          <p14:tracePt t="4103" x="1958975" y="1473200"/>
          <p14:tracePt t="4119" x="1958975" y="1455738"/>
          <p14:tracePt t="4135" x="1924050" y="1433513"/>
          <p14:tracePt t="4152" x="1908175" y="1428750"/>
          <p14:tracePt t="4169" x="1868488" y="1404938"/>
          <p14:tracePt t="4185" x="1862138" y="1404938"/>
          <p14:tracePt t="4256" x="1868488" y="1411288"/>
          <p14:tracePt t="4266" x="1879600" y="1411288"/>
          <p14:tracePt t="4272" x="1908175" y="1422400"/>
          <p14:tracePt t="4286" x="1912938" y="1422400"/>
          <p14:tracePt t="4302" x="1947863" y="1422400"/>
          <p14:tracePt t="4319" x="1981200" y="1422400"/>
          <p14:tracePt t="4335" x="2032000" y="1422400"/>
          <p14:tracePt t="4352" x="2111375" y="1422400"/>
          <p14:tracePt t="4369" x="2151063" y="1439863"/>
          <p14:tracePt t="4386" x="2166938" y="1450975"/>
          <p14:tracePt t="4403" x="2173288" y="1450975"/>
          <p14:tracePt t="4696" x="2190750" y="1462088"/>
          <p14:tracePt t="4704" x="2224088" y="1462088"/>
          <p14:tracePt t="4712" x="2314575" y="1462088"/>
          <p14:tracePt t="4721" x="2703513" y="1479550"/>
          <p14:tracePt t="4736" x="3319463" y="1479550"/>
          <p14:tracePt t="4752" x="4673600" y="1479550"/>
          <p14:tracePt t="4769" x="4679950" y="1479550"/>
          <p14:tracePt t="4872" x="4691063" y="1473200"/>
          <p14:tracePt t="4888" x="4702175" y="1473200"/>
          <p14:tracePt t="4896" x="4730750" y="1450975"/>
          <p14:tracePt t="4904" x="4741863" y="1450975"/>
          <p14:tracePt t="4918" x="4757738" y="1450975"/>
          <p14:tracePt t="4935" x="4808538" y="1450975"/>
          <p14:tracePt t="4952" x="4916488" y="1450975"/>
          <p14:tracePt t="4969" x="4938713" y="1450975"/>
          <p14:tracePt t="4985" x="4945063" y="1450975"/>
          <p14:tracePt t="5024" x="4949825" y="1444625"/>
          <p14:tracePt t="5035" x="4956175" y="1444625"/>
          <p14:tracePt t="5052" x="4972050" y="1444625"/>
          <p14:tracePt t="5071" x="4984750" y="1433513"/>
          <p14:tracePt t="5193" x="4972050" y="1433513"/>
          <p14:tracePt t="5200" x="4960938" y="1433513"/>
          <p14:tracePt t="5208" x="4938713" y="1428750"/>
          <p14:tracePt t="5218" x="4905375" y="1428750"/>
          <p14:tracePt t="5235" x="4837113" y="1422400"/>
          <p14:tracePt t="5252" x="4752975" y="1404938"/>
          <p14:tracePt t="5269" x="4691063" y="1404938"/>
          <p14:tracePt t="5286" x="4611688" y="1393825"/>
          <p14:tracePt t="5302" x="4572000" y="1382713"/>
          <p14:tracePt t="5318" x="4549775" y="1382713"/>
          <p14:tracePt t="5376" x="4543425" y="1382713"/>
          <p14:tracePt t="5392" x="4543425" y="1400175"/>
          <p14:tracePt t="5400" x="4549775" y="1416050"/>
          <p14:tracePt t="5408" x="4549775" y="1433513"/>
          <p14:tracePt t="5418" x="4554538" y="1439863"/>
          <p14:tracePt t="5435" x="4565650" y="1444625"/>
          <p14:tracePt t="5452" x="4583113" y="1444625"/>
          <p14:tracePt t="5468" x="4594225" y="1444625"/>
          <p14:tracePt t="5485" x="4640263" y="1444625"/>
          <p14:tracePt t="5502" x="4673600" y="1428750"/>
          <p14:tracePt t="5518" x="4691063" y="1422400"/>
          <p14:tracePt t="5535" x="4730750" y="1416050"/>
          <p14:tracePt t="5552" x="4792663" y="1411288"/>
          <p14:tracePt t="5569" x="4843463" y="1393825"/>
          <p14:tracePt t="5575" x="4865688" y="1393825"/>
          <p14:tracePt t="5585" x="4956175" y="1393825"/>
          <p14:tracePt t="5602" x="5011738" y="1389063"/>
          <p14:tracePt t="5618" x="5022850" y="1382713"/>
          <p14:tracePt t="5728" x="5006975" y="1382713"/>
          <p14:tracePt t="5737" x="4995863" y="1382713"/>
          <p14:tracePt t="5744" x="4927600" y="1382713"/>
          <p14:tracePt t="5770" x="4786313" y="1382713"/>
          <p14:tracePt t="5776" x="4752975" y="1382713"/>
          <p14:tracePt t="5785" x="4713288" y="1393825"/>
          <p14:tracePt t="5803" x="4662488" y="1400175"/>
          <p14:tracePt t="5818" x="4645025" y="1400175"/>
          <p14:tracePt t="5880" x="4640263" y="1400175"/>
          <p14:tracePt t="5890" x="4629150" y="1400175"/>
          <p14:tracePt t="5897" x="4622800" y="1400175"/>
          <p14:tracePt t="5907" x="4611688" y="1400175"/>
          <p14:tracePt t="6048" x="4622800" y="1400175"/>
          <p14:tracePt t="6056" x="4640263" y="1400175"/>
          <p14:tracePt t="6070" x="4651375" y="1400175"/>
          <p14:tracePt t="6074" x="4679950" y="1400175"/>
          <p14:tracePt t="6085" x="4702175" y="1400175"/>
          <p14:tracePt t="6102" x="4764088" y="1400175"/>
          <p14:tracePt t="6118" x="4859338" y="1400175"/>
          <p14:tracePt t="6135" x="4972050" y="1400175"/>
          <p14:tracePt t="6152" x="5175250" y="1400175"/>
          <p14:tracePt t="6169" x="5334000" y="1400175"/>
          <p14:tracePt t="6185" x="5468938" y="1400175"/>
          <p14:tracePt t="6202" x="5537200" y="1400175"/>
          <p14:tracePt t="6218" x="5599113" y="1400175"/>
          <p14:tracePt t="6235" x="5649913" y="1400175"/>
          <p14:tracePt t="6252" x="5711825" y="1389063"/>
          <p14:tracePt t="6269" x="5751513" y="1389063"/>
          <p14:tracePt t="6285" x="5768975" y="1382713"/>
          <p14:tracePt t="6337" x="5773738" y="1382713"/>
          <p14:tracePt t="6360" x="5780088" y="1382713"/>
          <p14:tracePt t="6368" x="5784850" y="1382713"/>
          <p14:tracePt t="6377" x="5791200" y="1382713"/>
          <p14:tracePt t="6400" x="5797550" y="1382713"/>
          <p14:tracePt t="6408" x="5808663" y="1382713"/>
          <p14:tracePt t="6418" x="5819775" y="1382713"/>
          <p14:tracePt t="6435" x="5864225" y="1382713"/>
          <p14:tracePt t="6451" x="5875338" y="1382713"/>
          <p14:tracePt t="6600" x="5881688" y="1382713"/>
          <p14:tracePt t="6610" x="5903913" y="1382713"/>
          <p14:tracePt t="6618" x="5937250" y="1382713"/>
          <p14:tracePt t="6635" x="6038850" y="1371600"/>
          <p14:tracePt t="6652" x="6180138" y="1365250"/>
          <p14:tracePt t="6668" x="6338888" y="1354138"/>
          <p14:tracePt t="6685" x="6394450" y="1354138"/>
          <p14:tracePt t="6702" x="6400800" y="1354138"/>
          <p14:tracePt t="6752" x="6407150" y="1354138"/>
          <p14:tracePt t="6760" x="6418263" y="1354138"/>
          <p14:tracePt t="6769" x="6423025" y="1354138"/>
          <p14:tracePt t="6785" x="6480175" y="1354138"/>
          <p14:tracePt t="6801" x="6524625" y="1354138"/>
          <p14:tracePt t="6818" x="6575425" y="1354138"/>
          <p14:tracePt t="6835" x="6610350" y="1354138"/>
          <p14:tracePt t="6851" x="6615113" y="1354138"/>
          <p14:tracePt t="6953" x="6621463" y="1354138"/>
          <p14:tracePt t="6960" x="6626225" y="1354138"/>
          <p14:tracePt t="6969" x="6632575" y="1354138"/>
          <p14:tracePt t="6984" x="6643688" y="1354138"/>
          <p14:tracePt t="7024" x="6648450" y="1354138"/>
          <p14:tracePt t="7035" x="6672263" y="1354138"/>
          <p14:tracePt t="7051" x="6750050" y="1354138"/>
          <p14:tracePt t="7068" x="6835775" y="1349375"/>
          <p14:tracePt t="7073" x="6880225" y="1343025"/>
          <p14:tracePt t="7091" x="6977063" y="1309688"/>
          <p14:tracePt t="7103" x="7004050" y="1303338"/>
          <p14:tracePt t="7118" x="7050088" y="1281113"/>
          <p14:tracePt t="7135" x="7129463" y="1281113"/>
          <p14:tracePt t="7151" x="7286625" y="1281113"/>
          <p14:tracePt t="7168" x="7794625" y="1360488"/>
          <p14:tracePt t="7185" x="7997825" y="1393825"/>
          <p14:tracePt t="7202" x="8116888" y="1411288"/>
          <p14:tracePt t="7218" x="8139113" y="1411288"/>
          <p14:tracePt t="7234" x="8161338" y="1411288"/>
          <p14:tracePt t="7251" x="8172450" y="1411288"/>
          <p14:tracePt t="7268" x="8235950" y="1411288"/>
          <p14:tracePt t="7285" x="8320088" y="1411288"/>
          <p14:tracePt t="7301" x="8415338" y="1400175"/>
          <p14:tracePt t="7318" x="8461375" y="1393825"/>
          <p14:tracePt t="7335" x="8505825" y="1393825"/>
          <p14:tracePt t="7351" x="8540750" y="1393825"/>
          <p14:tracePt t="7368" x="8585200" y="1393825"/>
          <p14:tracePt t="7385" x="8602663" y="1393825"/>
          <p14:tracePt t="7401" x="8613775" y="1393825"/>
          <p14:tracePt t="7418" x="8624888" y="1393825"/>
          <p14:tracePt t="7457" x="8629650" y="1393825"/>
          <p14:tracePt t="7529" x="8624888" y="1393825"/>
          <p14:tracePt t="7536" x="8613775" y="1393825"/>
          <p14:tracePt t="7545" x="8585200" y="1393825"/>
          <p14:tracePt t="7554" x="8523288" y="1393825"/>
          <p14:tracePt t="7569" x="8172450" y="1400175"/>
          <p14:tracePt t="7580" x="7778750" y="1433513"/>
          <p14:tracePt t="7586" x="7270750" y="1466850"/>
          <p14:tracePt t="7601" x="6637338" y="1495425"/>
          <p14:tracePt t="7618" x="6407150" y="1495425"/>
          <p14:tracePt t="7634" x="6248400" y="1495425"/>
          <p14:tracePt t="7651" x="6146800" y="1495425"/>
          <p14:tracePt t="7668" x="6102350" y="1495425"/>
          <p14:tracePt t="7684" x="6062663" y="1490663"/>
          <p14:tracePt t="7702" x="6011863" y="1490663"/>
          <p14:tracePt t="7718" x="6000750" y="1490663"/>
          <p14:tracePt t="7755" x="6005513" y="1490663"/>
          <p14:tracePt t="7760" x="6011863" y="1495425"/>
          <p14:tracePt t="7768" x="6027738" y="1501775"/>
          <p14:tracePt t="7784" x="6129338" y="1517650"/>
          <p14:tracePt t="7801" x="6281738" y="1535113"/>
          <p14:tracePt t="7818" x="6597650" y="1557338"/>
          <p14:tracePt t="7834" x="7337425" y="1585913"/>
          <p14:tracePt t="7851" x="8139113" y="1585913"/>
          <p14:tracePt t="7868" x="8693150" y="1585913"/>
          <p14:tracePt t="7884" x="8918575" y="1585913"/>
          <p14:tracePt t="7901" x="9013825" y="1581150"/>
          <p14:tracePt t="7918" x="9031288" y="1568450"/>
          <p14:tracePt t="7935" x="9064625" y="1552575"/>
          <p14:tracePt t="7951" x="9183688" y="1552575"/>
          <p14:tracePt t="7968" x="9353550" y="1546225"/>
          <p14:tracePt t="7985" x="9409113" y="1546225"/>
          <p14:tracePt t="8001" x="9426575" y="1546225"/>
          <p14:tracePt t="8034" x="9437688" y="1546225"/>
          <p14:tracePt t="8051" x="9455150" y="1546225"/>
          <p14:tracePt t="8069" x="9488488" y="1546225"/>
          <p14:tracePt t="8075" x="9505950" y="1546225"/>
          <p14:tracePt t="8092" x="9510713" y="1546225"/>
          <p14:tracePt t="8296" x="9488488" y="1546225"/>
          <p14:tracePt t="8304" x="9442450" y="1546225"/>
          <p14:tracePt t="8318" x="9442450" y="1541463"/>
          <p14:tracePt t="8334" x="9420225" y="1541463"/>
          <p14:tracePt t="8441" x="9420225" y="1530350"/>
          <p14:tracePt t="8448" x="9426575" y="1530350"/>
          <p14:tracePt t="8456" x="9448800" y="1517650"/>
          <p14:tracePt t="8468" x="9471025" y="1517650"/>
          <p14:tracePt t="8484" x="9567863" y="1495425"/>
          <p14:tracePt t="8501" x="9696450" y="1466850"/>
          <p14:tracePt t="8518" x="9804400" y="1433513"/>
          <p14:tracePt t="8534" x="9855200" y="1428750"/>
          <p14:tracePt t="8551" x="9912350" y="1416050"/>
          <p14:tracePt t="8568" x="9917113" y="1416050"/>
          <p14:tracePt t="8697" x="9906000" y="1411288"/>
          <p14:tracePt t="8704" x="9877425" y="1411288"/>
          <p14:tracePt t="8712" x="9866313" y="1411288"/>
          <p14:tracePt t="8721" x="9832975" y="1411288"/>
          <p14:tracePt t="8734" x="9786938" y="1411288"/>
          <p14:tracePt t="8752" x="9736138" y="1411288"/>
          <p14:tracePt t="8767" x="9685338" y="1400175"/>
          <p14:tracePt t="8785" x="9669463" y="1400175"/>
          <p14:tracePt t="8801" x="9652000" y="1389063"/>
          <p14:tracePt t="8818" x="9629775" y="1382713"/>
          <p14:tracePt t="8834" x="9623425" y="1377950"/>
          <p14:tracePt t="8945" x="9640888" y="1377950"/>
          <p14:tracePt t="8954" x="9652000" y="1371600"/>
          <p14:tracePt t="8960" x="9702800" y="1371600"/>
          <p14:tracePt t="8968" x="9764713" y="1343025"/>
          <p14:tracePt t="8984" x="9848850" y="1338263"/>
          <p14:tracePt t="9001" x="9899650" y="1327150"/>
          <p14:tracePt t="9017" x="9939338" y="1327150"/>
          <p14:tracePt t="9034" x="9945688" y="1320800"/>
          <p14:tracePt t="9128" x="9934575" y="1320800"/>
          <p14:tracePt t="9136" x="9917113" y="1320800"/>
          <p14:tracePt t="9144" x="9888538" y="1320800"/>
          <p14:tracePt t="9154" x="9844088" y="1320800"/>
          <p14:tracePt t="9167" x="9786938" y="1320800"/>
          <p14:tracePt t="9184" x="9736138" y="1320800"/>
          <p14:tracePt t="9201" x="9713913" y="1320800"/>
          <p14:tracePt t="9218" x="9691688" y="1320800"/>
          <p14:tracePt t="9234" x="9680575" y="1320800"/>
          <p14:tracePt t="9251" x="9674225" y="1320800"/>
          <p14:tracePt t="9337" x="9691688" y="1320800"/>
          <p14:tracePt t="9344" x="9742488" y="1320800"/>
          <p14:tracePt t="9356" x="9793288" y="1327150"/>
          <p14:tracePt t="9367" x="9906000" y="1327150"/>
          <p14:tracePt t="9384" x="9967913" y="1327150"/>
          <p14:tracePt t="9401" x="10029825" y="1327150"/>
          <p14:tracePt t="9417" x="10064750" y="1327150"/>
          <p14:tracePt t="9434" x="10142538" y="1327150"/>
          <p14:tracePt t="9451" x="10239375" y="1327150"/>
          <p14:tracePt t="9468" x="10318750" y="1327150"/>
          <p14:tracePt t="9484" x="10380663" y="1327150"/>
          <p14:tracePt t="9501" x="10407650" y="1327150"/>
          <p14:tracePt t="9517" x="10414000" y="1327150"/>
          <p14:tracePt t="9625" x="10402888" y="1327150"/>
          <p14:tracePt t="9632" x="10391775" y="1327150"/>
          <p14:tracePt t="9641" x="10363200" y="1327150"/>
          <p14:tracePt t="9651" x="10329863" y="1327150"/>
          <p14:tracePt t="9668" x="10250488" y="1327150"/>
          <p14:tracePt t="9684" x="10131425" y="1354138"/>
          <p14:tracePt t="9701" x="9950450" y="1382713"/>
          <p14:tracePt t="9717" x="9804400" y="1389063"/>
          <p14:tracePt t="9734" x="9696450" y="1389063"/>
          <p14:tracePt t="9751" x="9629775" y="1404938"/>
          <p14:tracePt t="9767" x="9618663" y="1404938"/>
          <p14:tracePt t="9872" x="9629775" y="1404938"/>
          <p14:tracePt t="9880" x="9663113" y="1404938"/>
          <p14:tracePt t="9889" x="9731375" y="1404938"/>
          <p14:tracePt t="9900" x="9810750" y="1404938"/>
          <p14:tracePt t="9918" x="9979025" y="1404938"/>
          <p14:tracePt t="9934" x="10137775" y="1404938"/>
          <p14:tracePt t="9951" x="10352088" y="1404938"/>
          <p14:tracePt t="9967" x="10566400" y="1404938"/>
          <p14:tracePt t="9984" x="10639425" y="1404938"/>
          <p14:tracePt t="10033" x="10645775" y="1404938"/>
          <p14:tracePt t="10272" x="10656888" y="1404938"/>
          <p14:tracePt t="10281" x="10661650" y="1404938"/>
          <p14:tracePt t="10289" x="10674350" y="1411288"/>
          <p14:tracePt t="10306" x="10725150" y="1411288"/>
          <p14:tracePt t="10323" x="10752138" y="1411288"/>
          <p14:tracePt t="10339" x="10780713" y="1411288"/>
          <p14:tracePt t="10356" x="10802938" y="1411288"/>
          <p14:tracePt t="10373" x="10831513" y="1411288"/>
          <p14:tracePt t="10390" x="10864850" y="1404938"/>
          <p14:tracePt t="10406" x="10871200" y="1404938"/>
          <p14:tracePt t="10488" x="10871200" y="1400175"/>
          <p14:tracePt t="10496" x="10860088" y="1400175"/>
          <p14:tracePt t="10506" x="10853738" y="1400175"/>
          <p14:tracePt t="10522" x="10769600" y="1400175"/>
          <p14:tracePt t="10539" x="10634663" y="1400175"/>
          <p14:tracePt t="10556" x="10475913" y="1400175"/>
          <p14:tracePt t="10573" x="10115550" y="1400175"/>
          <p14:tracePt t="10577" x="9956800" y="1400175"/>
          <p14:tracePt t="10590" x="9771063" y="1400175"/>
          <p14:tracePt t="10606" x="9544050" y="1411288"/>
          <p14:tracePt t="10623" x="9448800" y="1411288"/>
          <p14:tracePt t="10640" x="9442450" y="1411288"/>
          <p14:tracePt t="10704" x="9442450" y="1404938"/>
          <p14:tracePt t="10714" x="9466263" y="1404938"/>
          <p14:tracePt t="10723" x="9482138" y="1400175"/>
          <p14:tracePt t="10740" x="9583738" y="1393825"/>
          <p14:tracePt t="10756" x="9720263" y="1389063"/>
          <p14:tracePt t="10773" x="9912350" y="1377950"/>
          <p14:tracePt t="10790" x="10233025" y="1377950"/>
          <p14:tracePt t="10806" x="10548938" y="1354138"/>
          <p14:tracePt t="10823" x="10752138" y="1338263"/>
          <p14:tracePt t="10840" x="10809288" y="1338263"/>
          <p14:tracePt t="10856" x="10848975" y="1338263"/>
          <p14:tracePt t="10873" x="10864850" y="1338263"/>
          <p14:tracePt t="10891" x="10871200" y="1338263"/>
          <p14:tracePt t="10968" x="10864850" y="1338263"/>
          <p14:tracePt t="10977" x="10848975" y="1338263"/>
          <p14:tracePt t="10984" x="10798175" y="1338263"/>
          <p14:tracePt t="10992" x="10763250" y="1338263"/>
          <p14:tracePt t="11006" x="10696575" y="1338263"/>
          <p14:tracePt t="11023" x="10555288" y="1360488"/>
          <p14:tracePt t="11039" x="10352088" y="1393825"/>
          <p14:tracePt t="11056" x="10064750" y="1444625"/>
          <p14:tracePt t="11073" x="10007600" y="1444625"/>
          <p14:tracePt t="11080" x="9985375" y="1444625"/>
          <p14:tracePt t="11089" x="9974263" y="1444625"/>
          <p14:tracePt t="11224" x="9985375" y="1444625"/>
          <p14:tracePt t="11232" x="10013950" y="1444625"/>
          <p14:tracePt t="11242" x="10052050" y="1444625"/>
          <p14:tracePt t="11256" x="10126663" y="1450975"/>
          <p14:tracePt t="11273" x="10166350" y="1455738"/>
          <p14:tracePt t="11289" x="10177463" y="1455738"/>
          <p14:tracePt t="11344" x="10160000" y="1455738"/>
          <p14:tracePt t="11352" x="10137775" y="1455738"/>
          <p14:tracePt t="11360" x="10102850" y="1455738"/>
          <p14:tracePt t="11372" x="10036175" y="1455738"/>
          <p14:tracePt t="11390" x="9934575" y="1455738"/>
          <p14:tracePt t="11406" x="9848850" y="1455738"/>
          <p14:tracePt t="11423" x="9815513" y="1455738"/>
          <p14:tracePt t="11439" x="9786938" y="1455738"/>
          <p14:tracePt t="11456" x="9753600" y="1450975"/>
          <p14:tracePt t="11472" x="9713913" y="1428750"/>
          <p14:tracePt t="11490" x="9674225" y="1411288"/>
          <p14:tracePt t="11506" x="9618663" y="1377950"/>
          <p14:tracePt t="11522" x="9572625" y="1365250"/>
          <p14:tracePt t="11539" x="9550400" y="1343025"/>
          <p14:tracePt t="11556" x="9544050" y="1343025"/>
          <p14:tracePt t="11658" x="9544050" y="1331913"/>
          <p14:tracePt t="11673" x="9544050" y="1327150"/>
          <p14:tracePt t="11680" x="9544050" y="1309688"/>
          <p14:tracePt t="11689" x="9544050" y="1298575"/>
          <p14:tracePt t="11706" x="9544050" y="1270000"/>
          <p14:tracePt t="11722" x="9544050" y="1241425"/>
          <p14:tracePt t="11739" x="9544050" y="1219200"/>
          <p14:tracePt t="11756" x="9544050" y="1190625"/>
          <p14:tracePt t="11772" x="9544050" y="1168400"/>
          <p14:tracePt t="11789" x="9544050" y="1150938"/>
          <p14:tracePt t="11806" x="9544050" y="1139825"/>
          <p14:tracePt t="11839" x="9544050" y="1135063"/>
          <p14:tracePt t="11856" x="9544050" y="1106488"/>
          <p14:tracePt t="11872" x="9544050" y="1084263"/>
          <p14:tracePt t="11889" x="9544050" y="1060450"/>
          <p14:tracePt t="11905" x="9544050" y="1022350"/>
          <p14:tracePt t="11923" x="9544050" y="1004888"/>
          <p14:tracePt t="11939" x="9556750" y="971550"/>
          <p14:tracePt t="11955" x="9561513" y="942975"/>
          <p14:tracePt t="11972" x="9578975" y="914400"/>
          <p14:tracePt t="11989" x="9601200" y="885825"/>
          <p14:tracePt t="12005" x="9623425" y="852488"/>
          <p14:tracePt t="12022" x="9658350" y="819150"/>
          <p14:tracePt t="12040" x="9696450" y="806450"/>
          <p14:tracePt t="12056" x="9793288" y="779463"/>
          <p14:tracePt t="12072" x="9945688" y="773113"/>
          <p14:tracePt t="12079" x="10036175" y="773113"/>
          <p14:tracePt t="12089" x="10091738" y="773113"/>
          <p14:tracePt t="12105" x="10250488" y="773113"/>
          <p14:tracePt t="12122" x="10374313" y="773113"/>
          <p14:tracePt t="12139" x="10453688" y="773113"/>
          <p14:tracePt t="12156" x="10493375" y="773113"/>
          <p14:tracePt t="12172" x="10544175" y="773113"/>
          <p14:tracePt t="12189" x="10594975" y="773113"/>
          <p14:tracePt t="12206" x="10674350" y="773113"/>
          <p14:tracePt t="12223" x="10707688" y="773113"/>
          <p14:tracePt t="12239" x="10725150" y="773113"/>
          <p14:tracePt t="12255" x="10758488" y="795338"/>
          <p14:tracePt t="12273" x="10769600" y="812800"/>
          <p14:tracePt t="12289" x="10780713" y="846138"/>
          <p14:tracePt t="12305" x="10802938" y="892175"/>
          <p14:tracePt t="12322" x="10809288" y="931863"/>
          <p14:tracePt t="12339" x="10831513" y="958850"/>
          <p14:tracePt t="12355" x="10837863" y="982663"/>
          <p14:tracePt t="12372" x="10853738" y="998538"/>
          <p14:tracePt t="12389" x="10860088" y="1016000"/>
          <p14:tracePt t="12406" x="10860088" y="1033463"/>
          <p14:tracePt t="12423" x="10864850" y="1055688"/>
          <p14:tracePt t="12439" x="10871200" y="1073150"/>
          <p14:tracePt t="12456" x="10877550" y="1095375"/>
          <p14:tracePt t="12472" x="10877550" y="1117600"/>
          <p14:tracePt t="12489" x="10877550" y="1139825"/>
          <p14:tracePt t="12505" x="10877550" y="1162050"/>
          <p14:tracePt t="12522" x="10871200" y="1185863"/>
          <p14:tracePt t="12539" x="10853738" y="1196975"/>
          <p14:tracePt t="12555" x="10809288" y="1212850"/>
          <p14:tracePt t="12573" x="10769600" y="1241425"/>
          <p14:tracePt t="12580" x="10747375" y="1247775"/>
          <p14:tracePt t="12589" x="10707688" y="1263650"/>
          <p14:tracePt t="12606" x="10617200" y="1292225"/>
          <p14:tracePt t="12622" x="10509250" y="1338263"/>
          <p14:tracePt t="12639" x="10380663" y="1360488"/>
          <p14:tracePt t="12657" x="10244138" y="1377950"/>
          <p14:tracePt t="12673" x="9990138" y="1389063"/>
          <p14:tracePt t="12689" x="9821863" y="1389063"/>
          <p14:tracePt t="12706" x="9709150" y="1389063"/>
          <p14:tracePt t="12723" x="9618663" y="1389063"/>
          <p14:tracePt t="12739" x="9521825" y="1360488"/>
          <p14:tracePt t="12755" x="9369425" y="1327150"/>
          <p14:tracePt t="12772" x="9172575" y="1281113"/>
          <p14:tracePt t="12789" x="9042400" y="1230313"/>
          <p14:tracePt t="12805" x="9020175" y="1208088"/>
          <p14:tracePt t="12822" x="9009063" y="1179513"/>
          <p14:tracePt t="12839" x="8991600" y="1168400"/>
          <p14:tracePt t="12855" x="8985250" y="1135063"/>
          <p14:tracePt t="12872" x="8985250" y="1117600"/>
          <p14:tracePt t="12889" x="8985250" y="1084263"/>
          <p14:tracePt t="12905" x="8991600" y="1073150"/>
          <p14:tracePt t="12922" x="8997950" y="1060450"/>
          <p14:tracePt t="12939" x="9009063" y="1055688"/>
          <p14:tracePt t="12955" x="9020175" y="1038225"/>
          <p14:tracePt t="12973" x="9036050" y="1027113"/>
          <p14:tracePt t="12989" x="9059863" y="1016000"/>
          <p14:tracePt t="13006" x="9161463" y="993775"/>
          <p14:tracePt t="13022" x="9205913" y="993775"/>
          <p14:tracePt t="13039" x="9217025" y="993775"/>
          <p14:tracePt t="13056" x="9245600" y="987425"/>
          <p14:tracePt t="13076" x="9398000" y="947738"/>
          <p14:tracePt t="13082" x="9482138" y="936625"/>
          <p14:tracePt t="13089" x="9583738" y="936625"/>
          <p14:tracePt t="13106" x="9753600" y="931863"/>
          <p14:tracePt t="13122" x="9826625" y="931863"/>
          <p14:tracePt t="13140" x="9855200" y="925513"/>
          <p14:tracePt t="13156" x="9939338" y="914400"/>
          <p14:tracePt t="13172" x="10086975" y="914400"/>
          <p14:tracePt t="13189" x="10177463" y="914400"/>
          <p14:tracePt t="13205" x="10250488" y="914400"/>
          <p14:tracePt t="13222" x="10272713" y="914400"/>
          <p14:tracePt t="13239" x="10312400" y="914400"/>
          <p14:tracePt t="13255" x="10402888" y="914400"/>
          <p14:tracePt t="13272" x="10442575" y="931863"/>
          <p14:tracePt t="13289" x="10458450" y="942975"/>
          <p14:tracePt t="13305" x="10482263" y="958850"/>
          <p14:tracePt t="13322" x="10498138" y="965200"/>
          <p14:tracePt t="13339" x="10504488" y="965200"/>
          <p14:tracePt t="13355" x="10509250" y="965200"/>
          <p14:tracePt t="13389" x="10515600" y="965200"/>
          <p14:tracePt t="13406" x="10521950" y="971550"/>
          <p14:tracePt t="13423" x="10521950" y="987425"/>
          <p14:tracePt t="13455" x="10521950" y="993775"/>
          <p14:tracePt t="13472" x="10521950" y="1004888"/>
          <p14:tracePt t="13528" x="10521950" y="1009650"/>
          <p14:tracePt t="13536" x="10521950" y="1027113"/>
          <p14:tracePt t="13544" x="10515600" y="1033463"/>
          <p14:tracePt t="13555" x="10498138" y="1038225"/>
          <p14:tracePt t="13574" x="10453688" y="1089025"/>
          <p14:tracePt t="13580" x="10420350" y="1128713"/>
          <p14:tracePt t="13591" x="10312400" y="1236663"/>
          <p14:tracePt t="13605" x="10261600" y="1270000"/>
          <p14:tracePt t="13622" x="10126663" y="1365250"/>
          <p14:tracePt t="13639" x="9967913" y="1490663"/>
          <p14:tracePt t="13656" x="9844088" y="1585913"/>
          <p14:tracePt t="13673" x="9725025" y="1643063"/>
          <p14:tracePt t="13689" x="9709150" y="1647825"/>
          <p14:tracePt t="13706" x="9685338" y="1647825"/>
          <p14:tracePt t="13723" x="9658350" y="1647825"/>
          <p14:tracePt t="13739" x="9634538" y="1647825"/>
          <p14:tracePt t="13755" x="9618663" y="1647825"/>
          <p14:tracePt t="13772" x="9607550" y="1631950"/>
          <p14:tracePt t="13789" x="9601200" y="1619250"/>
          <p14:tracePt t="13806" x="9594850" y="1614488"/>
          <p14:tracePt t="13823" x="9590088" y="1585913"/>
          <p14:tracePt t="13839" x="9578975" y="1557338"/>
          <p14:tracePt t="13855" x="9578975" y="1506538"/>
          <p14:tracePt t="13872" x="9634538" y="1382713"/>
          <p14:tracePt t="13895" x="9713913" y="1247775"/>
          <p14:tracePt t="13911" x="9866313" y="1077913"/>
          <p14:tracePt t="13922" x="9928225" y="1033463"/>
          <p14:tracePt t="13938" x="10069513" y="982663"/>
          <p14:tracePt t="13955" x="10204450" y="982663"/>
          <p14:tracePt t="13972" x="10340975" y="982663"/>
          <p14:tracePt t="13988" x="10453688" y="982663"/>
          <p14:tracePt t="14005" x="10555288" y="1004888"/>
          <p14:tracePt t="14022" x="10634663" y="1038225"/>
          <p14:tracePt t="14038" x="10668000" y="1044575"/>
          <p14:tracePt t="14055" x="10690225" y="1060450"/>
          <p14:tracePt t="14073" x="10741025" y="1084263"/>
          <p14:tracePt t="14079" x="10752138" y="1089025"/>
          <p14:tracePt t="14089" x="10758488" y="1089025"/>
          <p14:tracePt t="14105" x="10763250" y="1100138"/>
          <p14:tracePt t="14122" x="10763250" y="1106488"/>
          <p14:tracePt t="14139" x="10775950" y="1123950"/>
          <p14:tracePt t="14155" x="10775950" y="1150938"/>
          <p14:tracePt t="14172" x="10775950" y="1174750"/>
          <p14:tracePt t="14189" x="10769600" y="1201738"/>
          <p14:tracePt t="14205" x="10758488" y="1201738"/>
          <p14:tracePt t="14224" x="10752138" y="1208088"/>
          <p14:tracePt t="14241" x="10747375" y="1208088"/>
          <p14:tracePt t="14258" x="10725150" y="1208088"/>
          <p14:tracePt t="14272" x="10650538" y="1190625"/>
          <p14:tracePt t="14288" x="10509250" y="1168400"/>
          <p14:tracePt t="14305" x="10261600" y="1123950"/>
          <p14:tracePt t="14322" x="9877425" y="1100138"/>
          <p14:tracePt t="14338" x="9324975" y="1100138"/>
          <p14:tracePt t="14355" x="8704263" y="1100138"/>
          <p14:tracePt t="14372" x="7907338" y="1179513"/>
          <p14:tracePt t="14389" x="7354888" y="1263650"/>
          <p14:tracePt t="14405" x="6897688" y="1303338"/>
          <p14:tracePt t="14422" x="6473825" y="1327150"/>
          <p14:tracePt t="14439" x="6146800" y="1327150"/>
          <p14:tracePt t="14455" x="5915025" y="1327150"/>
          <p14:tracePt t="14472" x="5678488" y="1327150"/>
          <p14:tracePt t="14488" x="5526088" y="1303338"/>
          <p14:tracePt t="14505" x="5373688" y="1281113"/>
          <p14:tracePt t="14522" x="5203825" y="1225550"/>
          <p14:tracePt t="14538" x="5040313" y="1208088"/>
          <p14:tracePt t="14555" x="4927600" y="1190625"/>
          <p14:tracePt t="14572" x="4854575" y="1185863"/>
          <p14:tracePt t="14578" x="4819650" y="1185863"/>
          <p14:tracePt t="14589" x="4792663" y="1185863"/>
          <p14:tracePt t="14605" x="4713288" y="1174750"/>
          <p14:tracePt t="14622" x="4616450" y="1174750"/>
          <p14:tracePt t="14639" x="4543425" y="1174750"/>
          <p14:tracePt t="14655" x="4425950" y="1185863"/>
          <p14:tracePt t="14672" x="4306888" y="1185863"/>
          <p14:tracePt t="14688" x="4256088" y="1185863"/>
          <p14:tracePt t="14705" x="4238625" y="1179513"/>
          <p14:tracePt t="14722" x="4233863" y="1174750"/>
          <p14:tracePt t="14760" x="4227513" y="1174750"/>
          <p14:tracePt t="14772" x="4222750" y="1168400"/>
          <p14:tracePt t="14793" x="4216400" y="1162050"/>
          <p14:tracePt t="14808" x="4210050" y="1162050"/>
          <p14:tracePt t="14822" x="4210050" y="1157288"/>
          <p14:tracePt t="14838" x="4198938" y="1146175"/>
          <p14:tracePt t="14855" x="4194175" y="1139825"/>
          <p14:tracePt t="14872" x="4183063" y="1117600"/>
          <p14:tracePt t="14928" x="4183063" y="1111250"/>
          <p14:tracePt t="14937" x="4187825" y="1106488"/>
          <p14:tracePt t="14944" x="4194175" y="1106488"/>
          <p14:tracePt t="14955" x="4205288" y="1095375"/>
          <p14:tracePt t="14972" x="4260850" y="1066800"/>
          <p14:tracePt t="14988" x="4340225" y="1060450"/>
          <p14:tracePt t="15005" x="4470400" y="1044575"/>
          <p14:tracePt t="15021" x="4605338" y="1033463"/>
          <p14:tracePt t="15038" x="4808538" y="1033463"/>
          <p14:tracePt t="15055" x="5086350" y="1033463"/>
          <p14:tracePt t="15074" x="5367338" y="1033463"/>
          <p14:tracePt t="15084" x="5424488" y="1033463"/>
          <p14:tracePt t="15094" x="5457825" y="1033463"/>
          <p14:tracePt t="15095" x="5492750" y="1033463"/>
          <p14:tracePt t="15105" x="5537200" y="1033463"/>
          <p14:tracePt t="15122" x="5610225" y="1044575"/>
          <p14:tracePt t="15138" x="5661025" y="1049338"/>
          <p14:tracePt t="15155" x="5678488" y="1066800"/>
          <p14:tracePt t="15172" x="5683250" y="1073150"/>
          <p14:tracePt t="15189" x="5689600" y="1089025"/>
          <p14:tracePt t="15205" x="5695950" y="1117600"/>
          <p14:tracePt t="15221" x="5695950" y="1157288"/>
          <p14:tracePt t="15238" x="5695950" y="1208088"/>
          <p14:tracePt t="15255" x="5695950" y="1241425"/>
          <p14:tracePt t="15272" x="5645150" y="1309688"/>
          <p14:tracePt t="15289" x="5588000" y="1349375"/>
          <p14:tracePt t="15305" x="5492750" y="1371600"/>
          <p14:tracePt t="15321" x="5429250" y="1382713"/>
          <p14:tracePt t="15339" x="5351463" y="1382713"/>
          <p14:tracePt t="15355" x="5276850" y="1354138"/>
          <p14:tracePt t="15372" x="5221288" y="1320800"/>
          <p14:tracePt t="15388" x="5181600" y="1298575"/>
          <p14:tracePt t="15405" x="5181600" y="1292225"/>
          <p14:tracePt t="15422" x="5170488" y="1281113"/>
          <p14:tracePt t="15439" x="5170488" y="1270000"/>
          <p14:tracePt t="15455" x="5170488" y="1236663"/>
          <p14:tracePt t="15471" x="5249863" y="1157288"/>
          <p14:tracePt t="15488" x="5340350" y="1095375"/>
          <p14:tracePt t="15506" x="5413375" y="1073150"/>
          <p14:tracePt t="15521" x="5519738" y="1066800"/>
          <p14:tracePt t="15538" x="5594350" y="1066800"/>
          <p14:tracePt t="15555" x="5621338" y="1066800"/>
          <p14:tracePt t="15572" x="5649913" y="1066800"/>
          <p14:tracePt t="15576" x="5656263" y="1066800"/>
          <p14:tracePt t="15588" x="5667375" y="1084263"/>
          <p14:tracePt t="15605" x="5672138" y="1095375"/>
          <p14:tracePt t="15622" x="5683250" y="1100138"/>
          <p14:tracePt t="15638" x="5683250" y="1128713"/>
          <p14:tracePt t="15655" x="5683250" y="1150938"/>
          <p14:tracePt t="15671" x="5678488" y="1174750"/>
          <p14:tracePt t="15688" x="5645150" y="1174750"/>
          <p14:tracePt t="15705" x="5581650" y="1179513"/>
          <p14:tracePt t="15721" x="5492750" y="1179513"/>
          <p14:tracePt t="15738" x="5362575" y="1190625"/>
          <p14:tracePt t="15755" x="5203825" y="1190625"/>
          <p14:tracePt t="15771" x="5091113" y="1190625"/>
          <p14:tracePt t="15788" x="5035550" y="1190625"/>
          <p14:tracePt t="15832" x="5040313" y="1157288"/>
          <p14:tracePt t="15841" x="5062538" y="1139825"/>
          <p14:tracePt t="15855" x="5086350" y="1089025"/>
          <p14:tracePt t="15871" x="5199063" y="993775"/>
          <p14:tracePt t="15888" x="5300663" y="958850"/>
          <p14:tracePt t="15905" x="5424488" y="954088"/>
          <p14:tracePt t="15922" x="5581650" y="954088"/>
          <p14:tracePt t="15938" x="5649913" y="954088"/>
          <p14:tracePt t="15955" x="5667375" y="954088"/>
          <p14:tracePt t="16041" x="5678488" y="958850"/>
          <p14:tracePt t="16058" x="5661025" y="976313"/>
          <p14:tracePt t="16068" x="5610225" y="998538"/>
          <p14:tracePt t="16080" x="5486400" y="1016000"/>
          <p14:tracePt t="16088" x="5402263" y="1044575"/>
          <p14:tracePt t="16105" x="5334000" y="1055688"/>
          <p14:tracePt t="16122" x="5086350" y="1084263"/>
          <p14:tracePt t="16138" x="4933950" y="1117600"/>
          <p14:tracePt t="16155" x="4921250" y="1123950"/>
          <p14:tracePt t="16208" x="4921250" y="1117600"/>
          <p14:tracePt t="16216" x="4945063" y="1095375"/>
          <p14:tracePt t="16224" x="4978400" y="1055688"/>
          <p14:tracePt t="16238" x="5011738" y="1049338"/>
          <p14:tracePt t="16255" x="5108575" y="1027113"/>
          <p14:tracePt t="16271" x="5243513" y="1016000"/>
          <p14:tracePt t="16288" x="5395913" y="1016000"/>
          <p14:tracePt t="16305" x="5492750" y="1033463"/>
          <p14:tracePt t="16321" x="5526088" y="1060450"/>
          <p14:tracePt t="16338" x="5530850" y="1066800"/>
          <p14:tracePt t="16354" x="5530850" y="1073150"/>
          <p14:tracePt t="16371" x="5530850" y="1077913"/>
          <p14:tracePt t="16388" x="5530850" y="1089025"/>
          <p14:tracePt t="16405" x="5530850" y="1095375"/>
          <p14:tracePt t="16421" x="5530850" y="1100138"/>
          <p14:tracePt t="16438" x="5497513" y="1100138"/>
          <p14:tracePt t="16454" x="5457825" y="1100138"/>
          <p14:tracePt t="16473" x="5429250" y="1100138"/>
          <p14:tracePt t="16488" x="5391150" y="1100138"/>
          <p14:tracePt t="16505" x="5367338" y="1100138"/>
          <p14:tracePt t="16680" x="5367338" y="1106488"/>
          <p14:tracePt t="16712" x="5373688" y="1106488"/>
          <p14:tracePt t="16777" x="5378450" y="1106488"/>
          <p14:tracePt t="16905" x="5384800" y="1111250"/>
          <p14:tracePt t="16912" x="5384800" y="1128713"/>
          <p14:tracePt t="16921" x="5384800" y="1146175"/>
          <p14:tracePt t="16938" x="5384800" y="1157288"/>
          <p14:tracePt t="16954" x="5384800" y="1162050"/>
          <p14:tracePt t="17069" x="5384800" y="1174750"/>
          <p14:tracePt t="17076" x="5378450" y="1185863"/>
          <p14:tracePt t="17088" x="5367338" y="1185863"/>
          <p14:tracePt t="17104" x="5351463" y="1190625"/>
          <p14:tracePt t="17121" x="5345113" y="1196975"/>
          <p14:tracePt t="17155" x="5340350" y="1196975"/>
          <p14:tracePt t="17171" x="5334000" y="1196975"/>
          <p14:tracePt t="17188" x="5322888" y="1196975"/>
          <p14:tracePt t="17205" x="5305425" y="1196975"/>
          <p14:tracePt t="17221" x="5260975" y="1190625"/>
          <p14:tracePt t="17238" x="5210175" y="1185863"/>
          <p14:tracePt t="17255" x="5159375" y="1168400"/>
          <p14:tracePt t="17271" x="5102225" y="1150938"/>
          <p14:tracePt t="17288" x="4995863" y="1135063"/>
          <p14:tracePt t="17305" x="4894263" y="1089025"/>
          <p14:tracePt t="17321" x="4819650" y="1049338"/>
          <p14:tracePt t="17338" x="4764088" y="1022350"/>
          <p14:tracePt t="17354" x="4713288" y="971550"/>
          <p14:tracePt t="17371" x="4684713" y="931863"/>
          <p14:tracePt t="17388" x="4662488" y="914400"/>
          <p14:tracePt t="17405" x="4645025" y="892175"/>
          <p14:tracePt t="17421" x="4640263" y="881063"/>
          <p14:tracePt t="17438" x="4640263" y="874713"/>
          <p14:tracePt t="17455" x="4629150" y="863600"/>
          <p14:tracePt t="17471" x="4629150" y="857250"/>
          <p14:tracePt t="17488" x="4629150" y="835025"/>
          <p14:tracePt t="17505" x="4629150" y="819150"/>
          <p14:tracePt t="17521" x="4684713" y="773113"/>
          <p14:tracePt t="17537" x="4826000" y="711200"/>
          <p14:tracePt t="17554" x="5000625" y="649288"/>
          <p14:tracePt t="17571" x="5402263" y="587375"/>
          <p14:tracePt t="17576" x="5707063" y="552450"/>
          <p14:tracePt t="17588" x="6011863" y="541338"/>
          <p14:tracePt t="17604" x="6321425" y="530225"/>
          <p14:tracePt t="17621" x="6332538" y="519113"/>
          <p14:tracePt t="17674" x="6338888" y="519113"/>
          <p14:tracePt t="17680" x="6350000" y="519113"/>
          <p14:tracePt t="17688" x="6361113" y="536575"/>
          <p14:tracePt t="17704" x="6378575" y="565150"/>
          <p14:tracePt t="17721" x="6389688" y="598488"/>
          <p14:tracePt t="17737" x="6389688" y="642938"/>
          <p14:tracePt t="17754" x="6389688" y="693738"/>
          <p14:tracePt t="17771" x="6389688" y="762000"/>
          <p14:tracePt t="17787" x="6372225" y="852488"/>
          <p14:tracePt t="17804" x="6276975" y="965200"/>
          <p14:tracePt t="17821" x="6140450" y="1135063"/>
          <p14:tracePt t="17837" x="6005513" y="1292225"/>
          <p14:tracePt t="17854" x="5875338" y="1428750"/>
          <p14:tracePt t="17872" x="5729288" y="1524000"/>
          <p14:tracePt t="17887" x="5475288" y="1568450"/>
          <p14:tracePt t="17905" x="5232400" y="1568450"/>
          <p14:tracePt t="17921" x="5029200" y="1568450"/>
          <p14:tracePt t="17938" x="4848225" y="1568450"/>
          <p14:tracePt t="17954" x="4679950" y="1546225"/>
          <p14:tracePt t="17971" x="4514850" y="1490663"/>
          <p14:tracePt t="17988" x="4464050" y="1466850"/>
          <p14:tracePt t="18088" x="4470400" y="1466850"/>
          <p14:tracePt t="18104" x="4554538" y="1455738"/>
          <p14:tracePt t="18121" x="4605338" y="1455738"/>
          <p14:tracePt t="18137" x="4622800" y="1455738"/>
          <p14:tracePt t="18154" x="4651375" y="1455738"/>
          <p14:tracePt t="18171" x="4684713" y="1473200"/>
          <p14:tracePt t="18188" x="4702175" y="1490663"/>
          <p14:tracePt t="18204" x="4713288" y="1501775"/>
          <p14:tracePt t="18221" x="4724400" y="1501775"/>
          <p14:tracePt t="18281" x="4730750" y="1501775"/>
          <p14:tracePt t="18288" x="4735513" y="1506538"/>
          <p14:tracePt t="18296" x="4741863" y="1506538"/>
          <p14:tracePt t="18304" x="4741863" y="1512888"/>
          <p14:tracePt t="18321" x="4752975" y="1524000"/>
          <p14:tracePt t="18337" x="4764088" y="1530350"/>
          <p14:tracePt t="18354" x="4775200" y="1535113"/>
          <p14:tracePt t="18371" x="4786313" y="1541463"/>
          <p14:tracePt t="18387" x="4826000" y="1557338"/>
          <p14:tracePt t="18404" x="4949825" y="1585913"/>
          <p14:tracePt t="18422" x="5141913" y="1585913"/>
          <p14:tracePt t="18437" x="5537200" y="1585913"/>
          <p14:tracePt t="18454" x="5954713" y="1585913"/>
          <p14:tracePt t="18471" x="6215063" y="1585913"/>
          <p14:tracePt t="18487" x="6564313" y="1585913"/>
          <p14:tracePt t="18504" x="6824663" y="1592263"/>
          <p14:tracePt t="18521" x="7067550" y="1643063"/>
          <p14:tracePt t="18538" x="7297738" y="1698625"/>
          <p14:tracePt t="18554" x="7518400" y="1789113"/>
          <p14:tracePt t="18571" x="7794625" y="1908175"/>
          <p14:tracePt t="18576" x="7947025" y="1981200"/>
          <p14:tracePt t="18588" x="8110538" y="2038350"/>
          <p14:tracePt t="18604" x="8404225" y="2151063"/>
          <p14:tracePt t="18621" x="8596313" y="2178050"/>
          <p14:tracePt t="18639" x="8715375" y="2190750"/>
          <p14:tracePt t="18655" x="8743950" y="2190750"/>
          <p14:tracePt t="18671" x="8759825" y="2190750"/>
          <p14:tracePt t="18689" x="8759825" y="2173288"/>
          <p14:tracePt t="18704" x="8794750" y="2155825"/>
          <p14:tracePt t="18721" x="8890000" y="2139950"/>
          <p14:tracePt t="18738" x="9059863" y="2071688"/>
          <p14:tracePt t="18754" x="9217025" y="2025650"/>
          <p14:tracePt t="18771" x="9302750" y="1970088"/>
          <p14:tracePt t="18788" x="9313863" y="1947863"/>
          <p14:tracePt t="18804" x="9313863" y="1930400"/>
          <p14:tracePt t="18821" x="9313863" y="1919288"/>
          <p14:tracePt t="18838" x="9324975" y="1908175"/>
          <p14:tracePt t="18854" x="9347200" y="1868488"/>
          <p14:tracePt t="18871" x="9386888" y="1828800"/>
          <p14:tracePt t="18887" x="9404350" y="1806575"/>
          <p14:tracePt t="18904" x="9415463" y="1771650"/>
          <p14:tracePt t="18921" x="9426575" y="1744663"/>
          <p14:tracePt t="18939" x="9488488" y="1716088"/>
          <p14:tracePt t="18954" x="9578975" y="1658938"/>
          <p14:tracePt t="18971" x="9713913" y="1581150"/>
          <p14:tracePt t="18987" x="9798050" y="1512888"/>
          <p14:tracePt t="19004" x="9866313" y="1462088"/>
          <p14:tracePt t="19021" x="9945688" y="1422400"/>
          <p14:tracePt t="19037" x="10052050" y="1393825"/>
          <p14:tracePt t="19054" x="10166350" y="1393825"/>
          <p14:tracePt t="19073" x="10239375" y="1389063"/>
          <p14:tracePt t="19083" x="10363200" y="1389063"/>
          <p14:tracePt t="19091" x="10431463" y="1389063"/>
          <p14:tracePt t="19104" x="10515600" y="1382713"/>
          <p14:tracePt t="19121" x="10537825" y="1371600"/>
          <p14:tracePt t="19137" x="10544175" y="1365250"/>
          <p14:tracePt t="19184" x="10548938" y="1360488"/>
          <p14:tracePt t="19192" x="10548938" y="1354138"/>
          <p14:tracePt t="19204" x="10555288" y="1354138"/>
          <p14:tracePt t="19221" x="10566400" y="1343025"/>
          <p14:tracePt t="19237" x="10577513" y="1343025"/>
          <p14:tracePt t="19290" x="10577513" y="1331913"/>
          <p14:tracePt t="19304" x="10572750" y="1331913"/>
          <p14:tracePt t="19313" x="10560050" y="1331913"/>
          <p14:tracePt t="19320" x="10544175" y="1331913"/>
          <p14:tracePt t="19337" x="10509250" y="1331913"/>
          <p14:tracePt t="19354" x="10493375" y="1343025"/>
          <p14:tracePt t="19371" x="10475913" y="1360488"/>
          <p14:tracePt t="19388" x="10458450" y="1360488"/>
          <p14:tracePt t="19404" x="10425113" y="1365250"/>
          <p14:tracePt t="19421" x="10396538" y="1365250"/>
          <p14:tracePt t="19438" x="10385425" y="1365250"/>
          <p14:tracePt t="19480" x="10380663" y="1365250"/>
          <p14:tracePt t="19491" x="10374313" y="1365250"/>
          <p14:tracePt t="19505" x="10374313" y="1360488"/>
          <p14:tracePt t="19512" x="10374313" y="1354138"/>
          <p14:tracePt t="19522" x="10374313" y="1349375"/>
          <p14:tracePt t="19673" x="10369550" y="1338263"/>
          <p14:tracePt t="19680" x="10369550" y="1331913"/>
          <p14:tracePt t="19696" x="10323513" y="1327150"/>
          <p14:tracePt t="19704" x="10272713" y="1327150"/>
          <p14:tracePt t="19721" x="10160000" y="1327150"/>
          <p14:tracePt t="19737" x="10075863" y="1327150"/>
          <p14:tracePt t="19754" x="9996488" y="1338263"/>
          <p14:tracePt t="19770" x="9956800" y="1343025"/>
          <p14:tracePt t="19787" x="9945688" y="1343025"/>
          <p14:tracePt t="19976" x="9956800" y="1343025"/>
          <p14:tracePt t="19985" x="9967913" y="1343025"/>
          <p14:tracePt t="19992" x="9974263" y="1349375"/>
          <p14:tracePt t="20001" x="9996488" y="1349375"/>
          <p14:tracePt t="20009" x="10025063" y="1349375"/>
          <p14:tracePt t="20026" x="10080625" y="1349375"/>
          <p14:tracePt t="20043" x="10142538" y="1349375"/>
          <p14:tracePt t="20059" x="10210800" y="1349375"/>
          <p14:tracePt t="20077" x="10301288" y="1349375"/>
          <p14:tracePt t="20082" x="10369550" y="1349375"/>
          <p14:tracePt t="20093" x="10414000" y="1349375"/>
          <p14:tracePt t="20109" x="10498138" y="1338263"/>
          <p14:tracePt t="20126" x="10544175" y="1327150"/>
          <p14:tracePt t="20145" x="10610850" y="1314450"/>
          <p14:tracePt t="20159" x="10617200" y="1314450"/>
          <p14:tracePt t="20176" x="10656888" y="1309688"/>
          <p14:tracePt t="20209" x="10674350" y="1309688"/>
          <p14:tracePt t="20226" x="10696575" y="1309688"/>
          <p14:tracePt t="20242" x="10736263" y="1309688"/>
          <p14:tracePt t="20259" x="10775950" y="1320800"/>
          <p14:tracePt t="20276" x="10802938" y="1338263"/>
          <p14:tracePt t="20293" x="10814050" y="1343025"/>
          <p14:tracePt t="20345" x="10820400" y="1343025"/>
          <p14:tracePt t="20608" x="10814050" y="1343025"/>
          <p14:tracePt t="20617" x="10809288" y="1343025"/>
          <p14:tracePt t="20624" x="10802938" y="1343025"/>
          <p14:tracePt t="20634" x="10798175" y="1343025"/>
          <p14:tracePt t="20648" x="10787063" y="1343025"/>
          <p14:tracePt t="20712" x="10780713" y="1343025"/>
          <p14:tracePt t="20721" x="10769600" y="1343025"/>
          <p14:tracePt t="20761" x="10763250" y="1343025"/>
          <p14:tracePt t="20768" x="10758488" y="1338263"/>
          <p14:tracePt t="20802" x="10752138" y="1338263"/>
          <p14:tracePt t="20833" x="10747375" y="1331913"/>
          <p14:tracePt t="20840" x="10741025" y="1331913"/>
          <p14:tracePt t="20849" x="10736263" y="1331913"/>
          <p14:tracePt t="20864" x="10725150" y="1320800"/>
          <p14:tracePt t="20881" x="10712450" y="1320800"/>
          <p14:tracePt t="20898" x="10696575" y="1320800"/>
          <p14:tracePt t="20914" x="10690225" y="1314450"/>
          <p14:tracePt t="20932" x="10661650" y="1314450"/>
          <p14:tracePt t="20948" x="10599738" y="1314450"/>
          <p14:tracePt t="20965" x="10487025" y="1314450"/>
          <p14:tracePt t="20981" x="10283825" y="1314450"/>
          <p14:tracePt t="20998" x="9877425" y="1314450"/>
          <p14:tracePt t="21015" x="9166225" y="1314450"/>
          <p14:tracePt t="21031" x="8207375" y="1314450"/>
          <p14:tracePt t="21048" x="6011863" y="1314450"/>
          <p14:tracePt t="21065" x="4819650" y="1314450"/>
          <p14:tracePt t="21082" x="4198938" y="1314450"/>
          <p14:tracePt t="21098" x="3894138" y="1314450"/>
          <p14:tracePt t="21114" x="3725863" y="1314450"/>
          <p14:tracePt t="21131" x="3668713" y="1287463"/>
          <p14:tracePt t="21148" x="3646488" y="1270000"/>
          <p14:tracePt t="21164" x="3613150" y="1241425"/>
          <p14:tracePt t="21256" x="3600450" y="1236663"/>
          <p14:tracePt t="21264" x="3589338" y="1236663"/>
          <p14:tracePt t="21272" x="3562350" y="1230313"/>
          <p14:tracePt t="21281" x="3516313" y="1225550"/>
          <p14:tracePt t="21298" x="3432175" y="1225550"/>
          <p14:tracePt t="21314" x="3381375" y="1225550"/>
          <p14:tracePt t="21332" x="3363913" y="1219200"/>
          <p14:tracePt t="21393" x="3381375" y="1219200"/>
          <p14:tracePt t="21400" x="3386138" y="1219200"/>
          <p14:tracePt t="21408" x="3432175" y="1219200"/>
          <p14:tracePt t="21416" x="3511550" y="1219200"/>
          <p14:tracePt t="21431" x="3567113" y="1219200"/>
          <p14:tracePt t="21448" x="4154488" y="1219200"/>
          <p14:tracePt t="21464" x="4775200" y="1219200"/>
          <p14:tracePt t="21481" x="5018088" y="1219200"/>
          <p14:tracePt t="21498" x="5035550" y="1219200"/>
          <p14:tracePt t="21552" x="5040313" y="1219200"/>
          <p14:tracePt t="21562" x="5051425" y="1219200"/>
          <p14:tracePt t="21573" x="5057775" y="1219200"/>
          <p14:tracePt t="21583" x="5062538" y="1225550"/>
          <p14:tracePt t="21597" x="5073650" y="1236663"/>
          <p14:tracePt t="21615" x="5080000" y="1252538"/>
          <p14:tracePt t="21631" x="5080000" y="1263650"/>
          <p14:tracePt t="21648" x="5086350" y="1327150"/>
          <p14:tracePt t="21664" x="5108575" y="1365250"/>
          <p14:tracePt t="21681" x="5221288" y="1462088"/>
          <p14:tracePt t="21698" x="5530850" y="1535113"/>
          <p14:tracePt t="21714" x="6789738" y="1733550"/>
          <p14:tracePt t="21731" x="8308975" y="1846263"/>
          <p14:tracePt t="21748" x="9386888" y="1862138"/>
          <p14:tracePt t="21765" x="9985375" y="1862138"/>
          <p14:tracePt t="21781" x="10086975" y="1862138"/>
          <p14:tracePt t="21798" x="10086975" y="1839913"/>
          <p14:tracePt t="21814" x="10086975" y="1795463"/>
          <p14:tracePt t="21831" x="10086975" y="1760538"/>
          <p14:tracePt t="21848" x="10091738" y="1727200"/>
          <p14:tracePt t="21865" x="10098088" y="1720850"/>
          <p14:tracePt t="22000" x="10102850" y="1720850"/>
          <p14:tracePt t="22008" x="10109200" y="1716088"/>
          <p14:tracePt t="22018" x="10120313" y="1709738"/>
          <p14:tracePt t="22031" x="10166350" y="1687513"/>
          <p14:tracePt t="22048" x="10391775" y="1592263"/>
          <p14:tracePt t="22064" x="10572750" y="1484313"/>
          <p14:tracePt t="22081" x="10634663" y="1433513"/>
          <p14:tracePt t="22097" x="10634663" y="1422400"/>
          <p14:tracePt t="22137" x="10634663" y="1416050"/>
          <p14:tracePt t="22147" x="10639425" y="1416050"/>
          <p14:tracePt t="22164" x="10679113" y="1416050"/>
          <p14:tracePt t="22181" x="10696575" y="1416050"/>
          <p14:tracePt t="22256" x="10701338" y="1416050"/>
          <p14:tracePt t="22281" x="10696575" y="1422400"/>
          <p14:tracePt t="22288" x="10690225" y="1428750"/>
          <p14:tracePt t="22298" x="10685463" y="1428750"/>
          <p14:tracePt t="22314" x="10668000" y="1444625"/>
          <p14:tracePt t="22331" x="10588625" y="1450975"/>
          <p14:tracePt t="22348" x="10475913" y="1462088"/>
          <p14:tracePt t="22364" x="10345738" y="1466850"/>
          <p14:tracePt t="22381" x="10301288" y="1473200"/>
          <p14:tracePt t="22397" x="10279063" y="1473200"/>
          <p14:tracePt t="22448" x="10272713" y="1473200"/>
          <p14:tracePt t="22474" x="10272713" y="1466850"/>
          <p14:tracePt t="22482" x="10279063" y="1455738"/>
          <p14:tracePt t="22600" x="10279063" y="1450975"/>
          <p14:tracePt t="22611" x="10267950" y="1450975"/>
          <p14:tracePt t="22621" x="10217150" y="1450975"/>
          <p14:tracePt t="22631" x="10160000" y="1450975"/>
          <p14:tracePt t="22647" x="9888538" y="1450975"/>
          <p14:tracePt t="22664" x="8766175" y="1450975"/>
          <p14:tracePt t="22681" x="7569200" y="1479550"/>
          <p14:tracePt t="22697" x="6480175" y="1563688"/>
          <p14:tracePt t="22714" x="5435600" y="1636713"/>
          <p14:tracePt t="22731" x="4616450" y="1716088"/>
          <p14:tracePt t="22747" x="4064000" y="1727200"/>
          <p14:tracePt t="22765" x="3821113" y="1727200"/>
          <p14:tracePt t="22781" x="3690938" y="1698625"/>
          <p14:tracePt t="22798" x="3624263" y="1647825"/>
          <p14:tracePt t="22814" x="3606800" y="1625600"/>
          <p14:tracePt t="22831" x="3595688" y="1614488"/>
          <p14:tracePt t="22881" x="3595688" y="1603375"/>
          <p14:tracePt t="22897" x="3600450" y="1597025"/>
          <p14:tracePt t="22904" x="3606800" y="1597025"/>
          <p14:tracePt t="22914" x="3629025" y="1568450"/>
          <p14:tracePt t="22931" x="3690938" y="1512888"/>
          <p14:tracePt t="22947" x="3725863" y="1484313"/>
          <p14:tracePt t="22964" x="3752850" y="1400175"/>
          <p14:tracePt t="22981" x="3759200" y="1354138"/>
          <p14:tracePt t="22997" x="3765550" y="1331913"/>
          <p14:tracePt t="23015" x="3776663" y="1320800"/>
          <p14:tracePt t="23031" x="3843338" y="1309688"/>
          <p14:tracePt t="23048" x="3962400" y="1309688"/>
          <p14:tracePt t="23064" x="4205288" y="1309688"/>
          <p14:tracePt t="23073" x="4267200" y="1309688"/>
          <p14:tracePt t="23083" x="4300538" y="1309688"/>
          <p14:tracePt t="23098" x="4375150" y="1309688"/>
          <p14:tracePt t="23114" x="4397375" y="1309688"/>
          <p14:tracePt t="23131" x="4425950" y="1309688"/>
          <p14:tracePt t="23147" x="4448175" y="1320800"/>
          <p14:tracePt t="23164" x="4464050" y="1327150"/>
          <p14:tracePt t="23240" x="4476750" y="1331913"/>
          <p14:tracePt t="23248" x="4487863" y="1338263"/>
          <p14:tracePt t="23256" x="4532313" y="1343025"/>
          <p14:tracePt t="23264" x="4560888" y="1343025"/>
          <p14:tracePt t="23281" x="4656138" y="1354138"/>
          <p14:tracePt t="23297" x="4826000" y="1354138"/>
          <p14:tracePt t="23314" x="5040313" y="1354138"/>
          <p14:tracePt t="23330" x="5254625" y="1354138"/>
          <p14:tracePt t="23347" x="5402263" y="1354138"/>
          <p14:tracePt t="23364" x="5418138" y="1354138"/>
          <p14:tracePt t="23528" x="5413375" y="1354138"/>
          <p14:tracePt t="23536" x="5395913" y="1354138"/>
          <p14:tracePt t="23547" x="5356225" y="1354138"/>
          <p14:tracePt t="23564" x="5238750" y="1349375"/>
          <p14:tracePt t="23569" x="5148263" y="1349375"/>
          <p14:tracePt t="23580" x="5057775" y="1349375"/>
          <p14:tracePt t="23598" x="4887913" y="1338263"/>
          <p14:tracePt t="23614" x="4741863" y="1331913"/>
          <p14:tracePt t="23630" x="4651375" y="1331913"/>
          <p14:tracePt t="23647" x="4640263" y="1331913"/>
          <p14:tracePt t="23721" x="4640263" y="1327150"/>
          <p14:tracePt t="23728" x="4651375" y="1327150"/>
          <p14:tracePt t="23736" x="4673600" y="1327150"/>
          <p14:tracePt t="23747" x="4735513" y="1327150"/>
          <p14:tracePt t="23764" x="4883150" y="1327150"/>
          <p14:tracePt t="23781" x="5238750" y="1327150"/>
          <p14:tracePt t="23798" x="5835650" y="1327150"/>
          <p14:tracePt t="23814" x="6383338" y="1377950"/>
          <p14:tracePt t="23830" x="6592888" y="1404938"/>
          <p14:tracePt t="23847" x="6626225" y="1404938"/>
          <p14:tracePt t="23888" x="6621463" y="1404938"/>
          <p14:tracePt t="23905" x="6586538" y="1404938"/>
          <p14:tracePt t="23912" x="6542088" y="1404938"/>
          <p14:tracePt t="23921" x="6524625" y="1404938"/>
          <p14:tracePt t="23930" x="6473825" y="1404938"/>
          <p14:tracePt t="23947" x="6356350" y="1411288"/>
          <p14:tracePt t="23964" x="6219825" y="1416050"/>
          <p14:tracePt t="23981" x="6005513" y="1428750"/>
          <p14:tracePt t="23997" x="5707063" y="1444625"/>
          <p14:tracePt t="24014" x="5453063" y="1479550"/>
          <p14:tracePt t="24031" x="5356225" y="1484313"/>
          <p14:tracePt t="24104" x="5362575" y="1484313"/>
          <p14:tracePt t="24112" x="5384800" y="1484313"/>
          <p14:tracePt t="24120" x="5446713" y="1479550"/>
          <p14:tracePt t="24131" x="5530850" y="1462088"/>
          <p14:tracePt t="24147" x="5678488" y="1433513"/>
          <p14:tracePt t="24164" x="5797550" y="1400175"/>
          <p14:tracePt t="24181" x="5870575" y="1393825"/>
          <p14:tracePt t="24198" x="5921375" y="1393825"/>
          <p14:tracePt t="24241" x="5892800" y="1393825"/>
          <p14:tracePt t="24250" x="5875338" y="1393825"/>
          <p14:tracePt t="24264" x="5700713" y="1411288"/>
          <p14:tracePt t="24282" x="5519738" y="1428750"/>
          <p14:tracePt t="24298" x="5305425" y="1455738"/>
          <p14:tracePt t="24314" x="5113338" y="1484313"/>
          <p14:tracePt t="24330" x="4967288" y="1484313"/>
          <p14:tracePt t="24348" x="4949825" y="1484313"/>
          <p14:tracePt t="24408" x="4960938" y="1479550"/>
          <p14:tracePt t="24416" x="5006975" y="1479550"/>
          <p14:tracePt t="24424" x="5086350" y="1462088"/>
          <p14:tracePt t="24433" x="5170488" y="1450975"/>
          <p14:tracePt t="24447" x="5238750" y="1444625"/>
          <p14:tracePt t="24464" x="5530850" y="1428750"/>
          <p14:tracePt t="24480" x="5762625" y="1428750"/>
          <p14:tracePt t="24497" x="5842000" y="1428750"/>
          <p14:tracePt t="24568" x="5835650" y="1428750"/>
          <p14:tracePt t="24578" x="5824538" y="1428750"/>
          <p14:tracePt t="24597" x="5813425" y="1428750"/>
          <p14:tracePt t="24615" x="5746750" y="1433513"/>
          <p14:tracePt t="24631" x="5711825" y="1433513"/>
          <p14:tracePt t="24648" x="5616575" y="1439863"/>
          <p14:tracePt t="24664" x="5464175" y="1450975"/>
          <p14:tracePt t="24681" x="5340350" y="1455738"/>
          <p14:tracePt t="24697" x="5192713" y="1455738"/>
          <p14:tracePt t="24713" x="5113338" y="1455738"/>
          <p14:tracePt t="24730" x="5073650" y="1455738"/>
          <p14:tracePt t="24747" x="5062538" y="1455738"/>
          <p14:tracePt t="24763" x="5051425" y="1455738"/>
          <p14:tracePt t="24780" x="5040313" y="1455738"/>
          <p14:tracePt t="24840" x="5040313" y="1444625"/>
          <p14:tracePt t="24850" x="5040313" y="1439863"/>
          <p14:tracePt t="24856" x="5062538" y="1433513"/>
          <p14:tracePt t="24864" x="5080000" y="1422400"/>
          <p14:tracePt t="24880" x="5192713" y="1400175"/>
          <p14:tracePt t="24897" x="5351463" y="1389063"/>
          <p14:tracePt t="24913" x="5576888" y="1389063"/>
          <p14:tracePt t="24931" x="5802313" y="1389063"/>
          <p14:tracePt t="24947" x="5926138" y="1389063"/>
          <p14:tracePt t="25016" x="5921375" y="1389063"/>
          <p14:tracePt t="25024" x="5903913" y="1389063"/>
          <p14:tracePt t="25033" x="5864225" y="1393825"/>
          <p14:tracePt t="25049" x="5797550" y="1404938"/>
          <p14:tracePt t="25064" x="5638800" y="1404938"/>
          <p14:tracePt t="25076" x="5316538" y="1404938"/>
          <p14:tracePt t="25086" x="5153025" y="1404938"/>
          <p14:tracePt t="25098" x="4741863" y="1404938"/>
          <p14:tracePt t="25113" x="4527550" y="1404938"/>
          <p14:tracePt t="25130" x="4402138" y="1404938"/>
          <p14:tracePt t="25147" x="4306888" y="1382713"/>
          <p14:tracePt t="25163" x="4284663" y="1371600"/>
          <p14:tracePt t="25200" x="4284663" y="1365250"/>
          <p14:tracePt t="25213" x="4318000" y="1349375"/>
          <p14:tracePt t="25230" x="4452938" y="1338263"/>
          <p14:tracePt t="25247" x="4713288" y="1320800"/>
          <p14:tracePt t="25264" x="5362575" y="1320800"/>
          <p14:tracePt t="25280" x="5661025" y="1320800"/>
          <p14:tracePt t="25297" x="5768975" y="1320800"/>
          <p14:tracePt t="25313" x="5773738" y="1331913"/>
          <p14:tracePt t="25330" x="5773738" y="1338263"/>
          <p14:tracePt t="25347" x="5773738" y="1349375"/>
          <p14:tracePt t="25364" x="5746750" y="1377950"/>
          <p14:tracePt t="25382" x="5627688" y="1439863"/>
          <p14:tracePt t="25397" x="5441950" y="1524000"/>
          <p14:tracePt t="25413" x="5276850" y="1568450"/>
          <p14:tracePt t="25430" x="5068888" y="1614488"/>
          <p14:tracePt t="25447" x="4960938" y="1647825"/>
          <p14:tracePt t="25489" x="4967288" y="1636713"/>
          <p14:tracePt t="25497" x="4984750" y="1619250"/>
          <p14:tracePt t="25514" x="5068888" y="1568450"/>
          <p14:tracePt t="25530" x="5164138" y="1535113"/>
          <p14:tracePt t="25547" x="5305425" y="1506538"/>
          <p14:tracePt t="25563" x="5464175" y="1479550"/>
          <p14:tracePt t="25568" x="5543550" y="1479550"/>
          <p14:tracePt t="25580" x="5599113" y="1479550"/>
          <p14:tracePt t="25597" x="5707063" y="1479550"/>
          <p14:tracePt t="25613" x="5757863" y="1495425"/>
          <p14:tracePt t="25630" x="5757863" y="1501775"/>
          <p14:tracePt t="25647" x="5757863" y="1535113"/>
          <p14:tracePt t="25663" x="5718175" y="1585913"/>
          <p14:tracePt t="25680" x="5700713" y="1608138"/>
          <p14:tracePt t="25697" x="5689600" y="1619250"/>
          <p14:tracePt t="25890" x="5689600" y="1614488"/>
          <p14:tracePt t="25896" x="5689600" y="1608138"/>
          <p14:tracePt t="25904" x="5689600" y="1603375"/>
          <p14:tracePt t="25919" x="5689600" y="1592263"/>
          <p14:tracePt t="25936" x="5689600" y="1568450"/>
          <p14:tracePt t="25953" x="5689600" y="1552575"/>
          <p14:tracePt t="25969" x="5689600" y="1506538"/>
          <p14:tracePt t="25985" x="5689600" y="1473200"/>
          <p14:tracePt t="26002" x="5689600" y="1433513"/>
          <p14:tracePt t="26019" x="5678488" y="1428750"/>
          <p14:tracePt t="26036" x="5678488" y="1411288"/>
          <p14:tracePt t="26052" x="5672138" y="1404938"/>
          <p14:tracePt t="26208" x="5667375" y="1404938"/>
          <p14:tracePt t="26216" x="5661025" y="1400175"/>
          <p14:tracePt t="26224" x="5656263" y="1393825"/>
          <p14:tracePt t="26280" x="5649913" y="1393825"/>
          <p14:tracePt t="26345" x="5649913" y="1411288"/>
          <p14:tracePt t="26352" x="5649913" y="1439863"/>
          <p14:tracePt t="26360" x="5649913" y="1490663"/>
          <p14:tracePt t="26369" x="5649913" y="1524000"/>
          <p14:tracePt t="26386" x="5649913" y="1541463"/>
          <p14:tracePt t="26465" x="5672138" y="1535113"/>
          <p14:tracePt t="26473" x="5683250" y="1524000"/>
          <p14:tracePt t="26485" x="5729288" y="1506538"/>
          <p14:tracePt t="26502" x="5734050" y="1506538"/>
          <p14:tracePt t="28800" x="5740400" y="1506538"/>
          <p14:tracePt t="28816" x="5722938" y="1524000"/>
          <p14:tracePt t="28824" x="5695950" y="1535113"/>
          <p14:tracePt t="28833" x="5689600" y="1535113"/>
          <p14:tracePt t="28952" x="5689600" y="1541463"/>
          <p14:tracePt t="28969" x="5711825" y="1568450"/>
          <p14:tracePt t="28976" x="5734050" y="1574800"/>
          <p14:tracePt t="28985" x="5734050" y="1581150"/>
          <p14:tracePt t="29000" x="5751513" y="1592263"/>
          <p14:tracePt t="29016" x="5661025" y="1658938"/>
          <p14:tracePt t="29033" x="5508625" y="1727200"/>
          <p14:tracePt t="29050" x="5327650" y="1851025"/>
          <p14:tracePt t="29067" x="5187950" y="1981200"/>
          <p14:tracePt t="29075" x="5137150" y="2043113"/>
          <p14:tracePt t="29084" x="5091113" y="2089150"/>
          <p14:tracePt t="29100" x="5073650" y="2116138"/>
          <p14:tracePt t="29116" x="5051425" y="2144713"/>
          <p14:tracePt t="29133" x="4989513" y="2162175"/>
          <p14:tracePt t="29150" x="4905375" y="2178050"/>
          <p14:tracePt t="29166" x="4865688" y="2190750"/>
          <p14:tracePt t="29183" x="4859338" y="2190750"/>
          <p14:tracePt t="29392" x="4865688" y="2184400"/>
          <p14:tracePt t="29408" x="4870450" y="2184400"/>
          <p14:tracePt t="29432" x="4876800" y="2184400"/>
          <p14:tracePt t="29439" x="4887913" y="2184400"/>
          <p14:tracePt t="29465" x="4916488" y="2195513"/>
          <p14:tracePt t="29472" x="4933950" y="2206625"/>
          <p14:tracePt t="29945" x="4945063" y="2212975"/>
          <p14:tracePt t="29953" x="4949825" y="2212975"/>
          <p14:tracePt t="29966" x="4956175" y="2212975"/>
          <p14:tracePt t="30569" x="4938713" y="2212975"/>
          <p14:tracePt t="30581" x="4916488" y="2217738"/>
          <p14:tracePt t="30594" x="4786313" y="2252663"/>
          <p14:tracePt t="30607" x="4702175" y="2257425"/>
          <p14:tracePt t="30626" x="4565650" y="2308225"/>
          <p14:tracePt t="30640" x="4476750" y="2314575"/>
          <p14:tracePt t="30657" x="4311650" y="2343150"/>
          <p14:tracePt t="30673" x="4154488" y="2370138"/>
          <p14:tracePt t="30693" x="3973513" y="2370138"/>
          <p14:tracePt t="30707" x="3860800" y="2370138"/>
          <p14:tracePt t="30723" x="3843338" y="2370138"/>
          <p14:tracePt t="30740" x="3821113" y="2370138"/>
          <p14:tracePt t="30758" x="3798888" y="2370138"/>
          <p14:tracePt t="30773" x="3765550" y="2370138"/>
          <p14:tracePt t="30790" x="3730625" y="2370138"/>
          <p14:tracePt t="30807" x="3697288" y="2365375"/>
          <p14:tracePt t="30823" x="3613150" y="2365375"/>
          <p14:tracePt t="30840" x="3544888" y="2365375"/>
          <p14:tracePt t="30857" x="3465513" y="2365375"/>
          <p14:tracePt t="30874" x="3346450" y="2365375"/>
          <p14:tracePt t="30891" x="3222625" y="2376488"/>
          <p14:tracePt t="30907" x="3121025" y="2376488"/>
          <p14:tracePt t="30924" x="3048000" y="2381250"/>
          <p14:tracePt t="30940" x="3014663" y="2381250"/>
          <p14:tracePt t="30957" x="2974975" y="2381250"/>
          <p14:tracePt t="30974" x="2928938" y="2381250"/>
          <p14:tracePt t="30990" x="2901950" y="2381250"/>
          <p14:tracePt t="31007" x="2889250" y="2381250"/>
          <p14:tracePt t="31023" x="2878138" y="2381250"/>
          <p14:tracePt t="31040" x="2855913" y="2376488"/>
          <p14:tracePt t="31057" x="2805113" y="2370138"/>
          <p14:tracePt t="31077" x="2754313" y="2370138"/>
          <p14:tracePt t="31086" x="2732088" y="2365375"/>
          <p14:tracePt t="31096" x="2698750" y="2359025"/>
          <p14:tracePt t="31123" x="2659063" y="2354263"/>
          <p14:tracePt t="31141" x="2579688" y="2354263"/>
          <p14:tracePt t="31157" x="2466975" y="2343150"/>
          <p14:tracePt t="31174" x="2308225" y="2336800"/>
          <p14:tracePt t="31190" x="2212975" y="2336800"/>
          <p14:tracePt t="31213" x="2144713" y="2336800"/>
          <p14:tracePt t="31236" x="2060575" y="2336800"/>
          <p14:tracePt t="31243" x="2025650" y="2336800"/>
          <p14:tracePt t="31257" x="1970088" y="2336800"/>
          <p14:tracePt t="31273" x="1919288" y="2336800"/>
          <p14:tracePt t="31290" x="1873250" y="2354263"/>
          <p14:tracePt t="31307" x="1857375" y="2370138"/>
          <p14:tracePt t="31323" x="1839913" y="2387600"/>
          <p14:tracePt t="31340" x="1828800" y="2409825"/>
          <p14:tracePt t="31357" x="1811338" y="2420938"/>
          <p14:tracePt t="31373" x="1806575" y="2427288"/>
          <p14:tracePt t="31390" x="1789113" y="2438400"/>
          <p14:tracePt t="31407" x="1778000" y="2444750"/>
          <p14:tracePt t="31464" x="1771650" y="2444750"/>
          <p14:tracePt t="31521" x="1760538" y="2444750"/>
          <p14:tracePt t="31544" x="1755775" y="2444750"/>
          <p14:tracePt t="31562" x="1755775" y="2438400"/>
          <p14:tracePt t="31625" x="1755775" y="2432050"/>
          <p14:tracePt t="31634" x="1755775" y="2427288"/>
          <p14:tracePt t="31641" x="1760538" y="2427288"/>
          <p14:tracePt t="31657" x="1778000" y="2420938"/>
          <p14:tracePt t="31674" x="1795463" y="2409825"/>
          <p14:tracePt t="31690" x="1817688" y="2405063"/>
          <p14:tracePt t="31707" x="1822450" y="2405063"/>
          <p14:tracePt t="31724" x="1828800" y="2405063"/>
          <p14:tracePt t="31740" x="1835150" y="2405063"/>
          <p14:tracePt t="31825" x="1839913" y="2405063"/>
          <p14:tracePt t="31832" x="1851025" y="2405063"/>
          <p14:tracePt t="31841" x="1857375" y="2405063"/>
          <p14:tracePt t="31857" x="1862138" y="2405063"/>
          <p14:tracePt t="31873" x="1868488" y="2405063"/>
          <p14:tracePt t="31890" x="1873250" y="2405063"/>
          <p14:tracePt t="31945" x="1879600" y="2405063"/>
          <p14:tracePt t="31954" x="1885950" y="2405063"/>
          <p14:tracePt t="31960" x="1897063" y="2409825"/>
          <p14:tracePt t="31973" x="1912938" y="2409825"/>
          <p14:tracePt t="31990" x="1941513" y="2432050"/>
          <p14:tracePt t="32007" x="1963738" y="2444750"/>
          <p14:tracePt t="32023" x="1974850" y="2455863"/>
          <p14:tracePt t="32040" x="2003425" y="2471738"/>
          <p14:tracePt t="32056" x="2020888" y="2478088"/>
          <p14:tracePt t="32075" x="2049463" y="2495550"/>
          <p14:tracePt t="32089" x="2065338" y="2506663"/>
          <p14:tracePt t="32102" x="2071688" y="2506663"/>
          <p14:tracePt t="32107" x="2071688" y="2511425"/>
          <p14:tracePt t="32124" x="2100263" y="2511425"/>
          <p14:tracePt t="32140" x="2162175" y="2511425"/>
          <p14:tracePt t="32156" x="2252663" y="2511425"/>
          <p14:tracePt t="32173" x="2343150" y="2511425"/>
          <p14:tracePt t="32190" x="2398713" y="2511425"/>
          <p14:tracePt t="32206" x="2409825" y="2511425"/>
          <p14:tracePt t="32224" x="2427288" y="2517775"/>
          <p14:tracePt t="32240" x="2466975" y="2528888"/>
          <p14:tracePt t="32257" x="2511425" y="2551113"/>
          <p14:tracePt t="32273" x="2540000" y="2557463"/>
          <p14:tracePt t="32290" x="2557463" y="2557463"/>
          <p14:tracePt t="32306" x="2568575" y="2562225"/>
          <p14:tracePt t="32323" x="2590800" y="2562225"/>
          <p14:tracePt t="32340" x="2597150" y="2562225"/>
          <p14:tracePt t="32357" x="2630488" y="2562225"/>
          <p14:tracePt t="32373" x="2641600" y="2573338"/>
          <p14:tracePt t="32657" x="2635250" y="2573338"/>
          <p14:tracePt t="32664" x="2608263" y="2568575"/>
          <p14:tracePt t="32681" x="2551113" y="2557463"/>
          <p14:tracePt t="32785" x="2551113" y="2546350"/>
          <p14:tracePt t="32792" x="2551113" y="2540000"/>
          <p14:tracePt t="32800" x="2551113" y="2533650"/>
          <p14:tracePt t="32812" x="2540000" y="2517775"/>
          <p14:tracePt t="32828" x="2533650" y="2511425"/>
          <p14:tracePt t="32865" x="2546350" y="2517775"/>
          <p14:tracePt t="32872" x="2546350" y="2522538"/>
          <p14:tracePt t="32881" x="2551113" y="2528888"/>
          <p14:tracePt t="32897" x="2562225" y="2546350"/>
          <p14:tracePt t="32912" x="2579688" y="2551113"/>
          <p14:tracePt t="32945" x="2590800" y="2551113"/>
          <p14:tracePt t="32962" x="2601913" y="2533650"/>
          <p14:tracePt t="32979" x="2613025" y="2489200"/>
          <p14:tracePt t="32995" x="2624138" y="2444750"/>
          <p14:tracePt t="33012" x="2647950" y="2398713"/>
          <p14:tracePt t="33028" x="2681288" y="2365375"/>
          <p14:tracePt t="33045" x="2703513" y="2359025"/>
          <p14:tracePt t="33063" x="2736850" y="2354263"/>
          <p14:tracePt t="33070" x="2765425" y="2354263"/>
          <p14:tracePt t="33079" x="2782888" y="2354263"/>
          <p14:tracePt t="33095" x="2851150" y="2354263"/>
          <p14:tracePt t="33114" x="2952750" y="2354263"/>
          <p14:tracePt t="33128" x="3076575" y="2354263"/>
          <p14:tracePt t="33145" x="3138488" y="2354263"/>
          <p14:tracePt t="33162" x="3189288" y="2354263"/>
          <p14:tracePt t="33178" x="3194050" y="2354263"/>
          <p14:tracePt t="33235" x="3200400" y="2354263"/>
          <p14:tracePt t="33240" x="3211513" y="2354263"/>
          <p14:tracePt t="33250" x="3228975" y="2354263"/>
          <p14:tracePt t="33262" x="3240088" y="2354263"/>
          <p14:tracePt t="33278" x="3268663" y="2347913"/>
          <p14:tracePt t="33296" x="3308350" y="2336800"/>
          <p14:tracePt t="33312" x="3414713" y="2325688"/>
          <p14:tracePt t="33328" x="3498850" y="2319338"/>
          <p14:tracePt t="33345" x="3511550" y="2319338"/>
          <p14:tracePt t="33362" x="3516313" y="2319338"/>
          <p14:tracePt t="33409" x="3527425" y="2319338"/>
          <p14:tracePt t="33417" x="3533775" y="2319338"/>
          <p14:tracePt t="33428" x="3556000" y="2319338"/>
          <p14:tracePt t="33445" x="3589338" y="2325688"/>
          <p14:tracePt t="33462" x="3629025" y="2330450"/>
          <p14:tracePt t="33478" x="3651250" y="2343150"/>
          <p14:tracePt t="33495" x="3679825" y="2347913"/>
          <p14:tracePt t="33512" x="3730625" y="2365375"/>
          <p14:tracePt t="33528" x="3765550" y="2381250"/>
          <p14:tracePt t="33545" x="3770313" y="2393950"/>
          <p14:tracePt t="33624" x="3776663" y="2393950"/>
          <p14:tracePt t="33632" x="3781425" y="2393950"/>
          <p14:tracePt t="33647" x="3792538" y="2398713"/>
          <p14:tracePt t="33768" x="3781425" y="2409825"/>
          <p14:tracePt t="33776" x="3770313" y="2416175"/>
          <p14:tracePt t="33784" x="3759200" y="2416175"/>
          <p14:tracePt t="33795" x="3725863" y="2420938"/>
          <p14:tracePt t="33812" x="3657600" y="2432050"/>
          <p14:tracePt t="33828" x="3595688" y="2455863"/>
          <p14:tracePt t="33845" x="3573463" y="2460625"/>
          <p14:tracePt t="33861" x="3562350" y="2466975"/>
          <p14:tracePt t="33878" x="3544888" y="2471738"/>
          <p14:tracePt t="33895" x="3516313" y="2471738"/>
          <p14:tracePt t="33912" x="3443288" y="2478088"/>
          <p14:tracePt t="33928" x="3403600" y="2482850"/>
          <p14:tracePt t="33945" x="3397250" y="2482850"/>
          <p14:tracePt t="34016" x="3403600" y="2482850"/>
          <p14:tracePt t="34024" x="3443288" y="2482850"/>
          <p14:tracePt t="34034" x="3465513" y="2482850"/>
          <p14:tracePt t="34045" x="3494088" y="2482850"/>
          <p14:tracePt t="34067" x="3533775" y="2482850"/>
          <p14:tracePt t="34120" x="3527425" y="2495550"/>
          <p14:tracePt t="34128" x="3516313" y="2500313"/>
          <p14:tracePt t="34136" x="3482975" y="2511425"/>
          <p14:tracePt t="34146" x="3403600" y="2522538"/>
          <p14:tracePt t="34161" x="3211513" y="2522538"/>
          <p14:tracePt t="34178" x="2838450" y="2522538"/>
          <p14:tracePt t="34195" x="2398713" y="2522538"/>
          <p14:tracePt t="34211" x="2224088" y="2522538"/>
          <p14:tracePt t="34245" x="2246313" y="2489200"/>
          <p14:tracePt t="34262" x="2376488" y="2449513"/>
          <p14:tracePt t="34278" x="2551113" y="2416175"/>
          <p14:tracePt t="34295" x="2851150" y="2370138"/>
          <p14:tracePt t="34312" x="3273425" y="2365375"/>
          <p14:tracePt t="34330" x="3527425" y="2365375"/>
          <p14:tracePt t="34345" x="3719513" y="2365375"/>
          <p14:tracePt t="34362" x="3752850" y="2376488"/>
          <p14:tracePt t="34378" x="3759200" y="2376488"/>
          <p14:tracePt t="34395" x="3697288" y="2376488"/>
          <p14:tracePt t="34411" x="3386138" y="2376488"/>
          <p14:tracePt t="34429" x="3014663" y="2376488"/>
          <p14:tracePt t="34445" x="2760663" y="2376488"/>
          <p14:tracePt t="34462" x="2703513" y="2376488"/>
          <p14:tracePt t="34512" x="2732088" y="2376488"/>
          <p14:tracePt t="34520" x="2787650" y="2365375"/>
          <p14:tracePt t="34528" x="2805113" y="2365375"/>
          <p14:tracePt t="34545" x="3030538" y="2365375"/>
          <p14:tracePt t="34562" x="3403600" y="2365375"/>
          <p14:tracePt t="34567" x="3544888" y="2365375"/>
          <p14:tracePt t="34578" x="3635375" y="2365375"/>
          <p14:tracePt t="34595" x="3640138" y="2365375"/>
          <p14:tracePt t="34628" x="3573463" y="2365375"/>
          <p14:tracePt t="34645" x="3359150" y="2365375"/>
          <p14:tracePt t="34661" x="2957513" y="2365375"/>
          <p14:tracePt t="34678" x="2495550" y="2365375"/>
          <p14:tracePt t="34694" x="2347913" y="2365375"/>
          <p14:tracePt t="34728" x="2370138" y="2365375"/>
          <p14:tracePt t="34744" x="2506663" y="2365375"/>
          <p14:tracePt t="34761" x="2641600" y="2365375"/>
          <p14:tracePt t="34779" x="2776538" y="2365375"/>
          <p14:tracePt t="34795" x="2805113" y="2365375"/>
          <p14:tracePt t="34812" x="2811463" y="2359025"/>
          <p14:tracePt t="34828" x="2754313" y="2359025"/>
          <p14:tracePt t="34845" x="2641600" y="2359025"/>
          <p14:tracePt t="34861" x="2365375" y="2359025"/>
          <p14:tracePt t="34878" x="2105025" y="2359025"/>
          <p14:tracePt t="34895" x="1974850" y="2359025"/>
          <p14:tracePt t="34953" x="1992313" y="2359025"/>
          <p14:tracePt t="34960" x="2003425" y="2359025"/>
          <p14:tracePt t="34969" x="2009775" y="2359025"/>
          <p14:tracePt t="34978" x="2020888" y="2359025"/>
          <p14:tracePt t="35001" x="2025650" y="2359025"/>
          <p14:tracePt t="35048" x="2014538" y="2359025"/>
          <p14:tracePt t="35069" x="1974850" y="2370138"/>
          <p14:tracePt t="35074" x="1958975" y="2370138"/>
          <p14:tracePt t="35087" x="1930400" y="2381250"/>
          <p14:tracePt t="35095" x="1912938" y="2381250"/>
          <p14:tracePt t="35113" x="1822450" y="2398713"/>
          <p14:tracePt t="35128" x="1771650" y="2409825"/>
          <p14:tracePt t="35265" x="1766888" y="2409825"/>
          <p14:tracePt t="35272" x="1749425" y="2409825"/>
          <p14:tracePt t="35282" x="1716088" y="2409825"/>
          <p14:tracePt t="35295" x="1682750" y="2409825"/>
          <p14:tracePt t="35312" x="1636713" y="2409825"/>
          <p14:tracePt t="35441" x="1643063" y="2416175"/>
          <p14:tracePt t="35448" x="1647825" y="2416175"/>
          <p14:tracePt t="35464" x="1665288" y="2416175"/>
          <p14:tracePt t="35478" x="1676400" y="2416175"/>
          <p14:tracePt t="35494" x="1687513" y="2416175"/>
          <p14:tracePt t="35584" x="1670050" y="2416175"/>
          <p14:tracePt t="35593" x="1658938" y="2416175"/>
          <p14:tracePt t="35600" x="1625600" y="2416175"/>
          <p14:tracePt t="35611" x="1546225" y="2416175"/>
          <p14:tracePt t="35631" x="1331913" y="2405063"/>
          <p14:tracePt t="35644" x="1219200" y="2398713"/>
          <p14:tracePt t="35661" x="1185863" y="2398713"/>
          <p14:tracePt t="35736" x="1190625" y="2398713"/>
          <p14:tracePt t="35744" x="1196975" y="2398713"/>
          <p14:tracePt t="35752" x="1201738" y="2398713"/>
          <p14:tracePt t="35761" x="1208088" y="2398713"/>
          <p14:tracePt t="35778" x="1219200" y="2398713"/>
          <p14:tracePt t="35794" x="1236663" y="2398713"/>
          <p14:tracePt t="35811" x="1287463" y="2398713"/>
          <p14:tracePt t="35828" x="1411288" y="2398713"/>
          <p14:tracePt t="35844" x="1568450" y="2398713"/>
          <p14:tracePt t="35862" x="1851025" y="2398713"/>
          <p14:tracePt t="35878" x="2241550" y="2398713"/>
          <p14:tracePt t="35894" x="2495550" y="2398713"/>
          <p14:tracePt t="35911" x="2630488" y="2398713"/>
          <p14:tracePt t="35928" x="2714625" y="2398713"/>
          <p14:tracePt t="35944" x="2794000" y="2398713"/>
          <p14:tracePt t="35961" x="2878138" y="2398713"/>
          <p14:tracePt t="35978" x="2940050" y="2398713"/>
          <p14:tracePt t="35994" x="2968625" y="2398713"/>
          <p14:tracePt t="36011" x="3003550" y="2398713"/>
          <p14:tracePt t="36028" x="3014663" y="2405063"/>
          <p14:tracePt t="36088" x="3025775" y="2405063"/>
          <p14:tracePt t="36097" x="3036888" y="2405063"/>
          <p14:tracePt t="36104" x="3048000" y="2405063"/>
          <p14:tracePt t="36117" x="3081338" y="2409825"/>
          <p14:tracePt t="36128" x="3194050" y="2409825"/>
          <p14:tracePt t="36144" x="3330575" y="2409825"/>
          <p14:tracePt t="36161" x="3432175" y="2409825"/>
          <p14:tracePt t="36178" x="3482975" y="2409825"/>
          <p14:tracePt t="36194" x="3494088" y="2409825"/>
          <p14:tracePt t="36211" x="3538538" y="2409825"/>
          <p14:tracePt t="36228" x="3573463" y="2409825"/>
          <p14:tracePt t="36244" x="3624263" y="2409825"/>
          <p14:tracePt t="36261" x="3663950" y="2409825"/>
          <p14:tracePt t="36277" x="3697288" y="2409825"/>
          <p14:tracePt t="36294" x="3702050" y="2409825"/>
          <p14:tracePt t="36496" x="3714750" y="2409825"/>
          <p14:tracePt t="36504" x="3719513" y="2398713"/>
          <p14:tracePt t="36512" x="3741738" y="2359025"/>
          <p14:tracePt t="36521" x="3748088" y="2336800"/>
          <p14:tracePt t="36533" x="3765550" y="2297113"/>
          <p14:tracePt t="36550" x="3787775" y="2257425"/>
          <p14:tracePt t="36566" x="3787775" y="2252663"/>
          <p14:tracePt t="36586" x="3787775" y="2241550"/>
          <p14:tracePt t="36641" x="3821113" y="2263775"/>
          <p14:tracePt t="36648" x="3860800" y="2314575"/>
          <p14:tracePt t="36656" x="3889375" y="2354263"/>
          <p14:tracePt t="36666" x="3889375" y="2376488"/>
          <p14:tracePt t="36684" x="3889375" y="2420938"/>
          <p14:tracePt t="36700" x="3889375" y="2449513"/>
          <p14:tracePt t="36716" x="3900488" y="2482850"/>
          <p14:tracePt t="36733" x="3995738" y="2495550"/>
          <p14:tracePt t="36776" x="3995738" y="2489200"/>
          <p14:tracePt t="36792" x="3995738" y="2482850"/>
          <p14:tracePt t="36800" x="3995738" y="2466975"/>
          <p14:tracePt t="36816" x="3995738" y="2449513"/>
          <p14:tracePt t="36833" x="3995738" y="2444750"/>
          <p14:tracePt t="36850" x="3995738" y="2427288"/>
          <p14:tracePt t="36866" x="3995738" y="2416175"/>
          <p14:tracePt t="36883" x="3995738" y="2409825"/>
          <p14:tracePt t="37105" x="3995738" y="2398713"/>
          <p14:tracePt t="37112" x="3995738" y="2387600"/>
          <p14:tracePt t="37122" x="4002088" y="2387600"/>
          <p14:tracePt t="37139" x="4006850" y="2376488"/>
          <p14:tracePt t="37155" x="4024313" y="2370138"/>
          <p14:tracePt t="37172" x="4035425" y="2365375"/>
          <p14:tracePt t="38952" x="4041775" y="2365375"/>
          <p14:tracePt t="39000" x="4046538" y="2365375"/>
          <p14:tracePt t="39008" x="4052888" y="2359025"/>
          <p14:tracePt t="39016" x="4057650" y="2354263"/>
          <p14:tracePt t="39032" x="4070350" y="2347913"/>
          <p14:tracePt t="39441" x="4075113" y="2347913"/>
          <p14:tracePt t="39473" x="4081463" y="2347913"/>
          <p14:tracePt t="39480" x="4103688" y="2343150"/>
          <p14:tracePt t="39487" x="4114800" y="2330450"/>
          <p14:tracePt t="39497" x="4159250" y="2297113"/>
          <p14:tracePt t="39511" x="4210050" y="2274888"/>
          <p14:tracePt t="39528" x="4311650" y="2195513"/>
          <p14:tracePt t="39545" x="4335463" y="2173288"/>
          <p14:tracePt t="39562" x="4346575" y="2155825"/>
          <p14:tracePt t="39579" x="4346575" y="2151063"/>
          <p14:tracePt t="39595" x="4357688" y="2133600"/>
          <p14:tracePt t="39611" x="4362450" y="2122488"/>
          <p14:tracePt t="39629" x="4368800" y="2111375"/>
          <p14:tracePt t="39644" x="4379913" y="2093913"/>
          <p14:tracePt t="39661" x="4379913" y="2089150"/>
          <p14:tracePt t="39678" x="4379913" y="2076450"/>
          <p14:tracePt t="39694" x="4379913" y="2054225"/>
          <p14:tracePt t="39768" x="4379913" y="2060575"/>
          <p14:tracePt t="39776" x="4368800" y="2071688"/>
          <p14:tracePt t="39792" x="4368800" y="2076450"/>
          <p14:tracePt t="39800" x="4362450" y="2089150"/>
          <p14:tracePt t="39811" x="4362450" y="2093913"/>
          <p14:tracePt t="39828" x="4351338" y="2105025"/>
          <p14:tracePt t="39864" x="4351338" y="2111375"/>
          <p14:tracePt t="39872" x="4346575" y="2116138"/>
          <p14:tracePt t="39880" x="4340225" y="2116138"/>
          <p14:tracePt t="39894" x="4324350" y="2133600"/>
          <p14:tracePt t="39911" x="4300538" y="2144713"/>
          <p14:tracePt t="39928" x="4273550" y="2155825"/>
          <p14:tracePt t="40001" x="4267200" y="2155825"/>
          <p14:tracePt t="40008" x="4256088" y="2162175"/>
          <p14:tracePt t="40016" x="4249738" y="2162175"/>
          <p14:tracePt t="40028" x="4244975" y="2162175"/>
          <p14:tracePt t="40044" x="4227513" y="2178050"/>
          <p14:tracePt t="40061" x="4216400" y="2195513"/>
          <p14:tracePt t="40067" x="4210050" y="2206625"/>
          <p14:tracePt t="40078" x="4198938" y="2257425"/>
          <p14:tracePt t="40094" x="4187825" y="2303463"/>
          <p14:tracePt t="40111" x="4171950" y="2365375"/>
          <p14:tracePt t="40128" x="4154488" y="2482850"/>
          <p14:tracePt t="40144" x="4143375" y="2568575"/>
          <p14:tracePt t="40161" x="4132263" y="2663825"/>
          <p14:tracePt t="40178" x="4132263" y="2776538"/>
          <p14:tracePt t="40194" x="4125913" y="2913063"/>
          <p14:tracePt t="40211" x="4108450" y="3054350"/>
          <p14:tracePt t="40228" x="4052888" y="3171825"/>
          <p14:tracePt t="40245" x="4002088" y="3262313"/>
          <p14:tracePt t="40261" x="3990975" y="3308350"/>
          <p14:tracePt t="40278" x="3990975" y="3335338"/>
          <p14:tracePt t="40294" x="3990975" y="3363913"/>
          <p14:tracePt t="40312" x="3990975" y="3381375"/>
          <p14:tracePt t="40456" x="3990975" y="3386138"/>
          <p14:tracePt t="40487" x="3995738" y="3375025"/>
          <p14:tracePt t="40504" x="4019550" y="3363913"/>
          <p14:tracePt t="40514" x="4019550" y="3359150"/>
          <p14:tracePt t="40520" x="4024313" y="3352800"/>
          <p14:tracePt t="40528" x="4030663" y="3346450"/>
          <p14:tracePt t="40544" x="4035425" y="3341688"/>
          <p14:tracePt t="40561" x="4046538" y="3330575"/>
          <p14:tracePt t="40567" x="4052888" y="3324225"/>
          <p14:tracePt t="40579" x="4057650" y="3319463"/>
          <p14:tracePt t="40594" x="4064000" y="3308350"/>
          <p14:tracePt t="40613" x="4070350" y="3295650"/>
          <p14:tracePt t="40628" x="4075113" y="3279775"/>
          <p14:tracePt t="40644" x="4081463" y="3279775"/>
          <p14:tracePt t="40661" x="4081463" y="3268663"/>
          <p14:tracePt t="40678" x="4081463" y="3257550"/>
          <p14:tracePt t="40694" x="4097338" y="3240088"/>
          <p14:tracePt t="40711" x="4097338" y="3228975"/>
          <p14:tracePt t="40728" x="4097338" y="3182938"/>
          <p14:tracePt t="40744" x="4108450" y="3121025"/>
          <p14:tracePt t="40761" x="4108450" y="3098800"/>
          <p14:tracePt t="40778" x="4108450" y="3087688"/>
          <p14:tracePt t="40880" x="4114800" y="3081338"/>
          <p14:tracePt t="40888" x="4121150" y="3076575"/>
          <p14:tracePt t="40896" x="4125913" y="3070225"/>
          <p14:tracePt t="40920" x="4137025" y="3059113"/>
          <p14:tracePt t="40928" x="4143375" y="3059113"/>
          <p14:tracePt t="40944" x="4148138" y="3054350"/>
          <p14:tracePt t="40961" x="4154488" y="3048000"/>
          <p14:tracePt t="41008" x="4154488" y="3041650"/>
          <p14:tracePt t="41016" x="4148138" y="3025775"/>
          <p14:tracePt t="41025" x="4143375" y="3019425"/>
          <p14:tracePt t="41032" x="4137025" y="3014663"/>
          <p14:tracePt t="41044" x="4125913" y="3008313"/>
          <p14:tracePt t="41063" x="4114800" y="2997200"/>
          <p14:tracePt t="41072" x="4114800" y="2986088"/>
          <p14:tracePt t="41100" x="4114800" y="2979738"/>
          <p14:tracePt t="41200" x="4114800" y="2974975"/>
          <p14:tracePt t="41208" x="4103688" y="2968625"/>
          <p14:tracePt t="41216" x="4092575" y="2957513"/>
          <p14:tracePt t="41227" x="4086225" y="2952750"/>
          <p14:tracePt t="41272" x="4081463" y="2952750"/>
          <p14:tracePt t="41281" x="4075113" y="2946400"/>
          <p14:tracePt t="41288" x="4070350" y="2940050"/>
          <p14:tracePt t="41296" x="4052888" y="2940050"/>
          <p14:tracePt t="41311" x="4041775" y="2935288"/>
          <p14:tracePt t="41328" x="4013200" y="2935288"/>
          <p14:tracePt t="41344" x="3973513" y="2935288"/>
          <p14:tracePt t="41361" x="3929063" y="2935288"/>
          <p14:tracePt t="41378" x="3900488" y="2935288"/>
          <p14:tracePt t="41394" x="3867150" y="2935288"/>
          <p14:tracePt t="41410" x="3832225" y="2935288"/>
          <p14:tracePt t="41428" x="3765550" y="2935288"/>
          <p14:tracePt t="41444" x="3675063" y="2935288"/>
          <p14:tracePt t="41461" x="3567113" y="2935288"/>
          <p14:tracePt t="41477" x="3498850" y="2935288"/>
          <p14:tracePt t="41494" x="3471863" y="2935288"/>
          <p14:tracePt t="41510" x="3448050" y="2935288"/>
          <p14:tracePt t="41527" x="3425825" y="2935288"/>
          <p14:tracePt t="41592" x="3414713" y="2935288"/>
          <p14:tracePt t="41600" x="3397250" y="2935288"/>
          <p14:tracePt t="41611" x="3352800" y="2935288"/>
          <p14:tracePt t="41628" x="3257550" y="2935288"/>
          <p14:tracePt t="41644" x="3206750" y="2935288"/>
          <p14:tracePt t="41660" x="3167063" y="2935288"/>
          <p14:tracePt t="41677" x="3127375" y="2935288"/>
          <p14:tracePt t="41694" x="3109913" y="2935288"/>
          <p14:tracePt t="41711" x="3087688" y="2935288"/>
          <p14:tracePt t="41727" x="3070225" y="2935288"/>
          <p14:tracePt t="41744" x="2990850" y="2935288"/>
          <p14:tracePt t="41760" x="2913063" y="2952750"/>
          <p14:tracePt t="41777" x="2838450" y="2957513"/>
          <p14:tracePt t="41794" x="2794000" y="2957513"/>
          <p14:tracePt t="41811" x="2749550" y="2968625"/>
          <p14:tracePt t="41828" x="2732088" y="2974975"/>
          <p14:tracePt t="41844" x="2725738" y="2974975"/>
          <p14:tracePt t="41968" x="2720975" y="2974975"/>
          <p14:tracePt t="41976" x="2709863" y="2979738"/>
          <p14:tracePt t="41984" x="2659063" y="2986088"/>
          <p14:tracePt t="41994" x="2608263" y="3003550"/>
          <p14:tracePt t="42010" x="2495550" y="3003550"/>
          <p14:tracePt t="42027" x="2420938" y="3003550"/>
          <p14:tracePt t="42044" x="2409825" y="2990850"/>
          <p14:tracePt t="42061" x="2409825" y="2979738"/>
          <p14:tracePt t="42067" x="2420938" y="2952750"/>
          <p14:tracePt t="42078" x="2438400" y="2940050"/>
          <p14:tracePt t="42094" x="2444750" y="2935288"/>
          <p14:tracePt t="42160" x="2449513" y="2935288"/>
          <p14:tracePt t="42168" x="2460625" y="2946400"/>
          <p14:tracePt t="42177" x="2482850" y="2974975"/>
          <p14:tracePt t="42194" x="2489200" y="2979738"/>
          <p14:tracePt t="43688" x="2506663" y="2979738"/>
          <p14:tracePt t="43697" x="2522538" y="2979738"/>
          <p14:tracePt t="43710" x="2597150" y="2963863"/>
          <p14:tracePt t="43723" x="2754313" y="2924175"/>
          <p14:tracePt t="43740" x="2928938" y="2862263"/>
          <p14:tracePt t="43756" x="3025775" y="2794000"/>
          <p14:tracePt t="43773" x="3048000" y="2776538"/>
          <p14:tracePt t="43790" x="3048000" y="2765425"/>
          <p14:tracePt t="43872" x="3019425" y="2749550"/>
          <p14:tracePt t="43880" x="2957513" y="2714625"/>
          <p14:tracePt t="43890" x="2917825" y="2692400"/>
          <p14:tracePt t="43907" x="2901950" y="2663825"/>
          <p14:tracePt t="45848" x="2901950" y="2670175"/>
          <p14:tracePt t="45856" x="2957513" y="2736850"/>
          <p14:tracePt t="45864" x="3008313" y="2811463"/>
          <p14:tracePt t="45874" x="3025775" y="2822575"/>
          <p14:tracePt t="45891" x="3036888" y="2855913"/>
          <p14:tracePt t="45920" x="3041650" y="2855913"/>
          <p14:tracePt t="45928" x="3048000" y="2855913"/>
          <p14:tracePt t="45940" x="3059113" y="2855913"/>
          <p14:tracePt t="45957" x="3155950" y="2873375"/>
          <p14:tracePt t="45974" x="3171825" y="2884488"/>
          <p14:tracePt t="46007" x="3182938" y="2889250"/>
          <p14:tracePt t="46112" x="3200400" y="2901950"/>
          <p14:tracePt t="46120" x="3200400" y="2906713"/>
          <p14:tracePt t="46128" x="3211513" y="2906713"/>
          <p14:tracePt t="46144" x="3228975" y="2924175"/>
          <p14:tracePt t="46157" x="3240088" y="2935288"/>
          <p14:tracePt t="46173" x="3251200" y="2968625"/>
          <p14:tracePt t="46190" x="3251200" y="3008313"/>
          <p14:tracePt t="46207" x="3257550" y="3019425"/>
          <p14:tracePt t="46240" x="3262313" y="3030538"/>
          <p14:tracePt t="46257" x="3279775" y="3036888"/>
          <p14:tracePt t="46274" x="3284538" y="3041650"/>
          <p14:tracePt t="46290" x="3302000" y="3059113"/>
          <p14:tracePt t="46307" x="3308350" y="3059113"/>
          <p14:tracePt t="46425" x="3313113" y="3059113"/>
          <p14:tracePt t="46431" x="3313113" y="3065463"/>
          <p14:tracePt t="46616" x="3313113" y="3048000"/>
          <p14:tracePt t="46626" x="3313113" y="3030538"/>
          <p14:tracePt t="46632" x="3313113" y="3025775"/>
          <p14:tracePt t="46649" x="3313113" y="3008313"/>
          <p14:tracePt t="46658" x="3313113" y="2979738"/>
          <p14:tracePt t="46674" x="3257550" y="2963863"/>
          <p14:tracePt t="46690" x="3228975" y="2952750"/>
          <p14:tracePt t="46707" x="3211513" y="2940050"/>
          <p14:tracePt t="46724" x="3206750" y="2935288"/>
          <p14:tracePt t="46757" x="3194050" y="2924175"/>
          <p14:tracePt t="46774" x="3189288" y="2913063"/>
          <p14:tracePt t="46790" x="3160713" y="2889250"/>
          <p14:tracePt t="46808" x="3116263" y="2873375"/>
          <p14:tracePt t="46823" x="3070225" y="2855913"/>
          <p14:tracePt t="46840" x="3059113" y="2855913"/>
          <p14:tracePt t="47033" x="3059113" y="2851150"/>
          <p14:tracePt t="47040" x="3081338" y="2838450"/>
          <p14:tracePt t="47048" x="3132138" y="2827338"/>
          <p14:tracePt t="47063" x="3178175" y="2811463"/>
          <p14:tracePt t="47081" x="3308350" y="2787650"/>
          <p14:tracePt t="47097" x="3544888" y="2760663"/>
          <p14:tracePt t="47112" x="3663950" y="2754313"/>
          <p14:tracePt t="47129" x="3741738" y="2754313"/>
          <p14:tracePt t="47146" x="3787775" y="2754313"/>
          <p14:tracePt t="47162" x="3832225" y="2754313"/>
          <p14:tracePt t="47179" x="3860800" y="2754313"/>
          <p14:tracePt t="47196" x="3878263" y="2754313"/>
          <p14:tracePt t="47213" x="3905250" y="2765425"/>
          <p14:tracePt t="47312" x="3905250" y="2782888"/>
          <p14:tracePt t="47320" x="3905250" y="2787650"/>
          <p14:tracePt t="47336" x="3905250" y="2800350"/>
          <p14:tracePt t="47346" x="3900488" y="2805113"/>
          <p14:tracePt t="47362" x="3889375" y="2838450"/>
          <p14:tracePt t="47379" x="3878263" y="2844800"/>
          <p14:tracePt t="47880" x="3878263" y="2862263"/>
          <p14:tracePt t="47897" x="3871913" y="2867025"/>
          <p14:tracePt t="47939" x="3871913" y="2873375"/>
          <p14:tracePt t="47953" x="3860800" y="2884488"/>
          <p14:tracePt t="47961" x="3854450" y="2895600"/>
          <p14:tracePt t="47968" x="3849688" y="2901950"/>
          <p14:tracePt t="47979" x="3849688" y="2906713"/>
          <p14:tracePt t="47996" x="3838575" y="2917825"/>
          <p14:tracePt t="48013" x="3816350" y="2946400"/>
          <p14:tracePt t="48030" x="3798888" y="2968625"/>
          <p14:tracePt t="48046" x="3752850" y="3003550"/>
          <p14:tracePt t="48064" x="3686175" y="3030538"/>
          <p14:tracePt t="48071" x="3657600" y="3036888"/>
          <p14:tracePt t="48096" x="3613150" y="3065463"/>
          <p14:tracePt t="48116" x="3578225" y="3070225"/>
          <p14:tracePt t="48130" x="3544888" y="3076575"/>
          <p14:tracePt t="48146" x="3505200" y="3076575"/>
          <p14:tracePt t="48163" x="3487738" y="3081338"/>
          <p14:tracePt t="48179" x="3482975" y="3081338"/>
          <p14:tracePt t="48196" x="3465513" y="3098800"/>
          <p14:tracePt t="48213" x="3443288" y="3105150"/>
          <p14:tracePt t="48230" x="3409950" y="3109913"/>
          <p14:tracePt t="48246" x="3335338" y="3127375"/>
          <p14:tracePt t="48263" x="3284538" y="3132138"/>
          <p14:tracePt t="48280" x="3211513" y="3155950"/>
          <p14:tracePt t="48296" x="3178175" y="3167063"/>
          <p14:tracePt t="48313" x="3121025" y="3171825"/>
          <p14:tracePt t="48329" x="3019425" y="3189288"/>
          <p14:tracePt t="48347" x="2906713" y="3206750"/>
          <p14:tracePt t="48363" x="2787650" y="3211513"/>
          <p14:tracePt t="48380" x="2698750" y="3211513"/>
          <p14:tracePt t="48396" x="2647950" y="3211513"/>
          <p14:tracePt t="48413" x="2584450" y="3211513"/>
          <p14:tracePt t="48429" x="2511425" y="3217863"/>
          <p14:tracePt t="48446" x="2381250" y="3244850"/>
          <p14:tracePt t="48464" x="2241550" y="3273425"/>
          <p14:tracePt t="48480" x="2025650" y="3295650"/>
          <p14:tracePt t="48496" x="1885950" y="3313113"/>
          <p14:tracePt t="48513" x="1835150" y="3324225"/>
          <p14:tracePt t="48531" x="1828800" y="3324225"/>
          <p14:tracePt t="48642" x="1885950" y="3319463"/>
          <p14:tracePt t="48648" x="1941513" y="3319463"/>
          <p14:tracePt t="48663" x="2009775" y="3319463"/>
          <p14:tracePt t="48679" x="2370138" y="3319463"/>
          <p14:tracePt t="48696" x="2659063" y="3295650"/>
          <p14:tracePt t="48713" x="2940050" y="3284538"/>
          <p14:tracePt t="48729" x="3167063" y="3284538"/>
          <p14:tracePt t="48746" x="3324225" y="3284538"/>
          <p14:tracePt t="48763" x="3392488" y="3284538"/>
          <p14:tracePt t="48780" x="3414713" y="3284538"/>
          <p14:tracePt t="48904" x="3414713" y="3279775"/>
          <p14:tracePt t="48912" x="3414713" y="3273425"/>
          <p14:tracePt t="48920" x="3409950" y="3268663"/>
          <p14:tracePt t="48944" x="3403600" y="3262313"/>
          <p14:tracePt t="48968" x="3392488" y="3262313"/>
          <p14:tracePt t="48977" x="3386138" y="3262313"/>
          <p14:tracePt t="48984" x="3370263" y="3262313"/>
          <p14:tracePt t="48996" x="3359150" y="3262313"/>
          <p14:tracePt t="49013" x="3284538" y="3279775"/>
          <p14:tracePt t="49030" x="3233738" y="3284538"/>
          <p14:tracePt t="49046" x="3211513" y="3290888"/>
          <p14:tracePt t="49063" x="3178175" y="3295650"/>
          <p14:tracePt t="49072" x="3155950" y="3302000"/>
          <p14:tracePt t="49089" x="3143250" y="3302000"/>
          <p14:tracePt t="49100" x="3098800" y="3302000"/>
          <p14:tracePt t="49113" x="3019425" y="3302000"/>
          <p14:tracePt t="49129" x="2838450" y="3302000"/>
          <p14:tracePt t="49146" x="2703513" y="3302000"/>
          <p14:tracePt t="49162" x="2619375" y="3302000"/>
          <p14:tracePt t="49179" x="2597150" y="3302000"/>
          <p14:tracePt t="49196" x="2568575" y="3295650"/>
          <p14:tracePt t="49213" x="2517775" y="3273425"/>
          <p14:tracePt t="49229" x="2471738" y="3262313"/>
          <p14:tracePt t="49247" x="2449513" y="3262313"/>
          <p14:tracePt t="49263" x="2449513" y="3257550"/>
          <p14:tracePt t="49432" x="2449513" y="3251200"/>
          <p14:tracePt t="49441" x="2449513" y="3244850"/>
          <p14:tracePt t="49456" x="2444750" y="3244850"/>
          <p14:tracePt t="49469" x="2444750" y="3240088"/>
          <p14:tracePt t="49485" x="2444750" y="3217863"/>
          <p14:tracePt t="49501" x="2444750" y="3211513"/>
          <p14:tracePt t="49518" x="2444750" y="3194050"/>
          <p14:tracePt t="49634" x="2449513" y="3189288"/>
          <p14:tracePt t="49641" x="2455863" y="3182938"/>
          <p14:tracePt t="49651" x="2482850" y="3182938"/>
          <p14:tracePt t="49668" x="2517775" y="3182938"/>
          <p14:tracePt t="49685" x="2522538" y="3182938"/>
          <p14:tracePt t="49720" x="2546350" y="3182938"/>
          <p14:tracePt t="49735" x="2590800" y="3194050"/>
          <p14:tracePt t="49752" x="2703513" y="3200400"/>
          <p14:tracePt t="49768" x="2917825" y="3200400"/>
          <p14:tracePt t="49784" x="2963863" y="3200400"/>
          <p14:tracePt t="49801" x="2974975" y="3200400"/>
          <p14:tracePt t="49872" x="2979738" y="3206750"/>
          <p14:tracePt t="49879" x="2997200" y="3211513"/>
          <p14:tracePt t="49888" x="3003550" y="3211513"/>
          <p14:tracePt t="49901" x="3008313" y="3211513"/>
          <p14:tracePt t="49986" x="3003550" y="3200400"/>
          <p14:tracePt t="50001" x="2997200" y="3194050"/>
          <p14:tracePt t="50008" x="2990850" y="3194050"/>
          <p14:tracePt t="50018" x="2986088" y="3194050"/>
          <p14:tracePt t="50034" x="2952750" y="3194050"/>
          <p14:tracePt t="50051" x="2873375" y="3194050"/>
          <p14:tracePt t="50068" x="2771775" y="3194050"/>
          <p14:tracePt t="50074" x="2736850" y="3194050"/>
          <p14:tracePt t="50085" x="2709863" y="3194050"/>
          <p14:tracePt t="50102" x="2698750" y="3194050"/>
          <p14:tracePt t="50184" x="2698750" y="3178175"/>
          <p14:tracePt t="50192" x="2714625" y="3171825"/>
          <p14:tracePt t="50201" x="2732088" y="3167063"/>
          <p14:tracePt t="50218" x="2873375" y="3121025"/>
          <p14:tracePt t="50235" x="3025775" y="3098800"/>
          <p14:tracePt t="50251" x="3240088" y="3070225"/>
          <p14:tracePt t="50268" x="3471863" y="3070225"/>
          <p14:tracePt t="50284" x="3719513" y="3070225"/>
          <p14:tracePt t="50301" x="3911600" y="3070225"/>
          <p14:tracePt t="50318" x="4035425" y="3070225"/>
          <p14:tracePt t="50334" x="4092575" y="3070225"/>
          <p14:tracePt t="50352" x="4132263" y="3070225"/>
          <p14:tracePt t="50368" x="4154488" y="3070225"/>
          <p14:tracePt t="50385" x="4183063" y="3070225"/>
          <p14:tracePt t="50401" x="4210050" y="3065463"/>
          <p14:tracePt t="50418" x="4233863" y="3065463"/>
          <p14:tracePt t="50434" x="4244975" y="3065463"/>
          <p14:tracePt t="50473" x="4256088" y="3065463"/>
          <p14:tracePt t="50485" x="4260850" y="3065463"/>
          <p14:tracePt t="50502" x="4267200" y="3065463"/>
          <p14:tracePt t="50578" x="4273550" y="3065463"/>
          <p14:tracePt t="50584" x="4278313" y="3065463"/>
          <p14:tracePt t="50840" x="4278313" y="3076575"/>
          <p14:tracePt t="50857" x="4278313" y="3081338"/>
          <p14:tracePt t="55056" x="4289425" y="3081338"/>
          <p14:tracePt t="55066" x="4311650" y="3081338"/>
          <p14:tracePt t="55074" x="4375150" y="3081338"/>
          <p14:tracePt t="55086" x="4514850" y="3076575"/>
          <p14:tracePt t="55103" x="4894263" y="3003550"/>
          <p14:tracePt t="55119" x="5300663" y="2878138"/>
          <p14:tracePt t="55136" x="5424488" y="2822575"/>
          <p14:tracePt t="55153" x="5576888" y="2760663"/>
          <p14:tracePt t="55169" x="5932488" y="2601913"/>
          <p14:tracePt t="55186" x="6338888" y="2376488"/>
          <p14:tracePt t="55203" x="6411913" y="2319338"/>
          <p14:tracePt t="55512" x="6411913" y="2314575"/>
          <p14:tracePt t="55520" x="6389688" y="2297113"/>
          <p14:tracePt t="55528" x="6372225" y="2292350"/>
          <p14:tracePt t="55536" x="6372225" y="2286000"/>
          <p14:tracePt t="55551" x="6367463" y="2286000"/>
          <p14:tracePt t="55567" x="6343650" y="2274888"/>
          <p14:tracePt t="55575" x="6305550" y="2246313"/>
          <p14:tracePt t="55584" x="6248400" y="2228850"/>
          <p14:tracePt t="55601" x="6096000" y="2201863"/>
          <p14:tracePt t="55617" x="5983288" y="2201863"/>
          <p14:tracePt t="55634" x="5961063" y="2217738"/>
          <p14:tracePt t="55651" x="5932488" y="2354263"/>
          <p14:tracePt t="55667" x="5886450" y="2460625"/>
          <p14:tracePt t="55684" x="5875338" y="2460625"/>
          <p14:tracePt t="56041" x="5875338" y="2455863"/>
          <p14:tracePt t="56048" x="5875338" y="2449513"/>
          <p14:tracePt t="56056" x="5819775" y="2449513"/>
          <p14:tracePt t="56069" x="5740400" y="2449513"/>
          <p14:tracePt t="56080" x="5672138" y="2449513"/>
          <p14:tracePt t="56096" x="5492750" y="2427288"/>
          <p14:tracePt t="56112" x="5429250" y="2420938"/>
          <p14:tracePt t="56129" x="5413375" y="2420938"/>
          <p14:tracePt t="56146" x="5402263" y="2420938"/>
          <p14:tracePt t="56163" x="5391150" y="2420938"/>
          <p14:tracePt t="56180" x="5391150" y="2416175"/>
          <p14:tracePt t="56360" x="5384800" y="2416175"/>
          <p14:tracePt t="56368" x="5378450" y="2416175"/>
          <p14:tracePt t="56392" x="5378450" y="2420938"/>
          <p14:tracePt t="56425" x="5378450" y="2427288"/>
          <p14:tracePt t="56432" x="5378450" y="2432050"/>
          <p14:tracePt t="56440" x="5378450" y="2444750"/>
          <p14:tracePt t="56448" x="5378450" y="2449513"/>
          <p14:tracePt t="56463" x="5378450" y="2478088"/>
          <p14:tracePt t="56479" x="5395913" y="2540000"/>
          <p14:tracePt t="56496" x="5446713" y="2659063"/>
          <p14:tracePt t="56513" x="5468938" y="2732088"/>
          <p14:tracePt t="56529" x="5468938" y="2776538"/>
          <p14:tracePt t="56546" x="5468938" y="2811463"/>
          <p14:tracePt t="56563" x="5468938" y="2851150"/>
          <p14:tracePt t="56567" x="5468938" y="2867025"/>
          <p14:tracePt t="56579" x="5468938" y="2895600"/>
          <p14:tracePt t="56596" x="5457825" y="2924175"/>
          <p14:tracePt t="56612" x="5453063" y="2979738"/>
          <p14:tracePt t="56629" x="5429250" y="3030538"/>
          <p14:tracePt t="56646" x="5424488" y="3065463"/>
          <p14:tracePt t="56663" x="5402263" y="3105150"/>
          <p14:tracePt t="56679" x="5384800" y="3121025"/>
          <p14:tracePt t="56696" x="5334000" y="3149600"/>
          <p14:tracePt t="56714" x="5254625" y="3160713"/>
          <p14:tracePt t="56729" x="5102225" y="3171825"/>
          <p14:tracePt t="56746" x="4978400" y="3178175"/>
          <p14:tracePt t="56763" x="4870450" y="3189288"/>
          <p14:tracePt t="56780" x="4768850" y="3194050"/>
          <p14:tracePt t="56796" x="4679950" y="3206750"/>
          <p14:tracePt t="56812" x="4549775" y="3206750"/>
          <p14:tracePt t="56830" x="4425950" y="3211513"/>
          <p14:tracePt t="56846" x="4346575" y="3211513"/>
          <p14:tracePt t="56863" x="4324350" y="3211513"/>
          <p14:tracePt t="56879" x="4311650" y="3206750"/>
          <p14:tracePt t="56896" x="4306888" y="3178175"/>
          <p14:tracePt t="56913" x="4329113" y="3121025"/>
          <p14:tracePt t="56929" x="4419600" y="3076575"/>
          <p14:tracePt t="56946" x="4549775" y="3014663"/>
          <p14:tracePt t="56963" x="4616450" y="3014663"/>
          <p14:tracePt t="56996" x="4622800" y="3014663"/>
          <p14:tracePt t="57017" x="4629150" y="3014663"/>
          <p14:tracePt t="57029" x="4633913" y="3014663"/>
          <p14:tracePt t="57046" x="4640263" y="3019425"/>
          <p14:tracePt t="57417" x="4645025" y="3019425"/>
          <p14:tracePt t="57432" x="4651375" y="3030538"/>
          <p14:tracePt t="57473" x="4656138" y="3036888"/>
          <p14:tracePt t="57488" x="4656138" y="3041650"/>
          <p14:tracePt t="57496" x="4662488" y="3041650"/>
          <p14:tracePt t="57512" x="4673600" y="3041650"/>
          <p14:tracePt t="57521" x="4679950" y="3041650"/>
          <p14:tracePt t="57538" x="4706938" y="3059113"/>
          <p14:tracePt t="57555" x="4724400" y="3065463"/>
          <p14:tracePt t="57571" x="4752975" y="3081338"/>
          <p14:tracePt t="57580" x="4764088" y="3081338"/>
          <p14:tracePt t="57600" x="4775200" y="3087688"/>
          <p14:tracePt t="57647" x="4786313" y="3092450"/>
          <p14:tracePt t="57657" x="4792663" y="3098800"/>
          <p14:tracePt t="57664" x="4792663" y="3105150"/>
          <p14:tracePt t="57675" x="4803775" y="3109913"/>
          <p14:tracePt t="57688" x="4819650" y="3127375"/>
          <p14:tracePt t="57705" x="4832350" y="3143250"/>
          <p14:tracePt t="57722" x="4854575" y="3160713"/>
          <p14:tracePt t="57738" x="4865688" y="3171825"/>
          <p14:tracePt t="57755" x="4870450" y="3178175"/>
          <p14:tracePt t="57771" x="4870450" y="3182938"/>
          <p14:tracePt t="57896" x="4876800" y="3189288"/>
          <p14:tracePt t="57904" x="4883150" y="3189288"/>
          <p14:tracePt t="57912" x="4887913" y="3194050"/>
          <p14:tracePt t="57921" x="4894263" y="3200400"/>
          <p14:tracePt t="57938" x="4905375" y="3211513"/>
          <p14:tracePt t="57955" x="4927600" y="3244850"/>
          <p14:tracePt t="57971" x="4960938" y="3273425"/>
          <p14:tracePt t="57988" x="5018088" y="3313113"/>
          <p14:tracePt t="58005" x="5068888" y="3324225"/>
          <p14:tracePt t="58021" x="5130800" y="3330575"/>
          <p14:tracePt t="58038" x="5159375" y="3330575"/>
          <p14:tracePt t="58055" x="5175250" y="3330575"/>
          <p14:tracePt t="58073" x="5221288" y="3330575"/>
          <p14:tracePt t="58096" x="5226050" y="3330575"/>
          <p14:tracePt t="58240" x="5232400" y="3330575"/>
          <p14:tracePt t="58472" x="5238750" y="3330575"/>
          <p14:tracePt t="58616" x="5243513" y="3324225"/>
          <p14:tracePt t="58624" x="5249863" y="3313113"/>
          <p14:tracePt t="58632" x="5254625" y="3302000"/>
          <p14:tracePt t="58656" x="5260975" y="3295650"/>
          <p14:tracePt t="58712" x="5265738" y="3295650"/>
          <p14:tracePt t="58721" x="5272088" y="3295650"/>
          <p14:tracePt t="58734" x="5283200" y="3290888"/>
          <p14:tracePt t="58743" x="5305425" y="3284538"/>
          <p14:tracePt t="58760" x="5356225" y="3262313"/>
          <p14:tracePt t="58777" x="5395913" y="3251200"/>
          <p14:tracePt t="58793" x="5418138" y="3251200"/>
          <p14:tracePt t="58827" x="5424488" y="3244850"/>
          <p14:tracePt t="58844" x="5429250" y="3244850"/>
          <p14:tracePt t="58860" x="5441950" y="3244850"/>
          <p14:tracePt t="58877" x="5446713" y="3244850"/>
          <p14:tracePt t="58893" x="5475288" y="3244850"/>
          <p14:tracePt t="58911" x="5492750" y="3244850"/>
          <p14:tracePt t="58928" x="5503863" y="3244850"/>
          <p14:tracePt t="58943" x="5526088" y="3244850"/>
          <p14:tracePt t="58960" x="5530850" y="3244850"/>
          <p14:tracePt t="58994" x="5548313" y="3244850"/>
          <p14:tracePt t="59010" x="5559425" y="3244850"/>
          <p14:tracePt t="59027" x="5559425" y="3257550"/>
          <p14:tracePt t="59043" x="5570538" y="3273425"/>
          <p14:tracePt t="59060" x="5576888" y="3279775"/>
          <p14:tracePt t="59081" x="5581650" y="3279775"/>
          <p14:tracePt t="59095" x="5594350" y="3279775"/>
          <p14:tracePt t="59110" x="5605463" y="3279775"/>
          <p14:tracePt t="59129" x="5645150" y="3279775"/>
          <p14:tracePt t="59143" x="5695950" y="3279775"/>
          <p14:tracePt t="59160" x="5734050" y="3279775"/>
          <p14:tracePt t="59177" x="5791200" y="3279775"/>
          <p14:tracePt t="59193" x="5870575" y="3279775"/>
          <p14:tracePt t="59210" x="5976938" y="3279775"/>
          <p14:tracePt t="59227" x="6089650" y="3279775"/>
          <p14:tracePt t="59243" x="6270625" y="3279775"/>
          <p14:tracePt t="59260" x="6457950" y="3279775"/>
          <p14:tracePt t="59277" x="6807200" y="3302000"/>
          <p14:tracePt t="59294" x="7242175" y="3302000"/>
          <p14:tracePt t="59310" x="7613650" y="3302000"/>
          <p14:tracePt t="59327" x="7816850" y="3302000"/>
          <p14:tracePt t="59343" x="7975600" y="3290888"/>
          <p14:tracePt t="59360" x="8116888" y="3268663"/>
          <p14:tracePt t="59377" x="8201025" y="3262313"/>
          <p14:tracePt t="59393" x="8286750" y="3244850"/>
          <p14:tracePt t="59410" x="8320088" y="3240088"/>
          <p14:tracePt t="59426" x="8342313" y="3240088"/>
          <p14:tracePt t="59472" x="8348663" y="3233738"/>
          <p14:tracePt t="59480" x="8353425" y="3233738"/>
          <p14:tracePt t="59493" x="8353425" y="3228975"/>
          <p14:tracePt t="59510" x="8359775" y="3217863"/>
          <p14:tracePt t="59529" x="8364538" y="3217863"/>
          <p14:tracePt t="59552" x="8370888" y="3211513"/>
          <p14:tracePt t="59632" x="8364538" y="3217863"/>
          <p14:tracePt t="59642" x="8359775" y="3217863"/>
          <p14:tracePt t="59648" x="8353425" y="3217863"/>
          <p14:tracePt t="59660" x="8331200" y="3222625"/>
          <p14:tracePt t="59677" x="8269288" y="3240088"/>
          <p14:tracePt t="59693" x="8116888" y="3290888"/>
          <p14:tracePt t="59710" x="7958138" y="3346450"/>
          <p14:tracePt t="59728" x="7829550" y="3386138"/>
          <p14:tracePt t="59743" x="7778750" y="3421063"/>
          <p14:tracePt t="59760" x="7750175" y="3432175"/>
          <p14:tracePt t="59793" x="7743825" y="3443288"/>
          <p14:tracePt t="59810" x="7739063" y="3448050"/>
          <p14:tracePt t="59827" x="7732713" y="3448050"/>
          <p14:tracePt t="59843" x="7721600" y="3454400"/>
          <p14:tracePt t="59876" x="7710488" y="3454400"/>
          <p14:tracePt t="59893" x="7704138" y="3460750"/>
          <p14:tracePt t="59910" x="7693025" y="3465513"/>
          <p14:tracePt t="59926" x="7688263" y="3465513"/>
          <p14:tracePt t="59943" x="7670800" y="3465513"/>
          <p14:tracePt t="60289" x="7677150" y="3465513"/>
          <p14:tracePt t="60297" x="7681913" y="3465513"/>
          <p14:tracePt t="60315" x="7688263" y="3465513"/>
          <p14:tracePt t="60323" x="7693025" y="3465513"/>
          <p14:tracePt t="60332" x="7699375" y="3465513"/>
          <p14:tracePt t="60349" x="7710488" y="3465513"/>
          <p14:tracePt t="60365" x="7727950" y="3465513"/>
          <p14:tracePt t="60382" x="7772400" y="3465513"/>
          <p14:tracePt t="60399" x="7805738" y="3465513"/>
          <p14:tracePt t="60415" x="7845425" y="3465513"/>
          <p14:tracePt t="60432" x="7891463" y="3465513"/>
          <p14:tracePt t="60448" x="7902575" y="3465513"/>
          <p14:tracePt t="60465" x="7924800" y="3465513"/>
          <p14:tracePt t="60482" x="7942263" y="3465513"/>
          <p14:tracePt t="60499" x="7953375" y="3465513"/>
          <p14:tracePt t="60560" x="7947025" y="3465513"/>
          <p14:tracePt t="60571" x="7902575" y="3465513"/>
          <p14:tracePt t="60582" x="7834313" y="3476625"/>
          <p14:tracePt t="60588" x="7761288" y="3498850"/>
          <p14:tracePt t="60598" x="7659688" y="3511550"/>
          <p14:tracePt t="60615" x="7518400" y="3538538"/>
          <p14:tracePt t="60632" x="7343775" y="3573463"/>
          <p14:tracePt t="60648" x="7337425" y="3573463"/>
          <p14:tracePt t="60696" x="7337425" y="3567113"/>
          <p14:tracePt t="60704" x="7377113" y="3544888"/>
          <p14:tracePt t="60715" x="7445375" y="3527425"/>
          <p14:tracePt t="60732" x="7569200" y="3465513"/>
          <p14:tracePt t="60749" x="7699375" y="3414713"/>
          <p14:tracePt t="60765" x="7845425" y="3403600"/>
          <p14:tracePt t="60782" x="7981950" y="3403600"/>
          <p14:tracePt t="60799" x="8077200" y="3403600"/>
          <p14:tracePt t="60816" x="8088313" y="3421063"/>
          <p14:tracePt t="60832" x="8066088" y="3436938"/>
          <p14:tracePt t="60849" x="8020050" y="3448050"/>
          <p14:tracePt t="60865" x="7924800" y="3471863"/>
          <p14:tracePt t="60882" x="7885113" y="3476625"/>
          <p14:tracePt t="60898" x="7856538" y="3482975"/>
          <p14:tracePt t="60945" x="7862888" y="3476625"/>
          <p14:tracePt t="60954" x="7862888" y="3471863"/>
          <p14:tracePt t="60965" x="7867650" y="3465513"/>
          <p14:tracePt t="60982" x="7885113" y="3454400"/>
          <p14:tracePt t="60999" x="7891463" y="3454400"/>
          <p14:tracePt t="61056" x="7885113" y="3448050"/>
          <p14:tracePt t="61066" x="7880350" y="3448050"/>
          <p14:tracePt t="61074" x="7856538" y="3448050"/>
          <p14:tracePt t="61082" x="7845425" y="3448050"/>
          <p14:tracePt t="61296" x="7840663" y="3448050"/>
          <p14:tracePt t="61320" x="7840663" y="3460750"/>
          <p14:tracePt t="61328" x="7840663" y="3471863"/>
          <p14:tracePt t="61496" x="7845425" y="3476625"/>
          <p14:tracePt t="61504" x="7851775" y="3482975"/>
          <p14:tracePt t="61520" x="7862888" y="3482975"/>
          <p14:tracePt t="61531" x="7862888" y="3487738"/>
          <p14:tracePt t="61543" x="7867650" y="3487738"/>
          <p14:tracePt t="61561" x="7896225" y="3487738"/>
          <p14:tracePt t="61579" x="7902575" y="3487738"/>
          <p14:tracePt t="61594" x="7918450" y="3487738"/>
          <p14:tracePt t="61614" x="7935913" y="3487738"/>
          <p14:tracePt t="61627" x="7975600" y="3498850"/>
          <p14:tracePt t="61643" x="7997825" y="3505200"/>
          <p14:tracePt t="61660" x="8015288" y="3522663"/>
          <p14:tracePt t="61677" x="8026400" y="3527425"/>
          <p14:tracePt t="61693" x="8037513" y="3527425"/>
          <p14:tracePt t="61768" x="8043863" y="3527425"/>
          <p14:tracePt t="61824" x="8043863" y="3533775"/>
          <p14:tracePt t="61848" x="8026400" y="3538538"/>
          <p14:tracePt t="61856" x="8020050" y="3538538"/>
          <p14:tracePt t="61864" x="8004175" y="3544888"/>
          <p14:tracePt t="61877" x="7993063" y="3562350"/>
          <p14:tracePt t="61893" x="7947025" y="3567113"/>
          <p14:tracePt t="61910" x="7907338" y="3573463"/>
          <p14:tracePt t="61927" x="7885113" y="3573463"/>
          <p14:tracePt t="61944" x="7845425" y="3573463"/>
          <p14:tracePt t="61961" x="7812088" y="3573463"/>
          <p14:tracePt t="61977" x="7778750" y="3573463"/>
          <p14:tracePt t="61993" x="7732713" y="3578225"/>
          <p14:tracePt t="62011" x="7688263" y="3578225"/>
          <p14:tracePt t="62027" x="7580313" y="3606800"/>
          <p14:tracePt t="62043" x="7456488" y="3624263"/>
          <p14:tracePt t="62061" x="7332663" y="3629025"/>
          <p14:tracePt t="62071" x="7213600" y="3640138"/>
          <p14:tracePt t="62081" x="7156450" y="3646488"/>
          <p14:tracePt t="62095" x="7140575" y="3646488"/>
          <p14:tracePt t="62110" x="7078663" y="3646488"/>
          <p14:tracePt t="62127" x="7021513" y="3646488"/>
          <p14:tracePt t="62144" x="6840538" y="3646488"/>
          <p14:tracePt t="62160" x="6683375" y="3646488"/>
          <p14:tracePt t="62178" x="6597650" y="3663950"/>
          <p14:tracePt t="62193" x="6343650" y="3725863"/>
          <p14:tracePt t="62210" x="6113463" y="3770313"/>
          <p14:tracePt t="62227" x="5707063" y="3860800"/>
          <p14:tracePt t="62243" x="5226050" y="3995738"/>
          <p14:tracePt t="62260" x="4713288" y="4097338"/>
          <p14:tracePt t="62277" x="4391025" y="4132263"/>
          <p14:tracePt t="62294" x="4210050" y="4154488"/>
          <p14:tracePt t="62311" x="4171950" y="4165600"/>
          <p14:tracePt t="62327" x="4125913" y="4176713"/>
          <p14:tracePt t="62343" x="3956050" y="4194175"/>
          <p14:tracePt t="62361" x="3803650" y="4238625"/>
          <p14:tracePt t="62378" x="3578225" y="4267200"/>
          <p14:tracePt t="62394" x="3375025" y="4300538"/>
          <p14:tracePt t="62411" x="3262313" y="4300538"/>
          <p14:tracePt t="62427" x="3160713" y="4300538"/>
          <p14:tracePt t="62444" x="3065463" y="4300538"/>
          <p14:tracePt t="62460" x="2952750" y="4300538"/>
          <p14:tracePt t="62476" x="2851150" y="4300538"/>
          <p14:tracePt t="62493" x="2771775" y="4300538"/>
          <p14:tracePt t="62511" x="2698750" y="4300538"/>
          <p14:tracePt t="62527" x="2635250" y="4300538"/>
          <p14:tracePt t="62544" x="2579688" y="4300538"/>
          <p14:tracePt t="62560" x="2398713" y="4300538"/>
          <p14:tracePt t="62577" x="2217738" y="4300538"/>
          <p14:tracePt t="62593" x="2100263" y="4284663"/>
          <p14:tracePt t="62611" x="2100263" y="4278313"/>
          <p14:tracePt t="62656" x="2089150" y="4267200"/>
          <p14:tracePt t="62664" x="2076450" y="4260850"/>
          <p14:tracePt t="62676" x="2065338" y="4249738"/>
          <p14:tracePt t="62693" x="2060575" y="4227513"/>
          <p14:tracePt t="62710" x="2054225" y="4216400"/>
          <p14:tracePt t="62726" x="2054225" y="4183063"/>
          <p14:tracePt t="62743" x="2054225" y="4148138"/>
          <p14:tracePt t="62760" x="2071688" y="4097338"/>
          <p14:tracePt t="62776" x="2082800" y="4075113"/>
          <p14:tracePt t="62793" x="2105025" y="4041775"/>
          <p14:tracePt t="62810" x="2116138" y="4024313"/>
          <p14:tracePt t="62827" x="2127250" y="4006850"/>
          <p14:tracePt t="62844" x="2133600" y="4002088"/>
          <p14:tracePt t="62860" x="2151063" y="3995738"/>
          <p14:tracePt t="62877" x="2155825" y="3990975"/>
          <p14:tracePt t="62893" x="2162175" y="3984625"/>
          <p14:tracePt t="62910" x="2184400" y="3979863"/>
          <p14:tracePt t="62927" x="2235200" y="3973513"/>
          <p14:tracePt t="62943" x="2279650" y="3962400"/>
          <p14:tracePt t="62960" x="2303463" y="3956050"/>
          <p14:tracePt t="62977" x="2325688" y="3944938"/>
          <p14:tracePt t="62993" x="2354263" y="3933825"/>
          <p14:tracePt t="63010" x="2444750" y="3911600"/>
          <p14:tracePt t="63027" x="2528888" y="3883025"/>
          <p14:tracePt t="63043" x="2652713" y="3867150"/>
          <p14:tracePt t="63060" x="2794000" y="3843338"/>
          <p14:tracePt t="63069" x="2873375" y="3843338"/>
          <p14:tracePt t="63080" x="3008313" y="3821113"/>
          <p14:tracePt t="63094" x="3059113" y="3816350"/>
          <p14:tracePt t="63110" x="3143250" y="3781425"/>
          <p14:tracePt t="63127" x="3206750" y="3765550"/>
          <p14:tracePt t="63148" x="3319463" y="3765550"/>
          <p14:tracePt t="63160" x="3425825" y="3765550"/>
          <p14:tracePt t="63177" x="3573463" y="3765550"/>
          <p14:tracePt t="63193" x="3697288" y="3765550"/>
          <p14:tracePt t="63210" x="3765550" y="3765550"/>
          <p14:tracePt t="63227" x="3781425" y="3765550"/>
          <p14:tracePt t="63244" x="3787775" y="3765550"/>
          <p14:tracePt t="63276" x="3810000" y="3765550"/>
          <p14:tracePt t="63293" x="3832225" y="3765550"/>
          <p14:tracePt t="63310" x="3867150" y="3765550"/>
          <p14:tracePt t="63327" x="3894138" y="3765550"/>
          <p14:tracePt t="63424" x="3900488" y="3765550"/>
          <p14:tracePt t="63432" x="3905250" y="3765550"/>
          <p14:tracePt t="63443" x="3929063" y="3765550"/>
          <p14:tracePt t="63460" x="3990975" y="3765550"/>
          <p14:tracePt t="63476" x="4052888" y="3765550"/>
          <p14:tracePt t="63493" x="4097338" y="3759200"/>
          <p14:tracePt t="63510" x="4154488" y="3752850"/>
          <p14:tracePt t="63526" x="4210050" y="3752850"/>
          <p14:tracePt t="63543" x="4222750" y="3752850"/>
          <p14:tracePt t="63648" x="4198938" y="3752850"/>
          <p14:tracePt t="63657" x="4148138" y="3759200"/>
          <p14:tracePt t="63666" x="4092575" y="3770313"/>
          <p14:tracePt t="63676" x="4075113" y="3770313"/>
          <p14:tracePt t="63693" x="3984625" y="3776663"/>
          <p14:tracePt t="63710" x="3849688" y="3776663"/>
          <p14:tracePt t="63727" x="3748088" y="3776663"/>
          <p14:tracePt t="63743" x="3600450" y="3776663"/>
          <p14:tracePt t="63760" x="3476625" y="3776663"/>
          <p14:tracePt t="63840" x="3482975" y="3776663"/>
          <p14:tracePt t="63848" x="3511550" y="3770313"/>
          <p14:tracePt t="63859" x="3589338" y="3759200"/>
          <p14:tracePt t="63876" x="3736975" y="3741738"/>
          <p14:tracePt t="63893" x="3951288" y="3741738"/>
          <p14:tracePt t="63909" x="4295775" y="3741738"/>
          <p14:tracePt t="63926" x="4826000" y="3741738"/>
          <p14:tracePt t="63943" x="5378450" y="3741738"/>
          <p14:tracePt t="63960" x="5588000" y="3741738"/>
          <p14:tracePt t="63976" x="5700713" y="3741738"/>
          <p14:tracePt t="64208" x="5711825" y="3741738"/>
          <p14:tracePt t="64216" x="5722938" y="3741738"/>
          <p14:tracePt t="64226" x="5734050" y="3741738"/>
          <p14:tracePt t="64243" x="5848350" y="3741738"/>
          <p14:tracePt t="64259" x="5954713" y="3741738"/>
          <p14:tracePt t="64277" x="6022975" y="3741738"/>
          <p14:tracePt t="64293" x="6073775" y="3741738"/>
          <p14:tracePt t="64309" x="6113463" y="3748088"/>
          <p14:tracePt t="64327" x="6135688" y="3748088"/>
          <p14:tracePt t="64456" x="6135688" y="3752850"/>
          <p14:tracePt t="64464" x="6129338" y="3752850"/>
          <p14:tracePt t="64472" x="6124575" y="3752850"/>
          <p14:tracePt t="64481" x="6113463" y="3752850"/>
          <p14:tracePt t="64632" x="6102350" y="3759200"/>
          <p14:tracePt t="64641" x="6089650" y="3765550"/>
          <p14:tracePt t="64648" x="6078538" y="3781425"/>
          <p14:tracePt t="64659" x="6073775" y="3787775"/>
          <p14:tracePt t="64712" x="6073775" y="3792538"/>
          <p14:tracePt t="64729" x="6089650" y="3792538"/>
          <p14:tracePt t="64737" x="6102350" y="3792538"/>
          <p14:tracePt t="64824" x="6096000" y="3792538"/>
          <p14:tracePt t="64832" x="6089650" y="3792538"/>
          <p14:tracePt t="64852" x="6078538" y="3792538"/>
          <p14:tracePt t="64859" x="6062663" y="3792538"/>
          <p14:tracePt t="64877" x="6038850" y="3792538"/>
          <p14:tracePt t="65120" x="6045200" y="3792538"/>
          <p14:tracePt t="65136" x="6051550" y="3792538"/>
          <p14:tracePt t="65184" x="6056313" y="3792538"/>
          <p14:tracePt t="65192" x="6073775" y="3792538"/>
          <p14:tracePt t="65200" x="6078538" y="3792538"/>
          <p14:tracePt t="65215" x="6102350" y="3776663"/>
          <p14:tracePt t="65231" x="6197600" y="3725863"/>
          <p14:tracePt t="65248" x="6242050" y="3702050"/>
          <p14:tracePt t="65265" x="6265863" y="3697288"/>
          <p14:tracePt t="65360" x="6254750" y="3697288"/>
          <p14:tracePt t="65368" x="6242050" y="3702050"/>
          <p14:tracePt t="65689" x="6230938" y="3702050"/>
          <p14:tracePt t="65696" x="6175375" y="3702050"/>
          <p14:tracePt t="65704" x="6118225" y="3690938"/>
          <p14:tracePt t="65721" x="5949950" y="3657600"/>
          <p14:tracePt t="65741" x="5797550" y="3629025"/>
          <p14:tracePt t="65754" x="5565775" y="3589338"/>
          <p14:tracePt t="65771" x="5429250" y="3567113"/>
          <p14:tracePt t="65787" x="5418138" y="3562350"/>
          <p14:tracePt t="65822" x="5418138" y="3556000"/>
          <p14:tracePt t="65838" x="5468938" y="3505200"/>
          <p14:tracePt t="65855" x="5576888" y="3436938"/>
          <p14:tracePt t="65871" x="5672138" y="3397250"/>
          <p14:tracePt t="65888" x="5768975" y="3375025"/>
          <p14:tracePt t="65904" x="5797550" y="3375025"/>
          <p14:tracePt t="65921" x="5813425" y="3375025"/>
          <p14:tracePt t="65984" x="5819775" y="3370263"/>
          <p14:tracePt t="65992" x="5824538" y="3363913"/>
          <p14:tracePt t="66024" x="5824538" y="3359150"/>
          <p14:tracePt t="66040" x="5813425" y="3352800"/>
          <p14:tracePt t="66216" x="5819775" y="3359150"/>
          <p14:tracePt t="66225" x="5824538" y="3359150"/>
          <p14:tracePt t="66232" x="5830888" y="3363913"/>
          <p14:tracePt t="66241" x="5830888" y="3370263"/>
          <p14:tracePt t="66254" x="5830888" y="3375025"/>
          <p14:tracePt t="66271" x="5830888" y="3381375"/>
          <p14:tracePt t="66287" x="5830888" y="3392488"/>
          <p14:tracePt t="66304" x="5830888" y="3403600"/>
          <p14:tracePt t="66401" x="5830888" y="3409950"/>
          <p14:tracePt t="66409" x="5830888" y="3421063"/>
          <p14:tracePt t="66616" x="5830888" y="3425825"/>
          <p14:tracePt t="66680" x="5835650" y="3425825"/>
          <p14:tracePt t="66696" x="5835650" y="3421063"/>
          <p14:tracePt t="66707" x="5835650" y="3403600"/>
          <p14:tracePt t="66712" x="5835650" y="3386138"/>
          <p14:tracePt t="66726" x="5835650" y="3363913"/>
          <p14:tracePt t="66743" x="5835650" y="3313113"/>
          <p14:tracePt t="66759" x="5835650" y="3268663"/>
          <p14:tracePt t="66776" x="5842000" y="3240088"/>
          <p14:tracePt t="66793" x="5842000" y="3222625"/>
          <p14:tracePt t="66809" x="5842000" y="3211513"/>
          <p14:tracePt t="66896" x="5842000" y="3217863"/>
          <p14:tracePt t="66904" x="5842000" y="3240088"/>
          <p14:tracePt t="66912" x="5842000" y="3268663"/>
          <p14:tracePt t="66926" x="5842000" y="3284538"/>
          <p14:tracePt t="66943" x="5842000" y="3330575"/>
          <p14:tracePt t="66960" x="5842000" y="3414713"/>
          <p14:tracePt t="66976" x="5842000" y="3454400"/>
          <p14:tracePt t="66993" x="5842000" y="3482975"/>
          <p14:tracePt t="67168" x="5842000" y="3487738"/>
          <p14:tracePt t="67192" x="5835650" y="3487738"/>
          <p14:tracePt t="67210" x="5830888" y="3487738"/>
          <p14:tracePt t="67216" x="5824538" y="3487738"/>
          <p14:tracePt t="67226" x="5797550" y="3487738"/>
          <p14:tracePt t="67243" x="5751513" y="3487738"/>
          <p14:tracePt t="67259" x="5718175" y="3487738"/>
          <p14:tracePt t="67276" x="5700713" y="3487738"/>
          <p14:tracePt t="67293" x="5683250" y="3487738"/>
          <p14:tracePt t="67309" x="5667375" y="3487738"/>
          <p14:tracePt t="67326" x="5638800" y="3487738"/>
          <p14:tracePt t="67344" x="5616575" y="3487738"/>
          <p14:tracePt t="67361" x="5599113" y="3487738"/>
          <p14:tracePt t="67377" x="5576888" y="3476625"/>
          <p14:tracePt t="67393" x="5559425" y="3460750"/>
          <p14:tracePt t="67410" x="5554663" y="3460750"/>
          <p14:tracePt t="67426" x="5548313" y="3454400"/>
          <p14:tracePt t="67611" x="5537200" y="3454400"/>
          <p14:tracePt t="67626" x="5519738" y="3460750"/>
          <p14:tracePt t="67631" x="5514975" y="3465513"/>
          <p14:tracePt t="67643" x="5508625" y="3465513"/>
          <p14:tracePt t="67660" x="5486400" y="3476625"/>
          <p14:tracePt t="67676" x="5441950" y="3487738"/>
          <p14:tracePt t="67693" x="5413375" y="3498850"/>
          <p14:tracePt t="67709" x="5384800" y="3505200"/>
          <p14:tracePt t="67727" x="5362575" y="3511550"/>
          <p14:tracePt t="67743" x="5340350" y="3516313"/>
          <p14:tracePt t="67760" x="5276850" y="3522663"/>
          <p14:tracePt t="67776" x="5232400" y="3522663"/>
          <p14:tracePt t="67793" x="5164138" y="3522663"/>
          <p14:tracePt t="67809" x="5086350" y="3522663"/>
          <p14:tracePt t="67826" x="5022850" y="3522663"/>
          <p14:tracePt t="67843" x="4967288" y="3522663"/>
          <p14:tracePt t="67859" x="4916488" y="3522663"/>
          <p14:tracePt t="67876" x="4876800" y="3522663"/>
          <p14:tracePt t="67893" x="4786313" y="3522663"/>
          <p14:tracePt t="67910" x="4684713" y="3516313"/>
          <p14:tracePt t="67927" x="4554538" y="3487738"/>
          <p14:tracePt t="67943" x="4425950" y="3471863"/>
          <p14:tracePt t="67959" x="4227513" y="3432175"/>
          <p14:tracePt t="67976" x="4121150" y="3403600"/>
          <p14:tracePt t="67992" x="4024313" y="3386138"/>
          <p14:tracePt t="68010" x="3951288" y="3363913"/>
          <p14:tracePt t="68026" x="3905250" y="3363913"/>
          <p14:tracePt t="68042" x="3889375" y="3359150"/>
          <p14:tracePt t="68152" x="3883025" y="3352800"/>
          <p14:tracePt t="68176" x="3883025" y="3346450"/>
          <p14:tracePt t="68184" x="3883025" y="3335338"/>
          <p14:tracePt t="68200" x="3883025" y="3330575"/>
          <p14:tracePt t="68329" x="3878263" y="3330575"/>
          <p14:tracePt t="68336" x="3878263" y="3335338"/>
          <p14:tracePt t="68346" x="3871913" y="3341688"/>
          <p14:tracePt t="68360" x="3867150" y="3341688"/>
          <p14:tracePt t="68376" x="3843338" y="3370263"/>
          <p14:tracePt t="68392" x="3821113" y="3403600"/>
          <p14:tracePt t="68410" x="3803650" y="3403600"/>
          <p14:tracePt t="68426" x="3792538" y="3414713"/>
          <p14:tracePt t="68443" x="3776663" y="3414713"/>
          <p14:tracePt t="68459" x="3759200" y="3414713"/>
          <p14:tracePt t="68476" x="3748088" y="3414713"/>
          <p14:tracePt t="68493" x="3736975" y="3414713"/>
          <p14:tracePt t="68509" x="3725863" y="3414713"/>
          <p14:tracePt t="68526" x="3697288" y="3392488"/>
          <p14:tracePt t="68543" x="3663950" y="3341688"/>
          <p14:tracePt t="68559" x="3617913" y="3295650"/>
          <p14:tracePt t="68576" x="3556000" y="3217863"/>
          <p14:tracePt t="68592" x="3498850" y="3143250"/>
          <p14:tracePt t="68610" x="3392488" y="3041650"/>
          <p14:tracePt t="68626" x="3284538" y="2968625"/>
          <p14:tracePt t="68642" x="3182938" y="2917825"/>
          <p14:tracePt t="68660" x="3138488" y="2917825"/>
          <p14:tracePt t="68676" x="3116263" y="2913063"/>
          <p14:tracePt t="68864" x="3121025" y="2924175"/>
          <p14:tracePt t="68872" x="3132138" y="2935288"/>
          <p14:tracePt t="68881" x="3149600" y="2946400"/>
          <p14:tracePt t="68892" x="3160713" y="2968625"/>
          <p14:tracePt t="68909" x="3200400" y="3003550"/>
          <p14:tracePt t="68926" x="3244850" y="3025775"/>
          <p14:tracePt t="68942" x="3290888" y="3036888"/>
          <p14:tracePt t="68959" x="3319463" y="3036888"/>
          <p14:tracePt t="68976" x="3375025" y="3036888"/>
          <p14:tracePt t="68992" x="3432175" y="3036888"/>
          <p14:tracePt t="69009" x="3527425" y="3054350"/>
          <p14:tracePt t="69026" x="3629025" y="3092450"/>
          <p14:tracePt t="69042" x="3719513" y="3105150"/>
          <p14:tracePt t="69059" x="3803650" y="3109913"/>
          <p14:tracePt t="69076" x="3889375" y="3109913"/>
          <p14:tracePt t="69082" x="3905250" y="3116263"/>
          <p14:tracePt t="69092" x="3922713" y="3116263"/>
          <p14:tracePt t="69110" x="3968750" y="3116263"/>
          <p14:tracePt t="69126" x="3990975" y="3116263"/>
          <p14:tracePt t="69329" x="3979863" y="3116263"/>
          <p14:tracePt t="69344" x="3973513" y="3116263"/>
          <p14:tracePt t="69352" x="3968750" y="3116263"/>
          <p14:tracePt t="69369" x="3956050" y="3116263"/>
          <p14:tracePt t="69400" x="3951288" y="3116263"/>
          <p14:tracePt t="69408" x="3940175" y="3116263"/>
          <p14:tracePt t="69416" x="3933825" y="3116263"/>
          <p14:tracePt t="69433" x="3929063" y="3116263"/>
          <p14:tracePt t="69536" x="3929063" y="3121025"/>
          <p14:tracePt t="69552" x="3933825" y="3132138"/>
          <p14:tracePt t="69560" x="3940175" y="3138488"/>
          <p14:tracePt t="69577" x="3944938" y="3138488"/>
          <p14:tracePt t="69585" x="3944938" y="3143250"/>
          <p14:tracePt t="69599" x="3951288" y="3143250"/>
          <p14:tracePt t="69616" x="3968750" y="3171825"/>
          <p14:tracePt t="69636" x="3979863" y="3182938"/>
          <p14:tracePt t="69736" x="3984625" y="3182938"/>
          <p14:tracePt t="69744" x="3990975" y="3189288"/>
          <p14:tracePt t="69760" x="4002088" y="3189288"/>
          <p14:tracePt t="69776" x="4006850" y="3189288"/>
          <p14:tracePt t="69785" x="4019550" y="3200400"/>
          <p14:tracePt t="69799" x="4030663" y="3200400"/>
          <p14:tracePt t="69816" x="4148138" y="3228975"/>
          <p14:tracePt t="69833" x="4227513" y="3228975"/>
          <p14:tracePt t="69850" x="4273550" y="3228975"/>
          <p14:tracePt t="69866" x="4311650" y="3228975"/>
          <p14:tracePt t="69883" x="4324350" y="3228975"/>
          <p14:tracePt t="69900" x="4346575" y="3228975"/>
          <p14:tracePt t="69916" x="4362450" y="3233738"/>
          <p14:tracePt t="69932" x="4375150" y="3244850"/>
          <p14:tracePt t="70002" x="4362450" y="3244850"/>
          <p14:tracePt t="70008" x="4329113" y="3244850"/>
          <p14:tracePt t="70016" x="4295775" y="3244850"/>
          <p14:tracePt t="70032" x="4198938" y="3244850"/>
          <p14:tracePt t="70049" x="4097338" y="3244850"/>
          <p14:tracePt t="70066" x="4052888" y="3240088"/>
          <p14:tracePt t="70072" x="4041775" y="3222625"/>
          <p14:tracePt t="70084" x="4024313" y="3211513"/>
          <p14:tracePt t="70099" x="4019550" y="3200400"/>
          <p14:tracePt t="70116" x="4019550" y="3194050"/>
          <p14:tracePt t="70134" x="4019550" y="3171825"/>
          <p14:tracePt t="70136" x="4019550" y="3167063"/>
          <p14:tracePt t="70149" x="4019550" y="3160713"/>
          <p14:tracePt t="70166" x="4024313" y="3149600"/>
          <p14:tracePt t="70182" x="4035425" y="3138488"/>
          <p14:tracePt t="70199" x="4046538" y="3138488"/>
          <p14:tracePt t="70216" x="4108450" y="3138488"/>
          <p14:tracePt t="70233" x="4165600" y="3138488"/>
          <p14:tracePt t="70250" x="4273550" y="3155950"/>
          <p14:tracePt t="70265" x="4329113" y="3155950"/>
          <p14:tracePt t="70283" x="4368800" y="3155950"/>
          <p14:tracePt t="70368" x="4368800" y="3160713"/>
          <p14:tracePt t="70379" x="4362450" y="3160713"/>
          <p14:tracePt t="70385" x="4340225" y="3167063"/>
          <p14:tracePt t="70400" x="4289425" y="3178175"/>
          <p14:tracePt t="70415" x="4143375" y="3211513"/>
          <p14:tracePt t="70432" x="4103688" y="3211513"/>
          <p14:tracePt t="70832" x="4108450" y="3211513"/>
          <p14:tracePt t="70840" x="4114800" y="3211513"/>
          <p14:tracePt t="70849" x="4121150" y="3211513"/>
          <p14:tracePt t="70859" x="4132263" y="3211513"/>
          <p14:tracePt t="70871" x="4143375" y="3217863"/>
          <p14:tracePt t="70888" x="4176713" y="3222625"/>
          <p14:tracePt t="70905" x="4187825" y="3228975"/>
          <p14:tracePt t="71088" x="4198938" y="3222625"/>
          <p14:tracePt t="71104" x="4198938" y="3217863"/>
          <p14:tracePt t="71121" x="4210050" y="3200400"/>
          <p14:tracePt t="71264" x="4210050" y="3206750"/>
          <p14:tracePt t="71273" x="4216400" y="3211513"/>
          <p14:tracePt t="71282" x="4216400" y="3217863"/>
          <p14:tracePt t="71288" x="4216400" y="3233738"/>
          <p14:tracePt t="71305" x="4216400" y="3262313"/>
          <p14:tracePt t="71321" x="4227513" y="3313113"/>
          <p14:tracePt t="71337" x="4227513" y="3375025"/>
          <p14:tracePt t="71354" x="4227513" y="3432175"/>
          <p14:tracePt t="71371" x="4227513" y="3487738"/>
          <p14:tracePt t="71387" x="4227513" y="3584575"/>
          <p14:tracePt t="71404" x="4227513" y="3629025"/>
          <p14:tracePt t="71421" x="4227513" y="3668713"/>
          <p14:tracePt t="71473" x="4227513" y="3675063"/>
          <p14:tracePt t="71490" x="4227513" y="3679825"/>
          <p14:tracePt t="71496" x="4227513" y="3686175"/>
          <p14:tracePt t="71504" x="4233863" y="3690938"/>
          <p14:tracePt t="71521" x="4233863" y="3697288"/>
          <p14:tracePt t="71560" x="4233863" y="3708400"/>
          <p14:tracePt t="71571" x="4244975" y="3708400"/>
          <p14:tracePt t="71593" x="4249738" y="3714750"/>
          <p14:tracePt t="71602" x="4256088" y="3719513"/>
          <p14:tracePt t="71608" x="4260850" y="3725863"/>
          <p14:tracePt t="71621" x="4260850" y="3730625"/>
          <p14:tracePt t="71638" x="4267200" y="3736975"/>
          <p14:tracePt t="71655" x="4273550" y="3748088"/>
          <p14:tracePt t="71672" x="4278313" y="3765550"/>
          <p14:tracePt t="71689" x="4295775" y="3798888"/>
          <p14:tracePt t="71704" x="4295775" y="3816350"/>
          <p14:tracePt t="71721" x="4306888" y="3832225"/>
          <p14:tracePt t="71737" x="4324350" y="3849688"/>
          <p14:tracePt t="71776" x="4324350" y="3854450"/>
          <p14:tracePt t="71787" x="4329113" y="3854450"/>
          <p14:tracePt t="71804" x="4335463" y="3871913"/>
          <p14:tracePt t="71822" x="4340225" y="3883025"/>
          <p14:tracePt t="71837" x="4351338" y="3900488"/>
          <p14:tracePt t="71854" x="4357688" y="3922713"/>
          <p14:tracePt t="71871" x="4362450" y="3929063"/>
          <p14:tracePt t="71888" x="4375150" y="3951288"/>
          <p14:tracePt t="71904" x="4375150" y="3962400"/>
          <p14:tracePt t="71921" x="4379913" y="3973513"/>
          <p14:tracePt t="71937" x="4413250" y="4006850"/>
          <p14:tracePt t="71954" x="4441825" y="4052888"/>
          <p14:tracePt t="71971" x="4492625" y="4086225"/>
          <p14:tracePt t="71988" x="4560888" y="4114800"/>
          <p14:tracePt t="72004" x="4600575" y="4143375"/>
          <p14:tracePt t="72021" x="4645025" y="4165600"/>
          <p14:tracePt t="72038" x="4679950" y="4194175"/>
          <p14:tracePt t="72055" x="4730750" y="4216400"/>
          <p14:tracePt t="72072" x="4757738" y="4238625"/>
          <p14:tracePt t="72079" x="4768850" y="4256088"/>
          <p14:tracePt t="72087" x="4786313" y="4273550"/>
          <p14:tracePt t="72104" x="4803775" y="4278313"/>
          <p14:tracePt t="72121" x="4819650" y="4289425"/>
          <p14:tracePt t="72138" x="4826000" y="4300538"/>
          <p14:tracePt t="72194" x="4826000" y="4306888"/>
          <p14:tracePt t="72209" x="4832350" y="4306888"/>
          <p14:tracePt t="72217" x="4837113" y="4311650"/>
          <p14:tracePt t="72224" x="4843463" y="4311650"/>
          <p14:tracePt t="72237" x="4848225" y="4311650"/>
          <p14:tracePt t="72254" x="4859338" y="4318000"/>
          <p14:tracePt t="72271" x="4859338" y="4329113"/>
          <p14:tracePt t="72287" x="4876800" y="4357688"/>
          <p14:tracePt t="72304" x="4883150" y="4386263"/>
          <p14:tracePt t="72321" x="4899025" y="4408488"/>
          <p14:tracePt t="72337" x="4905375" y="4437063"/>
          <p14:tracePt t="72354" x="4910138" y="4459288"/>
          <p14:tracePt t="72370" x="4921250" y="4481513"/>
          <p14:tracePt t="72387" x="4945063" y="4514850"/>
          <p14:tracePt t="72404" x="4949825" y="4538663"/>
          <p14:tracePt t="72421" x="4972050" y="4572000"/>
          <p14:tracePt t="72437" x="4984750" y="4600575"/>
          <p14:tracePt t="72454" x="4995863" y="4622800"/>
          <p14:tracePt t="72471" x="5011738" y="4633913"/>
          <p14:tracePt t="73224" x="5011738" y="4640263"/>
          <p14:tracePt t="73240" x="5006975" y="4656138"/>
          <p14:tracePt t="73248" x="4989513" y="4667250"/>
          <p14:tracePt t="73258" x="4960938" y="4673600"/>
          <p14:tracePt t="73271" x="4938713" y="4673600"/>
          <p14:tracePt t="73287" x="4916488" y="4684713"/>
          <p14:tracePt t="73304" x="4894263" y="4702175"/>
          <p14:tracePt t="73321" x="4876800" y="4702175"/>
          <p14:tracePt t="73464" x="4883150" y="4702175"/>
          <p14:tracePt t="73473" x="4894263" y="4695825"/>
          <p14:tracePt t="73480" x="4927600" y="4679950"/>
          <p14:tracePt t="73489" x="4972050" y="4673600"/>
          <p14:tracePt t="73504" x="5113338" y="4645025"/>
          <p14:tracePt t="73520" x="5249863" y="4629150"/>
          <p14:tracePt t="73537" x="5356225" y="4622800"/>
          <p14:tracePt t="73554" x="5384800" y="4622800"/>
          <p14:tracePt t="73571" x="5407025" y="4622800"/>
          <p14:tracePt t="73575" x="5413375" y="4622800"/>
          <p14:tracePt t="73587" x="5418138" y="4622800"/>
          <p14:tracePt t="73688" x="5424488" y="4622800"/>
          <p14:tracePt t="74152" x="5418138" y="4622800"/>
          <p14:tracePt t="74168" x="5418138" y="4633913"/>
          <p14:tracePt t="74176" x="5418138" y="4640263"/>
          <p14:tracePt t="74188" x="5418138" y="4651375"/>
          <p14:tracePt t="74206" x="5413375" y="4656138"/>
          <p14:tracePt t="74222" x="5413375" y="4662488"/>
          <p14:tracePt t="74238" x="5407025" y="4673600"/>
          <p14:tracePt t="74481" x="5402263" y="4673600"/>
          <p14:tracePt t="74496" x="5402263" y="4662488"/>
          <p14:tracePt t="74504" x="5402263" y="4656138"/>
          <p14:tracePt t="74512" x="5402263" y="4633913"/>
          <p14:tracePt t="74529" x="5402263" y="4583113"/>
          <p14:tracePt t="74546" x="5402263" y="4554538"/>
          <p14:tracePt t="74563" x="5407025" y="4514850"/>
          <p14:tracePt t="74568" x="5413375" y="4503738"/>
          <p14:tracePt t="74579" x="5418138" y="4487863"/>
          <p14:tracePt t="74596" x="5429250" y="4464050"/>
          <p14:tracePt t="74649" x="5429250" y="4476750"/>
          <p14:tracePt t="74657" x="5429250" y="4481513"/>
          <p14:tracePt t="74672" x="5429250" y="4498975"/>
          <p14:tracePt t="74682" x="5413375" y="4521200"/>
          <p14:tracePt t="74696" x="5402263" y="4578350"/>
          <p14:tracePt t="74712" x="5378450" y="4622800"/>
          <p14:tracePt t="74729" x="5362575" y="4651375"/>
          <p14:tracePt t="74746" x="5356225" y="4656138"/>
          <p14:tracePt t="74801" x="5351463" y="4662488"/>
          <p14:tracePt t="74808" x="5351463" y="4667250"/>
          <p14:tracePt t="74816" x="5351463" y="4673600"/>
          <p14:tracePt t="74833" x="5351463" y="4679950"/>
          <p14:tracePt t="74846" x="5351463" y="4684713"/>
          <p14:tracePt t="74960" x="5356225" y="4691063"/>
          <p14:tracePt t="74968" x="5362575" y="4684713"/>
          <p14:tracePt t="74985" x="5362575" y="4679950"/>
          <p14:tracePt t="74996" x="5367338" y="4679950"/>
          <p14:tracePt t="75012" x="5391150" y="4656138"/>
          <p14:tracePt t="75031" x="5402263" y="4651375"/>
          <p14:tracePt t="75047" x="5424488" y="4622800"/>
          <p14:tracePt t="75063" x="5429250" y="4611688"/>
          <p14:tracePt t="75071" x="5441950" y="4594225"/>
          <p14:tracePt t="75096" x="5464175" y="4578350"/>
          <p14:tracePt t="75114" x="5468938" y="4565650"/>
          <p14:tracePt t="75129" x="5514975" y="4521200"/>
          <p14:tracePt t="75146" x="5526088" y="4510088"/>
          <p14:tracePt t="75201" x="5519738" y="4510088"/>
          <p14:tracePt t="75208" x="5508625" y="4521200"/>
          <p14:tracePt t="75217" x="5503863" y="4527550"/>
          <p14:tracePt t="75229" x="5497513" y="4527550"/>
          <p14:tracePt t="75246" x="5480050" y="4549775"/>
          <p14:tracePt t="75263" x="5457825" y="4594225"/>
          <p14:tracePt t="75279" x="5435600" y="4651375"/>
          <p14:tracePt t="75296" x="5413375" y="4706938"/>
          <p14:tracePt t="75313" x="5395913" y="4752975"/>
          <p14:tracePt t="75329" x="5395913" y="4764088"/>
          <p14:tracePt t="75346" x="5395913" y="4768850"/>
          <p14:tracePt t="75363" x="5395913" y="4775200"/>
          <p14:tracePt t="75450" x="5395913" y="4786313"/>
          <p14:tracePt t="75456" x="5402263" y="4792663"/>
          <p14:tracePt t="75465" x="5407025" y="4792663"/>
          <p14:tracePt t="75480" x="5424488" y="4803775"/>
          <p14:tracePt t="75496" x="5503863" y="4819650"/>
          <p14:tracePt t="75513" x="5599113" y="4819650"/>
          <p14:tracePt t="75529" x="5746750" y="4832350"/>
          <p14:tracePt t="75546" x="5926138" y="4826000"/>
          <p14:tracePt t="75564" x="6067425" y="4786313"/>
          <p14:tracePt t="75571" x="6113463" y="4775200"/>
          <p14:tracePt t="75581" x="6124575" y="4764088"/>
          <p14:tracePt t="75596" x="6180138" y="4735513"/>
          <p14:tracePt t="75613" x="6191250" y="4730750"/>
          <p14:tracePt t="75629" x="6203950" y="4718050"/>
          <p14:tracePt t="75646" x="6208713" y="4695825"/>
          <p14:tracePt t="75662" x="6219825" y="4662488"/>
          <p14:tracePt t="75679" x="6226175" y="4651375"/>
          <p14:tracePt t="75696" x="6226175" y="4645025"/>
          <p14:tracePt t="75712" x="6226175" y="4640263"/>
          <p14:tracePt t="75761" x="6226175" y="4633913"/>
          <p14:tracePt t="75786" x="6226175" y="4629150"/>
          <p14:tracePt t="75968" x="6226175" y="4633913"/>
          <p14:tracePt t="75984" x="6226175" y="4640263"/>
          <p14:tracePt t="76088" x="6230938" y="4640263"/>
          <p14:tracePt t="76102" x="6237288" y="4645025"/>
          <p14:tracePt t="76118" x="6248400" y="4651375"/>
          <p14:tracePt t="76135" x="6254750" y="4656138"/>
          <p14:tracePt t="76432" x="6254750" y="4662488"/>
          <p14:tracePt t="76441" x="6254750" y="4673600"/>
          <p14:tracePt t="76448" x="6254750" y="4679950"/>
          <p14:tracePt t="76673" x="6259513" y="4684713"/>
          <p14:tracePt t="76683" x="6265863" y="4691063"/>
          <p14:tracePt t="76689" x="6270625" y="4691063"/>
          <p14:tracePt t="76704" x="6276975" y="4695825"/>
          <p14:tracePt t="76720" x="6281738" y="4702175"/>
          <p14:tracePt t="76840" x="6276975" y="4702175"/>
          <p14:tracePt t="76864" x="6270625" y="4695825"/>
          <p14:tracePt t="76873" x="6265863" y="4691063"/>
          <p14:tracePt t="76890" x="6259513" y="4684713"/>
          <p14:tracePt t="76905" x="6259513" y="4679950"/>
          <p14:tracePt t="76912" x="6254750" y="4667250"/>
          <p14:tracePt t="76921" x="6254750" y="4656138"/>
          <p14:tracePt t="76937" x="6248400" y="4645025"/>
          <p14:tracePt t="76954" x="6242050" y="4622800"/>
          <p14:tracePt t="76970" x="6237288" y="4616450"/>
          <p14:tracePt t="77080" x="6230938" y="4616450"/>
          <p14:tracePt t="77090" x="6226175" y="4633913"/>
          <p14:tracePt t="77095" x="6226175" y="4645025"/>
          <p14:tracePt t="77104" x="6226175" y="4651375"/>
          <p14:tracePt t="77120" x="6219825" y="4684713"/>
          <p14:tracePt t="77137" x="6219825" y="4702175"/>
          <p14:tracePt t="77153" x="6219825" y="4724400"/>
          <p14:tracePt t="77171" x="6219825" y="4735513"/>
          <p14:tracePt t="77187" x="6219825" y="4741863"/>
          <p14:tracePt t="77204" x="6219825" y="4746625"/>
          <p14:tracePt t="77237" x="6219825" y="4757738"/>
          <p14:tracePt t="77256" x="6219825" y="4768850"/>
          <p14:tracePt t="77369" x="6215063" y="4775200"/>
          <p14:tracePt t="77472" x="6208713" y="4768850"/>
          <p14:tracePt t="77512" x="6208713" y="4764088"/>
          <p14:tracePt t="77592" x="6208713" y="4757738"/>
          <p14:tracePt t="77600" x="6203950" y="4752975"/>
          <p14:tracePt t="77648" x="6197600" y="4752975"/>
          <p14:tracePt t="77657" x="6191250" y="4752975"/>
          <p14:tracePt t="77674" x="6186488" y="4752975"/>
          <p14:tracePt t="77776" x="6180138" y="4752975"/>
          <p14:tracePt t="77800" x="6180138" y="4757738"/>
          <p14:tracePt t="77832" x="6180138" y="4764088"/>
          <p14:tracePt t="77864" x="6180138" y="4768850"/>
          <p14:tracePt t="77873" x="6180138" y="4775200"/>
          <p14:tracePt t="78392" x="6180138" y="4768850"/>
          <p14:tracePt t="78488" x="6180138" y="4764088"/>
          <p14:tracePt t="78496" x="6180138" y="4752975"/>
          <p14:tracePt t="78520" x="6180138" y="4746625"/>
          <p14:tracePt t="78529" x="6180138" y="4741863"/>
          <p14:tracePt t="78544" x="6180138" y="4735513"/>
          <p14:tracePt t="78560" x="6180138" y="4718050"/>
          <p14:tracePt t="78576" x="6180138" y="4695825"/>
          <p14:tracePt t="78593" x="6186488" y="4667250"/>
          <p14:tracePt t="78610" x="6197600" y="4633913"/>
          <p14:tracePt t="78626" x="6208713" y="4616450"/>
          <p14:tracePt t="78643" x="6215063" y="4605338"/>
          <p14:tracePt t="78660" x="6242050" y="4572000"/>
          <p14:tracePt t="78677" x="6276975" y="4560888"/>
          <p14:tracePt t="78693" x="6407150" y="4521200"/>
          <p14:tracePt t="78710" x="6564313" y="4492625"/>
          <p14:tracePt t="78727" x="6632575" y="4464050"/>
          <p14:tracePt t="78743" x="6637338" y="4464050"/>
          <p14:tracePt t="78760" x="6672263" y="4448175"/>
          <p14:tracePt t="78776" x="6716713" y="4419600"/>
          <p14:tracePt t="78794" x="6756400" y="4413250"/>
          <p14:tracePt t="78810" x="6813550" y="4413250"/>
          <p14:tracePt t="78827" x="6875463" y="4413250"/>
          <p14:tracePt t="78844" x="6919913" y="4413250"/>
          <p14:tracePt t="78864" x="6931025" y="4408488"/>
          <p14:tracePt t="78877" x="6970713" y="4402138"/>
          <p14:tracePt t="78893" x="7061200" y="4386263"/>
          <p14:tracePt t="78910" x="7112000" y="4379913"/>
          <p14:tracePt t="78929" x="7191375" y="4368800"/>
          <p14:tracePt t="78943" x="7224713" y="4368800"/>
          <p14:tracePt t="78960" x="7308850" y="4357688"/>
          <p14:tracePt t="78978" x="7354888" y="4357688"/>
          <p14:tracePt t="78994" x="7434263" y="4357688"/>
          <p14:tracePt t="79009" x="7512050" y="4357688"/>
          <p14:tracePt t="79026" x="7562850" y="4357688"/>
          <p14:tracePt t="79043" x="7613650" y="4357688"/>
          <p14:tracePt t="79060" x="7688263" y="4357688"/>
          <p14:tracePt t="79077" x="7766050" y="4357688"/>
          <p14:tracePt t="79086" x="7783513" y="4357688"/>
          <p14:tracePt t="79093" x="7812088" y="4368800"/>
          <p14:tracePt t="79110" x="7834313" y="4368800"/>
          <p14:tracePt t="79128" x="7840663" y="4368800"/>
          <p14:tracePt t="79240" x="7840663" y="4375150"/>
          <p14:tracePt t="79256" x="7816850" y="4375150"/>
          <p14:tracePt t="79265" x="7783513" y="4375150"/>
          <p14:tracePt t="79276" x="7772400" y="4375150"/>
          <p14:tracePt t="79293" x="7732713" y="4375150"/>
          <p14:tracePt t="79309" x="7648575" y="4375150"/>
          <p14:tracePt t="79326" x="7518400" y="4362450"/>
          <p14:tracePt t="79343" x="7383463" y="4362450"/>
          <p14:tracePt t="79360" x="7213600" y="4362450"/>
          <p14:tracePt t="79377" x="7032625" y="4362450"/>
          <p14:tracePt t="79393" x="6902450" y="4379913"/>
          <p14:tracePt t="79409" x="6796088" y="4413250"/>
          <p14:tracePt t="79427" x="6716713" y="4452938"/>
          <p14:tracePt t="79443" x="6648450" y="4492625"/>
          <p14:tracePt t="79460" x="6553200" y="4521200"/>
          <p14:tracePt t="79476" x="6434138" y="4565650"/>
          <p14:tracePt t="79493" x="6332538" y="4589463"/>
          <p14:tracePt t="79510" x="6208713" y="4622800"/>
          <p14:tracePt t="79526" x="6056313" y="4667250"/>
          <p14:tracePt t="79544" x="5915025" y="4713288"/>
          <p14:tracePt t="79559" x="5678488" y="4768850"/>
          <p14:tracePt t="79577" x="5610225" y="4775200"/>
          <p14:tracePt t="79584" x="5464175" y="4775200"/>
          <p14:tracePt t="79594" x="5373688" y="4775200"/>
          <p14:tracePt t="79611" x="5238750" y="4757738"/>
          <p14:tracePt t="79626" x="5040313" y="4735513"/>
          <p14:tracePt t="79648" x="4775200" y="4718050"/>
          <p14:tracePt t="79663" x="4498975" y="4718050"/>
          <p14:tracePt t="79676" x="4295775" y="4718050"/>
          <p14:tracePt t="79694" x="4137025" y="4718050"/>
          <p14:tracePt t="79709" x="4046538" y="4718050"/>
          <p14:tracePt t="79728" x="3905250" y="4735513"/>
          <p14:tracePt t="79743" x="3854450" y="4752975"/>
          <p14:tracePt t="79759" x="3810000" y="4764088"/>
          <p14:tracePt t="79776" x="3781425" y="4768850"/>
          <p14:tracePt t="79793" x="3770313" y="4768850"/>
          <p14:tracePt t="79809" x="3765550" y="4768850"/>
          <p14:tracePt t="79843" x="3752850" y="4775200"/>
          <p14:tracePt t="79861" x="3741738" y="4781550"/>
          <p14:tracePt t="79877" x="3730625" y="4797425"/>
          <p14:tracePt t="79893" x="3714750" y="4803775"/>
          <p14:tracePt t="79910" x="3690938" y="4803775"/>
          <p14:tracePt t="79927" x="3686175" y="4803775"/>
          <p14:tracePt t="79950" x="3657600" y="4803775"/>
          <p14:tracePt t="79959" x="3606800" y="4803775"/>
          <p14:tracePt t="79976" x="3527425" y="4803775"/>
          <p14:tracePt t="79993" x="3432175" y="4792663"/>
          <p14:tracePt t="80010" x="3341688" y="4786313"/>
          <p14:tracePt t="80026" x="3244850" y="4786313"/>
          <p14:tracePt t="80043" x="3194050" y="4775200"/>
          <p14:tracePt t="80060" x="3132138" y="4764088"/>
          <p14:tracePt t="80076" x="3048000" y="4757738"/>
          <p14:tracePt t="80086" x="3008313" y="4741863"/>
          <p14:tracePt t="80101" x="2935288" y="4724400"/>
          <p14:tracePt t="80114" x="2873375" y="4718050"/>
          <p14:tracePt t="80126" x="2838450" y="4718050"/>
          <p14:tracePt t="80143" x="2816225" y="4718050"/>
          <p14:tracePt t="80159" x="2800350" y="4713288"/>
          <p14:tracePt t="80177" x="2787650" y="4706938"/>
          <p14:tracePt t="80193" x="2765425" y="4706938"/>
          <p14:tracePt t="80209" x="2754313" y="4706938"/>
          <p14:tracePt t="80226" x="2743200" y="4706938"/>
          <p14:tracePt t="80474" x="2749550" y="4706938"/>
          <p14:tracePt t="80480" x="2754313" y="4706938"/>
          <p14:tracePt t="80493" x="2754313" y="4713288"/>
          <p14:tracePt t="80509" x="2765425" y="4718050"/>
          <p14:tracePt t="80526" x="2776538" y="4724400"/>
          <p14:tracePt t="80543" x="2787650" y="4730750"/>
          <p14:tracePt t="80559" x="2800350" y="4735513"/>
          <p14:tracePt t="80576" x="2816225" y="4741863"/>
          <p14:tracePt t="80595" x="2827338" y="4741863"/>
          <p14:tracePt t="80609" x="2844800" y="4746625"/>
          <p14:tracePt t="80626" x="2855913" y="4752975"/>
          <p14:tracePt t="80643" x="2873375" y="4757738"/>
          <p14:tracePt t="80660" x="2895600" y="4757738"/>
          <p14:tracePt t="80676" x="2906713" y="4757738"/>
          <p14:tracePt t="80692" x="2913063" y="4757738"/>
          <p14:tracePt t="80709" x="2924175" y="4757738"/>
          <p14:tracePt t="80726" x="2940050" y="4757738"/>
          <p14:tracePt t="80743" x="2952750" y="4757738"/>
          <p14:tracePt t="80759" x="2963863" y="4757738"/>
          <p14:tracePt t="80776" x="2997200" y="4757738"/>
          <p14:tracePt t="80793" x="3003550" y="4757738"/>
          <p14:tracePt t="80809" x="3025775" y="4757738"/>
          <p14:tracePt t="80826" x="3030538" y="4757738"/>
          <p14:tracePt t="80843" x="3041650" y="4757738"/>
          <p14:tracePt t="80859" x="3048000" y="4757738"/>
          <p14:tracePt t="80876" x="3054350" y="4757738"/>
          <p14:tracePt t="80968" x="3065463" y="4757738"/>
          <p14:tracePt t="80976" x="3070225" y="4757738"/>
          <p14:tracePt t="80987" x="3076575" y="4757738"/>
          <p14:tracePt t="80993" x="3081338" y="4757738"/>
          <p14:tracePt t="81009" x="3098800" y="4757738"/>
          <p14:tracePt t="81026" x="3116263" y="4757738"/>
          <p14:tracePt t="81043" x="3160713" y="4757738"/>
          <p14:tracePt t="81059" x="3189288" y="4757738"/>
          <p14:tracePt t="81076" x="3222625" y="4757738"/>
          <p14:tracePt t="81086" x="3251200" y="4757738"/>
          <p14:tracePt t="81095" x="3262313" y="4757738"/>
          <p14:tracePt t="81110" x="3284538" y="4757738"/>
          <p14:tracePt t="81127" x="3295650" y="4757738"/>
          <p14:tracePt t="81143" x="3308350" y="4757738"/>
          <p14:tracePt t="81163" x="3319463" y="4757738"/>
          <p14:tracePt t="81176" x="3324225" y="4757738"/>
          <p14:tracePt t="81320" x="3330575" y="4757738"/>
          <p14:tracePt t="81329" x="3335338" y="4757738"/>
          <p14:tracePt t="81336" x="3341688" y="4757738"/>
          <p14:tracePt t="81346" x="3352800" y="4757738"/>
          <p14:tracePt t="81359" x="3363913" y="4757738"/>
          <p14:tracePt t="81376" x="3425825" y="4768850"/>
          <p14:tracePt t="81394" x="3436938" y="4768850"/>
          <p14:tracePt t="81409" x="3471863" y="4775200"/>
          <p14:tracePt t="81427" x="3487738" y="4775200"/>
          <p14:tracePt t="81443" x="3494088" y="4775200"/>
          <p14:tracePt t="81459" x="3505200" y="4775200"/>
          <p14:tracePt t="81476" x="3511550" y="4775200"/>
          <p14:tracePt t="81509" x="3511550" y="4781550"/>
          <p14:tracePt t="81536" x="3516313" y="4781550"/>
          <p14:tracePt t="81545" x="3527425" y="4781550"/>
          <p14:tracePt t="81559" x="3538538" y="4781550"/>
          <p14:tracePt t="81576" x="3624263" y="4781550"/>
          <p14:tracePt t="81594" x="3759200" y="4781550"/>
          <p14:tracePt t="81609" x="3883025" y="4781550"/>
          <p14:tracePt t="81626" x="4006850" y="4781550"/>
          <p14:tracePt t="81643" x="4143375" y="4781550"/>
          <p14:tracePt t="81659" x="4289425" y="4781550"/>
          <p14:tracePt t="81676" x="4481513" y="4781550"/>
          <p14:tracePt t="81692" x="4640263" y="4792663"/>
          <p14:tracePt t="81709" x="4775200" y="4797425"/>
          <p14:tracePt t="81728" x="4894263" y="4808538"/>
          <p14:tracePt t="81742" x="4916488" y="4808538"/>
          <p14:tracePt t="81759" x="4938713" y="4819650"/>
          <p14:tracePt t="81776" x="4956175" y="4819650"/>
          <p14:tracePt t="81793" x="4967288" y="4826000"/>
          <p14:tracePt t="81976" x="4960938" y="4819650"/>
          <p14:tracePt t="81992" x="4921250" y="4819650"/>
          <p14:tracePt t="82009" x="4775200" y="4808538"/>
          <p14:tracePt t="82026" x="4616450" y="4808538"/>
          <p14:tracePt t="82042" x="4437063" y="4808538"/>
          <p14:tracePt t="82059" x="4210050" y="4808538"/>
          <p14:tracePt t="82076" x="4052888" y="4808538"/>
          <p14:tracePt t="82083" x="3984625" y="4808538"/>
          <p14:tracePt t="82093" x="3929063" y="4808538"/>
          <p14:tracePt t="82111" x="3776663" y="4803775"/>
          <p14:tracePt t="82126" x="3741738" y="4803775"/>
          <p14:tracePt t="82142" x="3679825" y="4792663"/>
          <p14:tracePt t="82160" x="3657600" y="4792663"/>
          <p14:tracePt t="82345" x="3651250" y="4797425"/>
          <p14:tracePt t="82368" x="3646488" y="4797425"/>
          <p14:tracePt t="82624" x="3646488" y="4792663"/>
          <p14:tracePt t="82648" x="3651250" y="4792663"/>
          <p14:tracePt t="82657" x="3657600" y="4792663"/>
          <p14:tracePt t="82664" x="3668713" y="4786313"/>
          <p14:tracePt t="82676" x="3675063" y="4786313"/>
          <p14:tracePt t="82692" x="3714750" y="4786313"/>
          <p14:tracePt t="82709" x="3765550" y="4786313"/>
          <p14:tracePt t="82725" x="3810000" y="4786313"/>
          <p14:tracePt t="82742" x="3843338" y="4786313"/>
          <p14:tracePt t="82759" x="3883025" y="4786313"/>
          <p14:tracePt t="82775" x="3933825" y="4786313"/>
          <p14:tracePt t="82792" x="3968750" y="4786313"/>
          <p14:tracePt t="82809" x="4019550" y="4786313"/>
          <p14:tracePt t="82826" x="4035425" y="4786313"/>
          <p14:tracePt t="82843" x="4057650" y="4786313"/>
          <p14:tracePt t="82859" x="4086225" y="4792663"/>
          <p14:tracePt t="82876" x="4121150" y="4792663"/>
          <p14:tracePt t="82894" x="4125913" y="4792663"/>
          <p14:tracePt t="82926" x="4132263" y="4792663"/>
          <p14:tracePt t="82942" x="4148138" y="4792663"/>
          <p14:tracePt t="82959" x="4198938" y="4792663"/>
          <p14:tracePt t="82976" x="4233863" y="4792663"/>
          <p14:tracePt t="82992" x="4295775" y="4797425"/>
          <p14:tracePt t="83009" x="4329113" y="4803775"/>
          <p14:tracePt t="83025" x="4408488" y="4808538"/>
          <p14:tracePt t="83042" x="4492625" y="4808538"/>
          <p14:tracePt t="83059" x="4532313" y="4808538"/>
          <p14:tracePt t="83076" x="4543425" y="4808538"/>
          <p14:tracePt t="83145" x="4549775" y="4808538"/>
          <p14:tracePt t="83162" x="4554538" y="4819650"/>
          <p14:tracePt t="83272" x="4565650" y="4819650"/>
          <p14:tracePt t="83376" x="4578350" y="4819650"/>
          <p14:tracePt t="83505" x="4583113" y="4819650"/>
          <p14:tracePt t="83512" x="4605338" y="4826000"/>
          <p14:tracePt t="83525" x="4629150" y="4837113"/>
          <p14:tracePt t="83542" x="4673600" y="4854575"/>
          <p14:tracePt t="83559" x="4718050" y="4883150"/>
          <p14:tracePt t="83577" x="4718050" y="4887913"/>
          <p14:tracePt t="83648" x="4718050" y="4876800"/>
          <p14:tracePt t="83684" x="4713288" y="4870450"/>
          <p14:tracePt t="83801" x="4713288" y="4865688"/>
          <p14:tracePt t="83816" x="4718050" y="4865688"/>
          <p14:tracePt t="83824" x="4764088" y="4848225"/>
          <p14:tracePt t="83837" x="4786313" y="4837113"/>
          <p14:tracePt t="83845" x="4832350" y="4819650"/>
          <p14:tracePt t="83860" x="4956175" y="4803775"/>
          <p14:tracePt t="83876" x="5091113" y="4803775"/>
          <p14:tracePt t="83893" x="5294313" y="4803775"/>
          <p14:tracePt t="83912" x="5722938" y="4803775"/>
          <p14:tracePt t="83926" x="6343650" y="4803775"/>
          <p14:tracePt t="83942" x="6784975" y="4803775"/>
          <p14:tracePt t="83960" x="7224713" y="4803775"/>
          <p14:tracePt t="83975" x="7659688" y="4803775"/>
          <p14:tracePt t="83992" x="8353425" y="4803775"/>
          <p14:tracePt t="84009" x="8675688" y="4803775"/>
          <p14:tracePt t="84025" x="8929688" y="4803775"/>
          <p14:tracePt t="84042" x="9064625" y="4803775"/>
          <p14:tracePt t="84058" x="9093200" y="4797425"/>
          <p14:tracePt t="84076" x="9115425" y="4786313"/>
          <p14:tracePt t="84084" x="9155113" y="4775200"/>
          <p14:tracePt t="84101" x="9205913" y="4757738"/>
          <p14:tracePt t="84112" x="9263063" y="4735513"/>
          <p14:tracePt t="84126" x="9274175" y="4730750"/>
          <p14:tracePt t="84142" x="9296400" y="4718050"/>
          <p14:tracePt t="84160" x="9302750" y="4713288"/>
          <p14:tracePt t="84233" x="9307513" y="4713288"/>
          <p14:tracePt t="84240" x="9329738" y="4706938"/>
          <p14:tracePt t="84248" x="9340850" y="4702175"/>
          <p14:tracePt t="84258" x="9375775" y="4684713"/>
          <p14:tracePt t="84275" x="9420225" y="4662488"/>
          <p14:tracePt t="84292" x="9459913" y="4622800"/>
          <p14:tracePt t="84308" x="9528175" y="4594225"/>
          <p14:tracePt t="84325" x="9640888" y="4543425"/>
          <p14:tracePt t="84342" x="9759950" y="4481513"/>
          <p14:tracePt t="84360" x="9866313" y="4470400"/>
          <p14:tracePt t="84376" x="9923463" y="4441825"/>
          <p14:tracePt t="84393" x="9928225" y="4441825"/>
          <p14:tracePt t="84408" x="9939338" y="4437063"/>
          <p14:tracePt t="84425" x="9945688" y="4437063"/>
          <p14:tracePt t="84443" x="9956800" y="4437063"/>
          <p14:tracePt t="84459" x="9963150" y="4437063"/>
          <p14:tracePt t="84492" x="9967913" y="4437063"/>
          <p14:tracePt t="84508" x="9974263" y="4437063"/>
          <p14:tracePt t="84525" x="9985375" y="4437063"/>
          <p14:tracePt t="84542" x="9996488" y="4464050"/>
          <p14:tracePt t="84559" x="10013950" y="4487863"/>
          <p14:tracePt t="84576" x="10029825" y="4503738"/>
          <p14:tracePt t="84587" x="10036175" y="4510088"/>
          <p14:tracePt t="84599" x="10047288" y="4514850"/>
          <p14:tracePt t="84609" x="10064750" y="4514850"/>
          <p14:tracePt t="84626" x="10086975" y="4532313"/>
          <p14:tracePt t="84648" x="10109200" y="4538663"/>
          <p14:tracePt t="84659" x="10126663" y="4543425"/>
          <p14:tracePt t="84676" x="10153650" y="4549775"/>
          <p14:tracePt t="84692" x="10171113" y="4549775"/>
          <p14:tracePt t="84709" x="10177463" y="4549775"/>
          <p14:tracePt t="84785" x="10182225" y="4549775"/>
          <p14:tracePt t="84801" x="10182225" y="4554538"/>
          <p14:tracePt t="84960" x="10177463" y="4554538"/>
          <p14:tracePt t="85049" x="10171113" y="4554538"/>
          <p14:tracePt t="85069" x="10166350" y="4554538"/>
          <p14:tracePt t="85152" x="10166350" y="4565650"/>
          <p14:tracePt t="85162" x="10166350" y="4572000"/>
          <p14:tracePt t="85168" x="10166350" y="4578350"/>
          <p14:tracePt t="85179" x="10160000" y="4583113"/>
          <p14:tracePt t="85200" x="10153650" y="4583113"/>
          <p14:tracePt t="85240" x="10148888" y="4589463"/>
          <p14:tracePt t="85265" x="10142538" y="4589463"/>
          <p14:tracePt t="85273" x="10137775" y="4589463"/>
          <p14:tracePt t="85305" x="10131425" y="4594225"/>
          <p14:tracePt t="85361" x="10131425" y="4605338"/>
          <p14:tracePt t="85368" x="10126663" y="4605338"/>
          <p14:tracePt t="85379" x="10126663" y="4611688"/>
          <p14:tracePt t="85391" x="10115550" y="4616450"/>
          <p14:tracePt t="85408" x="10098088" y="4616450"/>
          <p14:tracePt t="85425" x="10064750" y="4640263"/>
          <p14:tracePt t="85442" x="10013950" y="4673600"/>
          <p14:tracePt t="85458" x="9912350" y="4735513"/>
          <p14:tracePt t="85475" x="9815513" y="4781550"/>
          <p14:tracePt t="85491" x="9764713" y="4803775"/>
          <p14:tracePt t="85510" x="9720263" y="4826000"/>
          <p14:tracePt t="85525" x="9652000" y="4832350"/>
          <p14:tracePt t="85542" x="9532938" y="4854575"/>
          <p14:tracePt t="85558" x="9380538" y="4870450"/>
          <p14:tracePt t="85578" x="9064625" y="4933950"/>
          <p14:tracePt t="85586" x="8901113" y="4949825"/>
          <p14:tracePt t="85598" x="8766175" y="4984750"/>
          <p14:tracePt t="85612" x="8540750" y="5022850"/>
          <p14:tracePt t="85625" x="8324850" y="5057775"/>
          <p14:tracePt t="85641" x="8110538" y="5080000"/>
          <p14:tracePt t="85658" x="7896225" y="5086350"/>
          <p14:tracePt t="85675" x="7693025" y="5097463"/>
          <p14:tracePt t="85691" x="7467600" y="5097463"/>
          <p14:tracePt t="85709" x="7297738" y="5097463"/>
          <p14:tracePt t="85725" x="7196138" y="5097463"/>
          <p14:tracePt t="85741" x="7118350" y="5097463"/>
          <p14:tracePt t="85758" x="7032625" y="5097463"/>
          <p14:tracePt t="85775" x="6942138" y="5102225"/>
          <p14:tracePt t="85792" x="6824663" y="5137150"/>
          <p14:tracePt t="85808" x="6648450" y="5170488"/>
          <p14:tracePt t="85826" x="6546850" y="5214938"/>
          <p14:tracePt t="85842" x="6480175" y="5249863"/>
          <p14:tracePt t="85859" x="6411913" y="5289550"/>
          <p14:tracePt t="85877" x="6327775" y="5327650"/>
          <p14:tracePt t="85891" x="6259513" y="5362575"/>
          <p14:tracePt t="85909" x="6107113" y="5418138"/>
          <p14:tracePt t="85925" x="5954713" y="5464175"/>
          <p14:tracePt t="85941" x="5848350" y="5503863"/>
          <p14:tracePt t="85958" x="5784850" y="5530850"/>
          <p14:tracePt t="85975" x="5757863" y="5559425"/>
          <p14:tracePt t="85991" x="5707063" y="5581650"/>
          <p14:tracePt t="86010" x="5689600" y="5594350"/>
          <p14:tracePt t="86025" x="5678488" y="5605463"/>
          <p14:tracePt t="86058" x="5672138" y="5610225"/>
          <p14:tracePt t="86075" x="5672138" y="5616575"/>
          <p14:tracePt t="86144" x="5672138" y="5610225"/>
          <p14:tracePt t="86152" x="5678488" y="5605463"/>
          <p14:tracePt t="86163" x="5683250" y="5605463"/>
          <p14:tracePt t="86175" x="5695950" y="5594350"/>
          <p14:tracePt t="86191" x="5711825" y="5588000"/>
          <p14:tracePt t="86290" x="5718175" y="5588000"/>
          <p14:tracePt t="86297" x="5722938" y="5588000"/>
          <p14:tracePt t="86322" x="5729288" y="5594350"/>
          <p14:tracePt t="86329" x="5729288" y="5605463"/>
          <p14:tracePt t="86341" x="5734050" y="5610225"/>
          <p14:tracePt t="86358" x="5746750" y="5621338"/>
          <p14:tracePt t="86393" x="5746750" y="5627688"/>
          <p14:tracePt t="87024" x="5751513" y="5627688"/>
          <p14:tracePt t="87033" x="5757863" y="5627688"/>
          <p14:tracePt t="87041" x="5762625" y="5627688"/>
          <p14:tracePt t="87993" x="5768975" y="5627688"/>
          <p14:tracePt t="88362" x="5773738" y="5621338"/>
          <p14:tracePt t="88384" x="5780088" y="5610225"/>
          <p14:tracePt t="88488" x="5791200" y="5599113"/>
          <p14:tracePt t="88504" x="5802313" y="5594350"/>
          <p14:tracePt t="88511" x="5813425" y="5594350"/>
          <p14:tracePt t="88528" x="5819775" y="5594350"/>
          <p14:tracePt t="88544" x="5824538" y="5594350"/>
          <p14:tracePt t="88558" x="5830888" y="5594350"/>
          <p14:tracePt t="88575" x="5835650" y="5594350"/>
          <p14:tracePt t="88591" x="5853113" y="5588000"/>
          <p14:tracePt t="88607" x="5915025" y="5588000"/>
          <p14:tracePt t="88625" x="6073775" y="5576888"/>
          <p14:tracePt t="88641" x="6157913" y="5554663"/>
          <p14:tracePt t="88658" x="6219825" y="5543550"/>
          <p14:tracePt t="88674" x="6265863" y="5537200"/>
          <p14:tracePt t="88691" x="6316663" y="5526088"/>
          <p14:tracePt t="88707" x="6469063" y="5492750"/>
          <p14:tracePt t="88724" x="6586538" y="5475288"/>
          <p14:tracePt t="88740" x="6767513" y="5457825"/>
          <p14:tracePt t="88757" x="6970713" y="5429250"/>
          <p14:tracePt t="88774" x="7264400" y="5402263"/>
          <p14:tracePt t="88791" x="7562850" y="5356225"/>
          <p14:tracePt t="88807" x="7891463" y="5300663"/>
          <p14:tracePt t="88824" x="8070850" y="5272088"/>
          <p14:tracePt t="88841" x="8280400" y="5226050"/>
          <p14:tracePt t="88858" x="8461375" y="5187950"/>
          <p14:tracePt t="88874" x="8613775" y="5170488"/>
          <p14:tracePt t="88891" x="8748713" y="5153025"/>
          <p14:tracePt t="88907" x="8867775" y="5148263"/>
          <p14:tracePt t="88924" x="8947150" y="5148263"/>
          <p14:tracePt t="88941" x="8991600" y="5148263"/>
          <p14:tracePt t="88957" x="9020175" y="5141913"/>
          <p14:tracePt t="88974" x="9042400" y="5141913"/>
          <p14:tracePt t="88991" x="9070975" y="5130800"/>
          <p14:tracePt t="89007" x="9110663" y="5130800"/>
          <p14:tracePt t="89024" x="9115425" y="5130800"/>
          <p14:tracePt t="89304" x="9110663" y="5130800"/>
          <p14:tracePt t="89312" x="9104313" y="5130800"/>
          <p14:tracePt t="90066" x="9110663" y="5130800"/>
          <p14:tracePt t="90104" x="9115425" y="5124450"/>
          <p14:tracePt t="90153" x="9115425" y="5119688"/>
          <p14:tracePt t="90217" x="9104313" y="5113338"/>
          <p14:tracePt t="90352" x="9099550" y="5113338"/>
          <p14:tracePt t="90360" x="9093200" y="5113338"/>
          <p14:tracePt t="90369" x="9086850" y="5113338"/>
          <p14:tracePt t="90386" x="9075738" y="5124450"/>
          <p14:tracePt t="90403" x="9064625" y="5130800"/>
          <p14:tracePt t="90419" x="9024938" y="5141913"/>
          <p14:tracePt t="90436" x="8974138" y="5148263"/>
          <p14:tracePt t="90453" x="8839200" y="5159375"/>
          <p14:tracePt t="90470" x="8743950" y="5159375"/>
          <p14:tracePt t="90487" x="8618538" y="5164138"/>
          <p14:tracePt t="90503" x="8494713" y="5175250"/>
          <p14:tracePt t="90519" x="8348663" y="5175250"/>
          <p14:tracePt t="90536" x="7913688" y="5175250"/>
          <p14:tracePt t="90553" x="7427913" y="5175250"/>
          <p14:tracePt t="90570" x="6915150" y="5203825"/>
          <p14:tracePt t="90577" x="6699250" y="5214938"/>
          <p14:tracePt t="90586" x="6586538" y="5221288"/>
          <p14:tracePt t="90603" x="6418263" y="5232400"/>
          <p14:tracePt t="90619" x="6343650" y="5238750"/>
          <p14:tracePt t="90636" x="6259513" y="5249863"/>
          <p14:tracePt t="90653" x="6180138" y="5249863"/>
          <p14:tracePt t="90669" x="6146800" y="5254625"/>
          <p14:tracePt t="90686" x="6096000" y="5260975"/>
          <p14:tracePt t="90703" x="6038850" y="5272088"/>
          <p14:tracePt t="90719" x="5988050" y="5283200"/>
          <p14:tracePt t="90736" x="5943600" y="5300663"/>
          <p14:tracePt t="90752" x="5899150" y="5305425"/>
          <p14:tracePt t="90769" x="5848350" y="5311775"/>
          <p14:tracePt t="90786" x="5768975" y="5311775"/>
          <p14:tracePt t="90803" x="5667375" y="5311775"/>
          <p14:tracePt t="90819" x="5543550" y="5311775"/>
          <p14:tracePt t="90836" x="5384800" y="5322888"/>
          <p14:tracePt t="90853" x="5214938" y="5322888"/>
          <p14:tracePt t="90869" x="5068888" y="5322888"/>
          <p14:tracePt t="90886" x="4910138" y="5322888"/>
          <p14:tracePt t="90902" x="4786313" y="5322888"/>
          <p14:tracePt t="90919" x="4679950" y="5316538"/>
          <p14:tracePt t="90936" x="4498975" y="5300663"/>
          <p14:tracePt t="90953" x="4368800" y="5283200"/>
          <p14:tracePt t="90969" x="4306888" y="5272088"/>
          <p14:tracePt t="90986" x="4295775" y="5272088"/>
          <p14:tracePt t="91168" x="4295775" y="5276850"/>
          <p14:tracePt t="91288" x="4300538" y="5276850"/>
          <p14:tracePt t="91297" x="4311650" y="5276850"/>
          <p14:tracePt t="91305" x="4324350" y="5276850"/>
          <p14:tracePt t="91319" x="4329113" y="5276850"/>
          <p14:tracePt t="91336" x="4335463" y="5276850"/>
          <p14:tracePt t="91384" x="4340225" y="5276850"/>
          <p14:tracePt t="91432" x="4346575" y="5276850"/>
          <p14:tracePt t="108409" x="4351338" y="5276850"/>
          <p14:tracePt t="108417" x="4379913" y="5249863"/>
          <p14:tracePt t="108426" x="4391025" y="5210175"/>
          <p14:tracePt t="108436" x="4391025" y="5203825"/>
          <p14:tracePt t="108447" x="4391025" y="5192713"/>
          <p14:tracePt t="108463" x="4391025" y="5141913"/>
          <p14:tracePt t="108480" x="4391025" y="5119688"/>
          <p14:tracePt t="108497" x="4391025" y="5091113"/>
          <p14:tracePt t="108513" x="4386263" y="5062538"/>
          <p14:tracePt t="108530" x="4351338" y="5006975"/>
          <p14:tracePt t="108547" x="4300538" y="4949825"/>
          <p14:tracePt t="108563" x="4249738" y="4887913"/>
          <p14:tracePt t="108568" x="4198938" y="4837113"/>
          <p14:tracePt t="108581" x="4187825" y="4797425"/>
          <p14:tracePt t="108597" x="4137025" y="4691063"/>
          <p14:tracePt t="108613" x="4108450" y="4589463"/>
          <p14:tracePt t="108630" x="4064000" y="4503738"/>
          <p14:tracePt t="108647" x="4030663" y="4441825"/>
          <p14:tracePt t="108663" x="4024313" y="4430713"/>
          <p14:tracePt t="108921" x="4030663" y="4430713"/>
          <p14:tracePt t="108984" x="4035425" y="4430713"/>
          <p14:tracePt t="113282" x="4046538" y="4441825"/>
          <p14:tracePt t="113288" x="4064000" y="4470400"/>
          <p14:tracePt t="113297" x="4081463" y="4487863"/>
          <p14:tracePt t="113310" x="4137025" y="4560888"/>
          <p14:tracePt t="113327" x="4273550" y="4673600"/>
          <p14:tracePt t="113344" x="4340225" y="470693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A79288E-6E1E-4F3E-B135-048515540972}"/>
              </a:ext>
            </a:extLst>
          </p:cNvPr>
          <p:cNvSpPr/>
          <p:nvPr/>
        </p:nvSpPr>
        <p:spPr>
          <a:xfrm>
            <a:off x="809625" y="627289"/>
            <a:ext cx="10572750" cy="5846088"/>
          </a:xfrm>
          <a:prstGeom prst="rect">
            <a:avLst/>
          </a:prstGeom>
        </p:spPr>
        <p:txBody>
          <a:bodyPr wrap="square">
            <a:spAutoFit/>
          </a:bodyPr>
          <a:lstStyle/>
          <a:p>
            <a:pPr marL="6350" indent="222885" algn="just">
              <a:lnSpc>
                <a:spcPct val="103000"/>
              </a:lnSpc>
              <a:spcAft>
                <a:spcPts val="35"/>
              </a:spcAft>
            </a:pPr>
            <a:r>
              <a:rPr lang="en-US" altLang="zh-CN" sz="2800" kern="100" dirty="0">
                <a:solidFill>
                  <a:srgbClr val="000000"/>
                </a:solidFill>
                <a:latin typeface="Calibri" panose="020F0502020204030204" pitchFamily="34" charset="0"/>
                <a:ea typeface="Calibri" panose="020F0502020204030204" pitchFamily="34" charset="0"/>
              </a:rPr>
              <a:t>However, clients can compare bit arrays </a:t>
            </a:r>
            <a:r>
              <a:rPr lang="en-US" altLang="zh-CN" sz="2800" b="1" kern="100" dirty="0">
                <a:solidFill>
                  <a:srgbClr val="000000"/>
                </a:solidFill>
                <a:latin typeface="Calibri" panose="020F0502020204030204" pitchFamily="34" charset="0"/>
                <a:ea typeface="Calibri" panose="020F0502020204030204" pitchFamily="34" charset="0"/>
              </a:rPr>
              <a:t>B1</a:t>
            </a:r>
            <a:r>
              <a:rPr lang="en-US" altLang="zh-CN" sz="2800" kern="100" dirty="0">
                <a:solidFill>
                  <a:srgbClr val="000000"/>
                </a:solidFill>
                <a:latin typeface="Calibri" panose="020F0502020204030204" pitchFamily="34" charset="0"/>
                <a:ea typeface="Calibri" panose="020F0502020204030204" pitchFamily="34" charset="0"/>
              </a:rPr>
              <a:t> and </a:t>
            </a:r>
            <a:r>
              <a:rPr lang="en-US" altLang="zh-CN" sz="2800" b="1" kern="100" dirty="0">
                <a:solidFill>
                  <a:srgbClr val="000000"/>
                </a:solidFill>
                <a:latin typeface="Calibri" panose="020F0502020204030204" pitchFamily="34" charset="0"/>
                <a:ea typeface="Calibri" panose="020F0502020204030204" pitchFamily="34" charset="0"/>
              </a:rPr>
              <a:t>B2</a:t>
            </a:r>
            <a:r>
              <a:rPr lang="en-US" altLang="zh-CN" sz="2800" kern="100" dirty="0">
                <a:solidFill>
                  <a:srgbClr val="000000"/>
                </a:solidFill>
                <a:latin typeface="Calibri" panose="020F0502020204030204" pitchFamily="34" charset="0"/>
                <a:ea typeface="Calibri" panose="020F0502020204030204" pitchFamily="34" charset="0"/>
              </a:rPr>
              <a:t> for equality using </a:t>
            </a:r>
            <a:r>
              <a:rPr lang="en-US" altLang="zh-CN" sz="2800" b="1" kern="100" dirty="0">
                <a:solidFill>
                  <a:srgbClr val="000000"/>
                </a:solidFill>
                <a:latin typeface="Calibri" panose="020F0502020204030204" pitchFamily="34" charset="0"/>
                <a:ea typeface="Calibri" panose="020F0502020204030204" pitchFamily="34" charset="0"/>
              </a:rPr>
              <a:t>B1 == B2</a:t>
            </a:r>
            <a:r>
              <a:rPr lang="en-US" altLang="zh-CN" sz="2800" kern="100" dirty="0">
                <a:solidFill>
                  <a:srgbClr val="000000"/>
                </a:solidFill>
                <a:latin typeface="Calibri" panose="020F0502020204030204" pitchFamily="34" charset="0"/>
                <a:ea typeface="Calibri" panose="020F0502020204030204" pitchFamily="34" charset="0"/>
              </a:rPr>
              <a:t>, and they can cast bit arrays to the </a:t>
            </a:r>
            <a:r>
              <a:rPr lang="en-US" altLang="zh-CN" sz="2800" kern="100" dirty="0">
                <a:latin typeface="Calibri" panose="020F0502020204030204" pitchFamily="34" charset="0"/>
                <a:ea typeface="Calibri" panose="020F0502020204030204" pitchFamily="34" charset="0"/>
              </a:rPr>
              <a:t>unsigned type </a:t>
            </a:r>
            <a:r>
              <a:rPr lang="en-US" altLang="zh-CN" sz="2800" b="1" kern="100" dirty="0" err="1">
                <a:latin typeface="Calibri" panose="020F0502020204030204" pitchFamily="34" charset="0"/>
                <a:ea typeface="Calibri" panose="020F0502020204030204" pitchFamily="34" charset="0"/>
              </a:rPr>
              <a:t>size_t</a:t>
            </a:r>
            <a:r>
              <a:rPr lang="en-US" altLang="zh-CN" sz="2800" kern="100" dirty="0">
                <a:latin typeface="Calibri" panose="020F0502020204030204" pitchFamily="34" charset="0"/>
                <a:ea typeface="Calibri" panose="020F0502020204030204" pitchFamily="34" charset="0"/>
              </a:rPr>
              <a:t> </a:t>
            </a:r>
            <a:r>
              <a:rPr lang="en-US" altLang="zh-CN" sz="2800" kern="100" dirty="0">
                <a:solidFill>
                  <a:srgbClr val="000000"/>
                </a:solidFill>
                <a:latin typeface="Calibri" panose="020F0502020204030204" pitchFamily="34" charset="0"/>
                <a:ea typeface="Calibri" panose="020F0502020204030204" pitchFamily="34" charset="0"/>
              </a:rPr>
              <a:t>and perform mathematical operations to the result. Both of these will be useful when you need to store bit arrays as the keys to a </a:t>
            </a:r>
            <a:r>
              <a:rPr lang="en-US" altLang="zh-CN" sz="2800" kern="100" dirty="0" err="1">
                <a:solidFill>
                  <a:srgbClr val="000000"/>
                </a:solidFill>
                <a:latin typeface="Calibri" panose="020F0502020204030204" pitchFamily="34" charset="0"/>
                <a:ea typeface="Calibri" panose="020F0502020204030204" pitchFamily="34" charset="0"/>
              </a:rPr>
              <a:t>hashtable</a:t>
            </a:r>
            <a:r>
              <a:rPr lang="en-US" altLang="zh-CN" sz="2800" kern="100" dirty="0">
                <a:solidFill>
                  <a:srgbClr val="000000"/>
                </a:solidFill>
                <a:latin typeface="Calibri" panose="020F0502020204030204" pitchFamily="34" charset="0"/>
                <a:ea typeface="Calibri" panose="020F0502020204030204" pitchFamily="34" charset="0"/>
              </a:rPr>
              <a:t>. (If it happens that </a:t>
            </a:r>
            <a:r>
              <a:rPr lang="en-US" altLang="zh-CN" sz="2800" b="1" kern="100" dirty="0">
                <a:solidFill>
                  <a:srgbClr val="000000"/>
                </a:solidFill>
                <a:latin typeface="Calibri" panose="020F0502020204030204" pitchFamily="34" charset="0"/>
                <a:ea typeface="Calibri" panose="020F0502020204030204" pitchFamily="34" charset="0"/>
              </a:rPr>
              <a:t>BITARRAY_LIMIT</a:t>
            </a:r>
            <a:r>
              <a:rPr lang="en-US" altLang="zh-CN" sz="2800" kern="100" dirty="0">
                <a:solidFill>
                  <a:srgbClr val="000000"/>
                </a:solidFill>
                <a:latin typeface="Calibri" panose="020F0502020204030204" pitchFamily="34" charset="0"/>
                <a:ea typeface="Calibri" panose="020F0502020204030204" pitchFamily="34" charset="0"/>
              </a:rPr>
              <a:t> is larger than the number of bytes in a </a:t>
            </a:r>
            <a:r>
              <a:rPr lang="en-US" altLang="zh-CN" sz="2800" b="1" kern="100" dirty="0" err="1">
                <a:solidFill>
                  <a:srgbClr val="000000"/>
                </a:solidFill>
                <a:latin typeface="Calibri" panose="020F0502020204030204" pitchFamily="34" charset="0"/>
                <a:ea typeface="Calibri" panose="020F0502020204030204" pitchFamily="34" charset="0"/>
              </a:rPr>
              <a:t>size_t</a:t>
            </a:r>
            <a:r>
              <a:rPr lang="en-US" altLang="zh-CN" sz="2800" kern="100" dirty="0">
                <a:solidFill>
                  <a:srgbClr val="000000"/>
                </a:solidFill>
                <a:latin typeface="Calibri" panose="020F0502020204030204" pitchFamily="34" charset="0"/>
                <a:ea typeface="Calibri" panose="020F0502020204030204" pitchFamily="34" charset="0"/>
              </a:rPr>
              <a:t>, then the cast from </a:t>
            </a:r>
            <a:r>
              <a:rPr lang="en-US" altLang="zh-CN" sz="2800" b="1" kern="100" dirty="0" err="1">
                <a:solidFill>
                  <a:srgbClr val="000000"/>
                </a:solidFill>
                <a:latin typeface="Calibri" panose="020F0502020204030204" pitchFamily="34" charset="0"/>
                <a:ea typeface="Calibri" panose="020F0502020204030204" pitchFamily="34" charset="0"/>
              </a:rPr>
              <a:t>bitarray</a:t>
            </a:r>
            <a:r>
              <a:rPr lang="en-US" altLang="zh-CN" sz="2800" kern="100" dirty="0">
                <a:solidFill>
                  <a:srgbClr val="000000"/>
                </a:solidFill>
                <a:latin typeface="Calibri" panose="020F0502020204030204" pitchFamily="34" charset="0"/>
                <a:ea typeface="Calibri" panose="020F0502020204030204" pitchFamily="34" charset="0"/>
              </a:rPr>
              <a:t> to</a:t>
            </a:r>
            <a:r>
              <a:rPr lang="en-US" altLang="zh-CN" sz="2800" b="1" kern="100" dirty="0">
                <a:solidFill>
                  <a:srgbClr val="000000"/>
                </a:solidFill>
                <a:latin typeface="Calibri" panose="020F0502020204030204" pitchFamily="34" charset="0"/>
                <a:ea typeface="Calibri" panose="020F0502020204030204" pitchFamily="34" charset="0"/>
              </a:rPr>
              <a:t> </a:t>
            </a:r>
            <a:r>
              <a:rPr lang="en-US" altLang="zh-CN" sz="2800" b="1" kern="100" dirty="0" err="1">
                <a:solidFill>
                  <a:srgbClr val="000000"/>
                </a:solidFill>
                <a:latin typeface="Calibri" panose="020F0502020204030204" pitchFamily="34" charset="0"/>
                <a:ea typeface="Calibri" panose="020F0502020204030204" pitchFamily="34" charset="0"/>
              </a:rPr>
              <a:t>size_t</a:t>
            </a:r>
            <a:r>
              <a:rPr lang="en-US" altLang="zh-CN" sz="2800" kern="100" dirty="0">
                <a:solidFill>
                  <a:srgbClr val="000000"/>
                </a:solidFill>
                <a:latin typeface="Calibri" panose="020F0502020204030204" pitchFamily="34" charset="0"/>
                <a:ea typeface="Calibri" panose="020F0502020204030204" pitchFamily="34" charset="0"/>
              </a:rPr>
              <a:t> would truncate the bit array to make it fit. This is not something you need to worry about here: even if it happened, it wouldn’t be the end of the world for a hash function to behave this way.)</a:t>
            </a:r>
            <a:endParaRPr lang="zh-CN" altLang="zh-CN" sz="2800" kern="100" dirty="0">
              <a:solidFill>
                <a:srgbClr val="000000"/>
              </a:solidFill>
              <a:latin typeface="Calibri" panose="020F0502020204030204" pitchFamily="34" charset="0"/>
              <a:ea typeface="Calibri" panose="020F0502020204030204" pitchFamily="34" charset="0"/>
            </a:endParaRPr>
          </a:p>
          <a:p>
            <a:pPr marL="6350" indent="222885" algn="just">
              <a:lnSpc>
                <a:spcPct val="103000"/>
              </a:lnSpc>
              <a:spcAft>
                <a:spcPts val="1305"/>
              </a:spcAft>
            </a:pPr>
            <a:r>
              <a:rPr lang="en-US" altLang="zh-CN" sz="2800" kern="100" dirty="0">
                <a:solidFill>
                  <a:srgbClr val="000000"/>
                </a:solidFill>
                <a:latin typeface="Calibri" panose="020F0502020204030204" pitchFamily="34" charset="0"/>
                <a:ea typeface="Calibri" panose="020F0502020204030204" pitchFamily="34" charset="0"/>
              </a:rPr>
              <a:t>Our implementation of the </a:t>
            </a:r>
            <a:r>
              <a:rPr lang="en-US" altLang="zh-CN" sz="2800" b="1" kern="100" dirty="0">
                <a:solidFill>
                  <a:srgbClr val="000000"/>
                </a:solidFill>
                <a:latin typeface="Calibri" panose="020F0502020204030204" pitchFamily="34" charset="0"/>
                <a:ea typeface="Calibri" panose="020F0502020204030204" pitchFamily="34" charset="0"/>
              </a:rPr>
              <a:t>lib/</a:t>
            </a:r>
            <a:r>
              <a:rPr lang="en-US" altLang="zh-CN" sz="2800" b="1" kern="100" dirty="0" err="1">
                <a:solidFill>
                  <a:srgbClr val="000000"/>
                </a:solidFill>
                <a:latin typeface="Calibri" panose="020F0502020204030204" pitchFamily="34" charset="0"/>
                <a:ea typeface="Calibri" panose="020F0502020204030204" pitchFamily="34" charset="0"/>
              </a:rPr>
              <a:t>boardutil.h</a:t>
            </a:r>
            <a:r>
              <a:rPr lang="en-US" altLang="zh-CN" sz="2800" kern="100" dirty="0">
                <a:solidFill>
                  <a:srgbClr val="000000"/>
                </a:solidFill>
                <a:latin typeface="Calibri" panose="020F0502020204030204" pitchFamily="34" charset="0"/>
                <a:ea typeface="Calibri" panose="020F0502020204030204" pitchFamily="34" charset="0"/>
              </a:rPr>
              <a:t> library function </a:t>
            </a:r>
            <a:r>
              <a:rPr lang="en-US" altLang="zh-CN" sz="2800" b="1" kern="100" dirty="0" err="1">
                <a:solidFill>
                  <a:srgbClr val="000000"/>
                </a:solidFill>
                <a:latin typeface="Calibri" panose="020F0502020204030204" pitchFamily="34" charset="0"/>
                <a:ea typeface="Calibri" panose="020F0502020204030204" pitchFamily="34" charset="0"/>
              </a:rPr>
              <a:t>file_read</a:t>
            </a:r>
            <a:r>
              <a:rPr lang="en-US" altLang="zh-CN" sz="2800" kern="100" dirty="0">
                <a:solidFill>
                  <a:srgbClr val="000000"/>
                </a:solidFill>
                <a:latin typeface="Calibri" panose="020F0502020204030204" pitchFamily="34" charset="0"/>
                <a:ea typeface="Calibri" panose="020F0502020204030204" pitchFamily="34" charset="0"/>
              </a:rPr>
              <a:t> checks that the board being read from a file has no more than </a:t>
            </a:r>
            <a:r>
              <a:rPr lang="en-US" altLang="zh-CN" sz="2800" b="1" kern="100" dirty="0">
                <a:solidFill>
                  <a:srgbClr val="000000"/>
                </a:solidFill>
                <a:latin typeface="Calibri" panose="020F0502020204030204" pitchFamily="34" charset="0"/>
                <a:ea typeface="Calibri" panose="020F0502020204030204" pitchFamily="34" charset="0"/>
              </a:rPr>
              <a:t>BITARRAY_LIMIT</a:t>
            </a:r>
            <a:r>
              <a:rPr lang="en-US" altLang="zh-CN" sz="2800" kern="100" dirty="0">
                <a:solidFill>
                  <a:srgbClr val="000000"/>
                </a:solidFill>
                <a:latin typeface="Calibri" panose="020F0502020204030204" pitchFamily="34" charset="0"/>
                <a:ea typeface="Calibri" panose="020F0502020204030204" pitchFamily="34" charset="0"/>
              </a:rPr>
              <a:t> bits, so this part of the client’s responsibility is handled for you.</a:t>
            </a:r>
            <a:endParaRPr lang="zh-CN" altLang="zh-CN" sz="2800" kern="100" dirty="0">
              <a:solidFill>
                <a:srgbClr val="000000"/>
              </a:solidFill>
              <a:latin typeface="Calibri" panose="020F0502020204030204" pitchFamily="34" charset="0"/>
              <a:ea typeface="Calibri" panose="020F0502020204030204" pitchFamily="34" charset="0"/>
            </a:endParaRPr>
          </a:p>
        </p:txBody>
      </p:sp>
      <p:pic>
        <p:nvPicPr>
          <p:cNvPr id="9" name="音频 8">
            <a:hlinkClick r:id="" action="ppaction://media"/>
            <a:extLst>
              <a:ext uri="{FF2B5EF4-FFF2-40B4-BE49-F238E27FC236}">
                <a16:creationId xmlns:a16="http://schemas.microsoft.com/office/drawing/2014/main" id="{A5BAD23E-25BF-4623-B816-9A55ED90D9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80013923"/>
      </p:ext>
    </p:extLst>
  </p:cSld>
  <p:clrMapOvr>
    <a:masterClrMapping/>
  </p:clrMapOvr>
  <mc:AlternateContent xmlns:mc="http://schemas.openxmlformats.org/markup-compatibility/2006" xmlns:p14="http://schemas.microsoft.com/office/powerpoint/2010/main">
    <mc:Choice Requires="p14">
      <p:transition spd="slow" p14:dur="2000" advTm="156912"/>
    </mc:Choice>
    <mc:Fallback xmlns="">
      <p:transition spd="slow" advTm="156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762" x="4340225" y="4695825"/>
          <p14:tracePt t="1770" x="4340225" y="4656138"/>
          <p14:tracePt t="1778" x="4346575" y="4629150"/>
          <p14:tracePt t="1795" x="4346575" y="4554538"/>
          <p14:tracePt t="1812" x="4311650" y="4470400"/>
          <p14:tracePt t="1831" x="4233863" y="4357688"/>
          <p14:tracePt t="1845" x="4176713" y="4289425"/>
          <p14:tracePt t="1862" x="4114800" y="4194175"/>
          <p14:tracePt t="1878" x="4006850" y="4103688"/>
          <p14:tracePt t="1895" x="3984625" y="4070350"/>
          <p14:tracePt t="1937" x="3979863" y="4064000"/>
          <p14:tracePt t="1946" x="3979863" y="4052888"/>
          <p14:tracePt t="1964" x="3979863" y="4013200"/>
          <p14:tracePt t="2011" x="3979863" y="4006850"/>
          <p14:tracePt t="2081" x="3979863" y="3995738"/>
          <p14:tracePt t="2090" x="3979863" y="3984625"/>
          <p14:tracePt t="2098" x="3962400" y="3951288"/>
          <p14:tracePt t="2111" x="3956050" y="3911600"/>
          <p14:tracePt t="2129" x="3883025" y="3781425"/>
          <p14:tracePt t="2145" x="3821113" y="3663950"/>
          <p14:tracePt t="2162" x="3776663" y="3511550"/>
          <p14:tracePt t="2178" x="3748088" y="3359150"/>
          <p14:tracePt t="2195" x="3748088" y="3155950"/>
          <p14:tracePt t="2212" x="3730625" y="2906713"/>
          <p14:tracePt t="2228" x="3686175" y="2692400"/>
          <p14:tracePt t="2246" x="3646488" y="2517775"/>
          <p14:tracePt t="2263" x="3629025" y="2359025"/>
          <p14:tracePt t="2279" x="3629025" y="2201863"/>
          <p14:tracePt t="2296" x="3624263" y="2105025"/>
          <p14:tracePt t="2311" x="3613150" y="2089150"/>
          <p14:tracePt t="2329" x="3584575" y="2043113"/>
          <p14:tracePt t="2345" x="3562350" y="2020888"/>
          <p14:tracePt t="2363" x="3544888" y="1992313"/>
          <p14:tracePt t="2378" x="3516313" y="1947863"/>
          <p14:tracePt t="2395" x="3498850" y="1901825"/>
          <p14:tracePt t="2411" x="3432175" y="1817688"/>
          <p14:tracePt t="2428" x="3302000" y="1665288"/>
          <p14:tracePt t="2445" x="3178175" y="1552575"/>
          <p14:tracePt t="2462" x="3132138" y="1484313"/>
          <p14:tracePt t="2480" x="3109913" y="1393825"/>
          <p14:tracePt t="2485" x="3109913" y="1360488"/>
          <p14:tracePt t="2498" x="3109913" y="1309688"/>
          <p14:tracePt t="2512" x="3109913" y="1298575"/>
          <p14:tracePt t="2533" x="3109913" y="1276350"/>
          <p14:tracePt t="2649" x="3127375" y="1252538"/>
          <p14:tracePt t="2657" x="3167063" y="1212850"/>
          <p14:tracePt t="2666" x="3240088" y="1196975"/>
          <p14:tracePt t="2678" x="3284538" y="1179513"/>
          <p14:tracePt t="2695" x="3363913" y="1139825"/>
          <p14:tracePt t="2713" x="3425825" y="1106488"/>
          <p14:tracePt t="2728" x="3454400" y="1100138"/>
          <p14:tracePt t="2746" x="3511550" y="1084263"/>
          <p14:tracePt t="2762" x="3573463" y="1077913"/>
          <p14:tracePt t="2779" x="3646488" y="1077913"/>
          <p14:tracePt t="2795" x="3719513" y="1077913"/>
          <p14:tracePt t="2811" x="3770313" y="1077913"/>
          <p14:tracePt t="2828" x="3832225" y="1077913"/>
          <p14:tracePt t="2844" x="3905250" y="1084263"/>
          <p14:tracePt t="2861" x="4030663" y="1084263"/>
          <p14:tracePt t="2878" x="4143375" y="1084263"/>
          <p14:tracePt t="2894" x="4260850" y="1084263"/>
          <p14:tracePt t="2912" x="4362450" y="1084263"/>
          <p14:tracePt t="2928" x="4441825" y="1084263"/>
          <p14:tracePt t="2945" x="4452938" y="1084263"/>
          <p14:tracePt t="3441" x="4459288" y="1084263"/>
          <p14:tracePt t="3450" x="4464050" y="1084263"/>
          <p14:tracePt t="3465" x="4487863" y="1095375"/>
          <p14:tracePt t="3484" x="4521200" y="1100138"/>
          <p14:tracePt t="3489" x="4532313" y="1100138"/>
          <p14:tracePt t="3553" x="4538663" y="1100138"/>
          <p14:tracePt t="3564" x="4549775" y="1106488"/>
          <p14:tracePt t="3582" x="4594225" y="1111250"/>
          <p14:tracePt t="3599" x="4640263" y="1111250"/>
          <p14:tracePt t="3615" x="4651375" y="1111250"/>
          <p14:tracePt t="3631" x="4673600" y="1111250"/>
          <p14:tracePt t="3648" x="4746625" y="1117600"/>
          <p14:tracePt t="3665" x="4894263" y="1117600"/>
          <p14:tracePt t="3682" x="5018088" y="1117600"/>
          <p14:tracePt t="3700" x="5175250" y="1117600"/>
          <p14:tracePt t="3715" x="5311775" y="1106488"/>
          <p14:tracePt t="3732" x="5508625" y="1089025"/>
          <p14:tracePt t="3748" x="5722938" y="1060450"/>
          <p14:tracePt t="3765" x="5926138" y="1033463"/>
          <p14:tracePt t="3782" x="6051550" y="1033463"/>
          <p14:tracePt t="3798" x="6113463" y="1027113"/>
          <p14:tracePt t="3814" x="6146800" y="1027113"/>
          <p14:tracePt t="3833" x="6197600" y="1027113"/>
          <p14:tracePt t="3848" x="6226175" y="1033463"/>
          <p14:tracePt t="3865" x="6276975" y="1055688"/>
          <p14:tracePt t="3882" x="6310313" y="1073150"/>
          <p14:tracePt t="3898" x="6338888" y="1095375"/>
          <p14:tracePt t="3915" x="6343650" y="1100138"/>
          <p14:tracePt t="3933" x="6356350" y="1100138"/>
          <p14:tracePt t="3948" x="6367463" y="1111250"/>
          <p14:tracePt t="3965" x="6389688" y="1128713"/>
          <p14:tracePt t="3984" x="6434138" y="1139825"/>
          <p14:tracePt t="3988" x="6451600" y="1146175"/>
          <p14:tracePt t="4000" x="6469063" y="1150938"/>
          <p14:tracePt t="4018" x="6553200" y="1150938"/>
          <p14:tracePt t="4035" x="6643688" y="1150938"/>
          <p14:tracePt t="4048" x="6677025" y="1150938"/>
          <p14:tracePt t="4065" x="6858000" y="1150938"/>
          <p14:tracePt t="4081" x="6992938" y="1150938"/>
          <p14:tracePt t="4100" x="7105650" y="1150938"/>
          <p14:tracePt t="4115" x="7270750" y="1123950"/>
          <p14:tracePt t="4132" x="7388225" y="1089025"/>
          <p14:tracePt t="4148" x="7423150" y="1055688"/>
          <p14:tracePt t="4166" x="7434263" y="1049338"/>
          <p14:tracePt t="4425" x="7427913" y="1049338"/>
          <p14:tracePt t="4441" x="7423150" y="1049338"/>
          <p14:tracePt t="4449" x="7416800" y="1049338"/>
          <p14:tracePt t="4457" x="7410450" y="1049338"/>
          <p14:tracePt t="4471" x="7405688" y="1060450"/>
          <p14:tracePt t="4494" x="7383463" y="1066800"/>
          <p14:tracePt t="4511" x="7377113" y="1073150"/>
          <p14:tracePt t="4523" x="7366000" y="1073150"/>
          <p14:tracePt t="4541" x="7348538" y="1077913"/>
          <p14:tracePt t="4564" x="7321550" y="1084263"/>
          <p14:tracePt t="4576" x="7191375" y="1100138"/>
          <p14:tracePt t="4590" x="7123113" y="1100138"/>
          <p14:tracePt t="4607" x="6942138" y="1135063"/>
          <p14:tracePt t="4621" x="6542088" y="1185863"/>
          <p14:tracePt t="4638" x="5983288" y="1287463"/>
          <p14:tracePt t="4655" x="5373688" y="1422400"/>
          <p14:tracePt t="4674" x="4503738" y="1568450"/>
          <p14:tracePt t="4688" x="4260850" y="1608138"/>
          <p14:tracePt t="4705" x="3635375" y="1670050"/>
          <p14:tracePt t="4721" x="3262313" y="1670050"/>
          <p14:tracePt t="4738" x="2917825" y="1670050"/>
          <p14:tracePt t="4755" x="2663825" y="1670050"/>
          <p14:tracePt t="4773" x="2460625" y="1670050"/>
          <p14:tracePt t="4789" x="2241550" y="1670050"/>
          <p14:tracePt t="4805" x="2025650" y="1670050"/>
          <p14:tracePt t="4821" x="1789113" y="1670050"/>
          <p14:tracePt t="4838" x="1631950" y="1670050"/>
          <p14:tracePt t="4854" x="1517650" y="1670050"/>
          <p14:tracePt t="4872" x="1455738" y="1670050"/>
          <p14:tracePt t="4888" x="1349375" y="1698625"/>
          <p14:tracePt t="4905" x="1225550" y="1749425"/>
          <p14:tracePt t="4923" x="1111250" y="1766888"/>
          <p14:tracePt t="4938" x="1044575" y="1784350"/>
          <p14:tracePt t="4955" x="1009650" y="1795463"/>
          <p14:tracePt t="4972" x="998538" y="1795463"/>
          <p14:tracePt t="4988" x="971550" y="1795463"/>
          <p14:tracePt t="4998" x="954088" y="1795463"/>
          <p14:tracePt t="5015" x="903288" y="1795463"/>
          <p14:tracePt t="5018" x="885825" y="1795463"/>
          <p14:tracePt t="5090" x="881063" y="1789113"/>
          <p14:tracePt t="5098" x="874713" y="1784350"/>
          <p14:tracePt t="5106" x="863600" y="1778000"/>
          <p14:tracePt t="5122" x="819150" y="1738313"/>
          <p14:tracePt t="5139" x="779463" y="1704975"/>
          <p14:tracePt t="5155" x="762000" y="1682750"/>
          <p14:tracePt t="5188" x="762000" y="1676400"/>
          <p14:tracePt t="5313" x="762000" y="1670050"/>
          <p14:tracePt t="5330" x="768350" y="1670050"/>
          <p14:tracePt t="5340" x="773113" y="1670050"/>
          <p14:tracePt t="5361" x="779463" y="1670050"/>
          <p14:tracePt t="5371" x="784225" y="1670050"/>
          <p14:tracePt t="5388" x="801688" y="1670050"/>
          <p14:tracePt t="5405" x="812800" y="1670050"/>
          <p14:tracePt t="5421" x="852488" y="1670050"/>
          <p14:tracePt t="5438" x="908050" y="1670050"/>
          <p14:tracePt t="5454" x="958850" y="1670050"/>
          <p14:tracePt t="5471" x="987425" y="1670050"/>
          <p14:tracePt t="5495" x="998538" y="1665288"/>
          <p14:tracePt t="5666" x="1009650" y="1665288"/>
          <p14:tracePt t="5673" x="1022350" y="1665288"/>
          <p14:tracePt t="5688" x="1162050" y="1676400"/>
          <p14:tracePt t="5706" x="1371600" y="1676400"/>
          <p14:tracePt t="5722" x="2195513" y="1676400"/>
          <p14:tracePt t="5738" x="3725863" y="1676400"/>
          <p14:tracePt t="5754" x="5051425" y="1676400"/>
          <p14:tracePt t="5771" x="5797550" y="1636713"/>
          <p14:tracePt t="5788" x="6164263" y="1603375"/>
          <p14:tracePt t="5804" x="6367463" y="1568450"/>
          <p14:tracePt t="5823" x="6564313" y="1530350"/>
          <p14:tracePt t="5839" x="6778625" y="1490663"/>
          <p14:tracePt t="5855" x="6970713" y="1455738"/>
          <p14:tracePt t="5872" x="7145338" y="1428750"/>
          <p14:tracePt t="5889" x="7242175" y="1411288"/>
          <p14:tracePt t="6059" x="7235825" y="1411288"/>
          <p14:tracePt t="6066" x="7219950" y="1411288"/>
          <p14:tracePt t="6075" x="7145338" y="1411288"/>
          <p14:tracePt t="6090" x="6977063" y="1411288"/>
          <p14:tracePt t="6104" x="6581775" y="1411288"/>
          <p14:tracePt t="6121" x="5910263" y="1439863"/>
          <p14:tracePt t="6137" x="4972050" y="1557338"/>
          <p14:tracePt t="6155" x="4013200" y="1693863"/>
          <p14:tracePt t="6171" x="3222625" y="1839913"/>
          <p14:tracePt t="6188" x="2816225" y="1924050"/>
          <p14:tracePt t="6204" x="2613025" y="1947863"/>
          <p14:tracePt t="6221" x="2420938" y="1947863"/>
          <p14:tracePt t="6239" x="2246313" y="1947863"/>
          <p14:tracePt t="6255" x="2060575" y="1908175"/>
          <p14:tracePt t="6273" x="1839913" y="1879600"/>
          <p14:tracePt t="6288" x="1800225" y="1862138"/>
          <p14:tracePt t="6305" x="1720850" y="1851025"/>
          <p14:tracePt t="6322" x="1698625" y="1846263"/>
          <p14:tracePt t="6339" x="1670050" y="1846263"/>
          <p14:tracePt t="6441" x="1658938" y="1846263"/>
          <p14:tracePt t="6449" x="1647825" y="1846263"/>
          <p14:tracePt t="6458" x="1636713" y="1846263"/>
          <p14:tracePt t="6471" x="1597025" y="1846263"/>
          <p14:tracePt t="6493" x="1479550" y="1846263"/>
          <p14:tracePt t="6500" x="1433513" y="1839913"/>
          <p14:tracePt t="6510" x="1393825" y="1839913"/>
          <p14:tracePt t="6522" x="1349375" y="1817688"/>
          <p14:tracePt t="6538" x="1338263" y="1806575"/>
          <p14:tracePt t="6555" x="1303338" y="1795463"/>
          <p14:tracePt t="6571" x="1281113" y="1771650"/>
          <p14:tracePt t="6589" x="1258888" y="1760538"/>
          <p14:tracePt t="6605" x="1247775" y="1744663"/>
          <p14:tracePt t="6621" x="1236663" y="1727200"/>
          <p14:tracePt t="6654" x="1236663" y="1720850"/>
          <p14:tracePt t="6671" x="1236663" y="1709738"/>
          <p14:tracePt t="6687" x="1230313" y="1693863"/>
          <p14:tracePt t="6705" x="1230313" y="1670050"/>
          <p14:tracePt t="6721" x="1230313" y="1658938"/>
          <p14:tracePt t="6754" x="1247775" y="1625600"/>
          <p14:tracePt t="6771" x="1258888" y="1608138"/>
          <p14:tracePt t="6788" x="1263650" y="1603375"/>
          <p14:tracePt t="6805" x="1276350" y="1597025"/>
          <p14:tracePt t="6821" x="1298575" y="1592263"/>
          <p14:tracePt t="6839" x="1309688" y="1585913"/>
          <p14:tracePt t="6890" x="1320800" y="1581150"/>
          <p14:tracePt t="6899" x="1327150" y="1581150"/>
          <p14:tracePt t="6910" x="1338263" y="1581150"/>
          <p14:tracePt t="6922" x="1354138" y="1581150"/>
          <p14:tracePt t="6938" x="1365250" y="1581150"/>
          <p14:tracePt t="6955" x="1377950" y="1574800"/>
          <p14:tracePt t="7009" x="1382713" y="1574800"/>
          <p14:tracePt t="7023" x="1400175" y="1574800"/>
          <p14:tracePt t="7037" x="1466850" y="1574800"/>
          <p14:tracePt t="7054" x="1530350" y="1574800"/>
          <p14:tracePt t="7071" x="1608138" y="1574800"/>
          <p14:tracePt t="7088" x="1800225" y="1574800"/>
          <p14:tracePt t="7105" x="1890713" y="1574800"/>
          <p14:tracePt t="7122" x="1998663" y="1563688"/>
          <p14:tracePt t="7138" x="2071688" y="1563688"/>
          <p14:tracePt t="7155" x="2111375" y="1563688"/>
          <p14:tracePt t="7171" x="2155825" y="1563688"/>
          <p14:tracePt t="7188" x="2178050" y="1563688"/>
          <p14:tracePt t="7205" x="2212975" y="1563688"/>
          <p14:tracePt t="7221" x="2241550" y="1563688"/>
          <p14:tracePt t="7239" x="2279650" y="1563688"/>
          <p14:tracePt t="7254" x="2303463" y="1563688"/>
          <p14:tracePt t="7409" x="2292350" y="1563688"/>
          <p14:tracePt t="7419" x="2257425" y="1563688"/>
          <p14:tracePt t="7427" x="2212975" y="1563688"/>
          <p14:tracePt t="7437" x="2139950" y="1574800"/>
          <p14:tracePt t="7455" x="1992313" y="1581150"/>
          <p14:tracePt t="7472" x="1755775" y="1581150"/>
          <p14:tracePt t="7493" x="1597025" y="1581150"/>
          <p14:tracePt t="7505" x="1484313" y="1581150"/>
          <p14:tracePt t="7521" x="1428750" y="1581150"/>
          <p14:tracePt t="7535" x="1377950" y="1581150"/>
          <p14:tracePt t="7545" x="1343025" y="1581150"/>
          <p14:tracePt t="7554" x="1338263" y="1581150"/>
          <p14:tracePt t="7690" x="1360488" y="1581150"/>
          <p14:tracePt t="7700" x="1365250" y="1581150"/>
          <p14:tracePt t="7709" x="1371600" y="1581150"/>
          <p14:tracePt t="7722" x="1393825" y="1581150"/>
          <p14:tracePt t="7738" x="1404938" y="1585913"/>
          <p14:tracePt t="7755" x="1422400" y="1597025"/>
          <p14:tracePt t="7772" x="1428750" y="1608138"/>
          <p14:tracePt t="7788" x="1439863" y="1608138"/>
          <p14:tracePt t="7843" x="1433513" y="1603375"/>
          <p14:tracePt t="7854" x="1411288" y="1597025"/>
          <p14:tracePt t="7872" x="1320800" y="1563688"/>
          <p14:tracePt t="7889" x="1263650" y="1541463"/>
          <p14:tracePt t="7907" x="1219200" y="1535113"/>
          <p14:tracePt t="7922" x="1212850" y="1524000"/>
          <p14:tracePt t="7938" x="1190625" y="1512888"/>
          <p14:tracePt t="7995" x="1190625" y="1517650"/>
          <p14:tracePt t="8009" x="1309688" y="1517650"/>
          <p14:tracePt t="8021" x="1354138" y="1524000"/>
          <p14:tracePt t="8038" x="1524000" y="1535113"/>
          <p14:tracePt t="8055" x="1676400" y="1552575"/>
          <p14:tracePt t="8071" x="1901825" y="1568450"/>
          <p14:tracePt t="8089" x="2201863" y="1568450"/>
          <p14:tracePt t="8105" x="2286000" y="1568450"/>
          <p14:tracePt t="8121" x="2297113" y="1568450"/>
          <p14:tracePt t="8156" x="2303463" y="1568450"/>
          <p14:tracePt t="8171" x="2314575" y="1568450"/>
          <p14:tracePt t="8187" x="2319338" y="1568450"/>
          <p14:tracePt t="8321" x="2319338" y="1574800"/>
          <p14:tracePt t="8330" x="2319338" y="1581150"/>
          <p14:tracePt t="8858" x="2325688" y="1581150"/>
          <p14:tracePt t="8867" x="2336800" y="1581150"/>
          <p14:tracePt t="8883" x="2347913" y="1581150"/>
          <p14:tracePt t="8898" x="2393950" y="1581150"/>
          <p14:tracePt t="8914" x="2478088" y="1581150"/>
          <p14:tracePt t="8932" x="2511425" y="1581150"/>
          <p14:tracePt t="8948" x="2573338" y="1581150"/>
          <p14:tracePt t="8965" x="2635250" y="1597025"/>
          <p14:tracePt t="8984" x="2709863" y="1619250"/>
          <p14:tracePt t="8990" x="2736850" y="1619250"/>
          <p14:tracePt t="9005" x="2760663" y="1625600"/>
          <p14:tracePt t="9022" x="2805113" y="1625600"/>
          <p14:tracePt t="9032" x="2855913" y="1625600"/>
          <p14:tracePt t="9048" x="3081338" y="1614488"/>
          <p14:tracePt t="9065" x="3600450" y="1603375"/>
          <p14:tracePt t="9082" x="3929063" y="1603375"/>
          <p14:tracePt t="9098" x="4114800" y="1603375"/>
          <p14:tracePt t="9115" x="4198938" y="1603375"/>
          <p14:tracePt t="9131" x="4273550" y="1603375"/>
          <p14:tracePt t="9147" x="4391025" y="1603375"/>
          <p14:tracePt t="9164" x="4492625" y="1603375"/>
          <p14:tracePt t="9181" x="4600575" y="1603375"/>
          <p14:tracePt t="9198" x="4730750" y="1631950"/>
          <p14:tracePt t="9215" x="4837113" y="1636713"/>
          <p14:tracePt t="9234" x="4938713" y="1643063"/>
          <p14:tracePt t="9251" x="4984750" y="1654175"/>
          <p14:tracePt t="9266" x="4989513" y="1654175"/>
          <p14:tracePt t="9282" x="5006975" y="1654175"/>
          <p14:tracePt t="9297" x="5011738" y="1654175"/>
          <p14:tracePt t="9314" x="5035550" y="1654175"/>
          <p14:tracePt t="9333" x="5046663" y="1658938"/>
          <p14:tracePt t="9349" x="5068888" y="1670050"/>
          <p14:tracePt t="9365" x="5091113" y="1676400"/>
          <p14:tracePt t="9569" x="5097463" y="1676400"/>
          <p14:tracePt t="9578" x="5108575" y="1676400"/>
          <p14:tracePt t="9601" x="5113338" y="1676400"/>
          <p14:tracePt t="10201" x="5119688" y="1676400"/>
          <p14:tracePt t="10257" x="5124450" y="1676400"/>
          <p14:tracePt t="10265" x="5130800" y="1676400"/>
          <p14:tracePt t="10274" x="5153025" y="1687513"/>
          <p14:tracePt t="10285" x="5159375" y="1693863"/>
          <p14:tracePt t="10302" x="5164138" y="1698625"/>
          <p14:tracePt t="10320" x="5170488" y="1704975"/>
          <p14:tracePt t="10337" x="5181600" y="1704975"/>
          <p14:tracePt t="10354" x="5192713" y="1704975"/>
          <p14:tracePt t="10370" x="5203825" y="1704975"/>
          <p14:tracePt t="10386" x="5226050" y="1704975"/>
          <p14:tracePt t="10402" x="5243513" y="1704975"/>
          <p14:tracePt t="10418" x="5276850" y="1716088"/>
          <p14:tracePt t="10436" x="5322888" y="1716088"/>
          <p14:tracePt t="10454" x="5367338" y="1716088"/>
          <p14:tracePt t="10469" x="5446713" y="1716088"/>
          <p14:tracePt t="10489" x="5649913" y="1716088"/>
          <p14:tracePt t="10511" x="5842000" y="1687513"/>
          <p14:tracePt t="10523" x="6096000" y="1658938"/>
          <p14:tracePt t="10536" x="6350000" y="1619250"/>
          <p14:tracePt t="10553" x="6597650" y="1557338"/>
          <p14:tracePt t="10570" x="6807200" y="1501775"/>
          <p14:tracePt t="10586" x="6942138" y="1466850"/>
          <p14:tracePt t="10603" x="7067550" y="1422400"/>
          <p14:tracePt t="10620" x="7162800" y="1400175"/>
          <p14:tracePt t="10636" x="7304088" y="1338263"/>
          <p14:tracePt t="10653" x="7467600" y="1303338"/>
          <p14:tracePt t="10670" x="7613650" y="1276350"/>
          <p14:tracePt t="10686" x="7732713" y="1270000"/>
          <p14:tracePt t="10704" x="7816850" y="1252538"/>
          <p14:tracePt t="10721" x="7913688" y="1230313"/>
          <p14:tracePt t="10736" x="7931150" y="1225550"/>
          <p14:tracePt t="10753" x="7935913" y="1225550"/>
          <p14:tracePt t="10826" x="7942263" y="1225550"/>
          <p14:tracePt t="10834" x="7947025" y="1225550"/>
          <p14:tracePt t="10842" x="7953375" y="1225550"/>
          <p14:tracePt t="10852" x="7964488" y="1212850"/>
          <p14:tracePt t="10868" x="7997825" y="1190625"/>
          <p14:tracePt t="10887" x="7997825" y="1185863"/>
          <p14:tracePt t="11009" x="8008938" y="1185863"/>
          <p14:tracePt t="11017" x="8026400" y="1185863"/>
          <p14:tracePt t="11035" x="8066088" y="1168400"/>
          <p14:tracePt t="11052" x="8088313" y="1162050"/>
          <p14:tracePt t="11070" x="8094663" y="1162050"/>
          <p14:tracePt t="11817" x="8099425" y="1162050"/>
          <p14:tracePt t="11833" x="8088313" y="1162050"/>
          <p14:tracePt t="11841" x="8077200" y="1162050"/>
          <p14:tracePt t="11857" x="8026400" y="1162050"/>
          <p14:tracePt t="11877" x="7918450" y="1162050"/>
          <p14:tracePt t="11891" x="7750175" y="1162050"/>
          <p14:tracePt t="11908" x="7602538" y="1162050"/>
          <p14:tracePt t="11924" x="7308850" y="1162050"/>
          <p14:tracePt t="11941" x="6778625" y="1162050"/>
          <p14:tracePt t="11957" x="6157913" y="1162050"/>
          <p14:tracePt t="11974" x="5903913" y="1162050"/>
          <p14:tracePt t="11991" x="5859463" y="1162050"/>
          <p14:tracePt t="11997" x="5848350" y="1162050"/>
          <p14:tracePt t="12012" x="5824538" y="1168400"/>
          <p14:tracePt t="12024" x="5791200" y="1168400"/>
          <p14:tracePt t="12042" x="5740400" y="1174750"/>
          <p14:tracePt t="12058" x="5700713" y="1179513"/>
          <p14:tracePt t="12075" x="5689600" y="1185863"/>
          <p14:tracePt t="12193" x="5683250" y="1185863"/>
          <p14:tracePt t="12202" x="5672138" y="1185863"/>
          <p14:tracePt t="12210" x="5667375" y="1185863"/>
          <p14:tracePt t="12224" x="5649913" y="1185863"/>
          <p14:tracePt t="12577" x="5632450" y="1185863"/>
          <p14:tracePt t="12585" x="5610225" y="1185863"/>
          <p14:tracePt t="12595" x="5594350" y="1185863"/>
          <p14:tracePt t="12607" x="5514975" y="1185863"/>
          <p14:tracePt t="12624" x="5035550" y="1185863"/>
          <p14:tracePt t="12642" x="4572000" y="1185863"/>
          <p14:tracePt t="12657" x="4329113" y="1185863"/>
          <p14:tracePt t="12674" x="4306888" y="1185863"/>
          <p14:tracePt t="12738" x="4311650" y="1179513"/>
          <p14:tracePt t="12747" x="4357688" y="1157288"/>
          <p14:tracePt t="12758" x="4419600" y="1139825"/>
          <p14:tracePt t="12775" x="4565650" y="1111250"/>
          <p14:tracePt t="12791" x="4741863" y="1073150"/>
          <p14:tracePt t="12808" x="4876800" y="1073150"/>
          <p14:tracePt t="12825" x="5221288" y="1073150"/>
          <p14:tracePt t="12841" x="5402263" y="1073150"/>
          <p14:tracePt t="12857" x="5480050" y="1073150"/>
          <p14:tracePt t="12874" x="5497513" y="1073150"/>
          <p14:tracePt t="12891" x="5514975" y="1073150"/>
          <p14:tracePt t="13177" x="5519738" y="1073150"/>
          <p14:tracePt t="13193" x="5526088" y="1077913"/>
          <p14:tracePt t="13201" x="5526088" y="1084263"/>
          <p14:tracePt t="13213" x="5548313" y="1084263"/>
          <p14:tracePt t="13231" x="5594350" y="1084263"/>
          <p14:tracePt t="13247" x="5689600" y="1084263"/>
          <p14:tracePt t="13264" x="5848350" y="1077913"/>
          <p14:tracePt t="13281" x="6230938" y="1009650"/>
          <p14:tracePt t="13296" x="6350000" y="993775"/>
          <p14:tracePt t="13314" x="6389688" y="987425"/>
          <p14:tracePt t="13330" x="6423025" y="987425"/>
          <p14:tracePt t="13347" x="6457950" y="987425"/>
          <p14:tracePt t="13362" x="6491288" y="987425"/>
          <p14:tracePt t="13379" x="6530975" y="987425"/>
          <p14:tracePt t="13396" x="6581775" y="1009650"/>
          <p14:tracePt t="13413" x="6626225" y="1038225"/>
          <p14:tracePt t="13430" x="6672263" y="1060450"/>
          <p14:tracePt t="13446" x="6723063" y="1095375"/>
          <p14:tracePt t="13463" x="6750050" y="1106488"/>
          <p14:tracePt t="13480" x="6773863" y="1117600"/>
          <p14:tracePt t="13486" x="6789738" y="1117600"/>
          <p14:tracePt t="13499" x="6818313" y="1117600"/>
          <p14:tracePt t="13516" x="6846888" y="1117600"/>
          <p14:tracePt t="13532" x="6858000" y="1117600"/>
          <p14:tracePt t="13546" x="6875463" y="1117600"/>
          <p14:tracePt t="13562" x="6880225" y="1117600"/>
          <p14:tracePt t="13737" x="6880225" y="1123950"/>
          <p14:tracePt t="13747" x="6875463" y="1123950"/>
          <p14:tracePt t="13755" x="6864350" y="1146175"/>
          <p14:tracePt t="13763" x="6824663" y="1150938"/>
          <p14:tracePt t="13780" x="6723063" y="1157288"/>
          <p14:tracePt t="13798" x="6462713" y="1157288"/>
          <p14:tracePt t="13813" x="6000750" y="1157288"/>
          <p14:tracePt t="13830" x="5243513" y="1157288"/>
          <p14:tracePt t="13846" x="4284663" y="1157288"/>
          <p14:tracePt t="13862" x="3640138" y="1157288"/>
          <p14:tracePt t="13879" x="3341688" y="1157288"/>
          <p14:tracePt t="13896" x="3105150" y="1157288"/>
          <p14:tracePt t="13912" x="2957513" y="1157288"/>
          <p14:tracePt t="13930" x="2765425" y="1157288"/>
          <p14:tracePt t="13946" x="2489200" y="1157288"/>
          <p14:tracePt t="13962" x="2212975" y="1157288"/>
          <p14:tracePt t="13979" x="1908175" y="1179513"/>
          <p14:tracePt t="13985" x="1806575" y="1196975"/>
          <p14:tracePt t="13997" x="1709738" y="1212850"/>
          <p14:tracePt t="14014" x="1581150" y="1258888"/>
          <p14:tracePt t="14033" x="1484313" y="1320800"/>
          <p14:tracePt t="14046" x="1466850" y="1327150"/>
          <p14:tracePt t="14064" x="1404938" y="1349375"/>
          <p14:tracePt t="14079" x="1400175" y="1354138"/>
          <p14:tracePt t="14096" x="1382713" y="1365250"/>
          <p14:tracePt t="14273" x="1382713" y="1371600"/>
          <p14:tracePt t="14281" x="1382713" y="1377950"/>
          <p14:tracePt t="14299" x="1382713" y="1382713"/>
          <p14:tracePt t="14561" x="1389063" y="1393825"/>
          <p14:tracePt t="14569" x="1393825" y="1400175"/>
          <p14:tracePt t="14586" x="1400175" y="1416050"/>
          <p14:tracePt t="14602" x="1400175" y="1422400"/>
          <p14:tracePt t="14619" x="1404938" y="1428750"/>
          <p14:tracePt t="15313" x="1400175" y="1439863"/>
          <p14:tracePt t="15330" x="1382713" y="1450975"/>
          <p14:tracePt t="15339" x="1377950" y="1450975"/>
          <p14:tracePt t="15354" x="1331913" y="1462088"/>
          <p14:tracePt t="15371" x="1241425" y="1490663"/>
          <p14:tracePt t="15387" x="1135063" y="1530350"/>
          <p14:tracePt t="15404" x="1049338" y="1563688"/>
          <p14:tracePt t="15422" x="993775" y="1597025"/>
          <p14:tracePt t="15437" x="987425" y="1603375"/>
          <p14:tracePt t="15493" x="993775" y="1603375"/>
          <p14:tracePt t="15502" x="1016000" y="1608138"/>
          <p14:tracePt t="15523" x="1157288" y="1619250"/>
          <p14:tracePt t="15537" x="1338263" y="1625600"/>
          <p14:tracePt t="15554" x="1839913" y="1676400"/>
          <p14:tracePt t="15570" x="2787650" y="1709738"/>
          <p14:tracePt t="15587" x="3589338" y="1709738"/>
          <p14:tracePt t="15604" x="3878263" y="1709738"/>
          <p14:tracePt t="15622" x="3905250" y="1709738"/>
          <p14:tracePt t="16090" x="3917950" y="1709738"/>
          <p14:tracePt t="16098" x="3933825" y="1709738"/>
          <p14:tracePt t="16116" x="3944938" y="1709738"/>
          <p14:tracePt t="16289" x="3956050" y="1709738"/>
          <p14:tracePt t="16301" x="3962400" y="1704975"/>
          <p14:tracePt t="16316" x="3968750" y="1704975"/>
          <p14:tracePt t="16346" x="3979863" y="1693863"/>
          <p14:tracePt t="16737" x="3979863" y="1682750"/>
          <p14:tracePt t="16747" x="3951288" y="1682750"/>
          <p14:tracePt t="16759" x="3933825" y="1676400"/>
          <p14:tracePt t="16772" x="3860800" y="1665288"/>
          <p14:tracePt t="16789" x="3748088" y="1665288"/>
          <p14:tracePt t="16805" x="3578225" y="1665288"/>
          <p14:tracePt t="16822" x="3403600" y="1665288"/>
          <p14:tracePt t="16840" x="3081338" y="1665288"/>
          <p14:tracePt t="16855" x="2760663" y="1665288"/>
          <p14:tracePt t="16872" x="2568575" y="1665288"/>
          <p14:tracePt t="16899" x="2511425" y="1665288"/>
          <p14:tracePt t="16938" x="2489200" y="1658938"/>
          <p14:tracePt t="16956" x="2438400" y="1654175"/>
          <p14:tracePt t="16972" x="2365375" y="1631950"/>
          <p14:tracePt t="16991" x="2297113" y="1608138"/>
          <p14:tracePt t="16998" x="2263775" y="1608138"/>
          <p14:tracePt t="17019" x="2100263" y="1574800"/>
          <p14:tracePt t="17028" x="2025650" y="1568450"/>
          <p14:tracePt t="17039" x="1958975" y="1557338"/>
          <p14:tracePt t="17056" x="1851025" y="1541463"/>
          <p14:tracePt t="17073" x="1614488" y="1517650"/>
          <p14:tracePt t="17090" x="1479550" y="1517650"/>
          <p14:tracePt t="17106" x="1450975" y="1517650"/>
          <p14:tracePt t="17129" x="1444625" y="1517650"/>
          <p14:tracePt t="17153" x="1444625" y="1524000"/>
          <p14:tracePt t="17161" x="1450975" y="1546225"/>
          <p14:tracePt t="17172" x="1450975" y="1552575"/>
          <p14:tracePt t="17189" x="1557338" y="1581150"/>
          <p14:tracePt t="17205" x="1733550" y="1608138"/>
          <p14:tracePt t="17222" x="2043113" y="1631950"/>
          <p14:tracePt t="17239" x="2760663" y="1643063"/>
          <p14:tracePt t="17255" x="3787775" y="1643063"/>
          <p14:tracePt t="17273" x="4984750" y="1643063"/>
          <p14:tracePt t="17290" x="5249863" y="1631950"/>
          <p14:tracePt t="17307" x="5395913" y="1614488"/>
          <p14:tracePt t="17323" x="5514975" y="1597025"/>
          <p14:tracePt t="17340" x="5645150" y="1568450"/>
          <p14:tracePt t="17356" x="5791200" y="1552575"/>
          <p14:tracePt t="17372" x="5892800" y="1552575"/>
          <p14:tracePt t="17389" x="5899150" y="1552575"/>
          <p14:tracePt t="17585" x="5870575" y="1552575"/>
          <p14:tracePt t="17593" x="5835650" y="1552575"/>
          <p14:tracePt t="17610" x="5740400" y="1552575"/>
          <p14:tracePt t="17622" x="5695950" y="1546225"/>
          <p14:tracePt t="17639" x="5581650" y="1546225"/>
          <p14:tracePt t="17655" x="5413375" y="1546225"/>
          <p14:tracePt t="17672" x="5265738" y="1546225"/>
          <p14:tracePt t="17688" x="4792663" y="1546225"/>
          <p14:tracePt t="17705" x="4284663" y="1546225"/>
          <p14:tracePt t="17722" x="3617913" y="1546225"/>
          <p14:tracePt t="17738" x="2913063" y="1597025"/>
          <p14:tracePt t="17755" x="2405063" y="1682750"/>
          <p14:tracePt t="17772" x="2235200" y="1709738"/>
          <p14:tracePt t="17790" x="2184400" y="1727200"/>
          <p14:tracePt t="17807" x="2162175" y="1727200"/>
          <p14:tracePt t="17823" x="2100263" y="1738313"/>
          <p14:tracePt t="17841" x="2009775" y="1749425"/>
          <p14:tracePt t="17857" x="1970088" y="1749425"/>
          <p14:tracePt t="17873" x="1952625" y="1749425"/>
          <p14:tracePt t="17889" x="1924050" y="1749425"/>
          <p14:tracePt t="17906" x="1897063" y="1749425"/>
          <p14:tracePt t="17922" x="1835150" y="1749425"/>
          <p14:tracePt t="17939" x="1727200" y="1720850"/>
          <p14:tracePt t="17955" x="1592263" y="1704975"/>
          <p14:tracePt t="17972" x="1428750" y="1676400"/>
          <p14:tracePt t="18002" x="1146175" y="1658938"/>
          <p14:tracePt t="18008" x="1089025" y="1658938"/>
          <p14:tracePt t="18018" x="1060450" y="1658938"/>
          <p14:tracePt t="18030" x="1038225" y="1658938"/>
          <p14:tracePt t="18038" x="1009650" y="1658938"/>
          <p14:tracePt t="18055" x="993775" y="1658938"/>
          <p14:tracePt t="18091" x="987425" y="1658938"/>
          <p14:tracePt t="18449" x="993775" y="1658938"/>
          <p14:tracePt t="18457" x="998538" y="1658938"/>
          <p14:tracePt t="18466" x="1004888" y="1658938"/>
          <p14:tracePt t="18479" x="1009650" y="1658938"/>
          <p14:tracePt t="18497" x="1038225" y="1658938"/>
          <p14:tracePt t="18518" x="1055688" y="1658938"/>
          <p14:tracePt t="18530" x="1077913" y="1658938"/>
          <p14:tracePt t="18545" x="1084263" y="1658938"/>
          <p14:tracePt t="18561" x="1095375" y="1658938"/>
          <p14:tracePt t="18633" x="1100138" y="1658938"/>
          <p14:tracePt t="18809" x="1106488" y="1658938"/>
          <p14:tracePt t="18817" x="1123950" y="1658938"/>
          <p14:tracePt t="18834" x="1212850" y="1654175"/>
          <p14:tracePt t="18851" x="1338263" y="1654175"/>
          <p14:tracePt t="18868" x="1462088" y="1654175"/>
          <p14:tracePt t="18884" x="1592263" y="1654175"/>
          <p14:tracePt t="18903" x="1760538" y="1654175"/>
          <p14:tracePt t="18918" x="1885950" y="1654175"/>
          <p14:tracePt t="18934" x="1963738" y="1654175"/>
          <p14:tracePt t="18950" x="2020888" y="1654175"/>
          <p14:tracePt t="18967" x="2060575" y="1654175"/>
          <p14:tracePt t="18984" x="2071688" y="1654175"/>
          <p14:tracePt t="19018" x="2082800" y="1654175"/>
          <p14:tracePt t="19034" x="2105025" y="1654175"/>
          <p14:tracePt t="19057" x="2241550" y="1636713"/>
          <p14:tracePt t="19067" x="2308225" y="1631950"/>
          <p14:tracePt t="19084" x="2438400" y="1614488"/>
          <p14:tracePt t="19102" x="2584450" y="1603375"/>
          <p14:tracePt t="19120" x="2895600" y="1603375"/>
          <p14:tracePt t="19136" x="3448050" y="1603375"/>
          <p14:tracePt t="19152" x="4295775" y="1603375"/>
          <p14:tracePt t="19169" x="5351463" y="1603375"/>
          <p14:tracePt t="19184" x="5768975" y="1603375"/>
          <p14:tracePt t="19201" x="5972175" y="1603375"/>
          <p14:tracePt t="19217" x="6153150" y="1619250"/>
          <p14:tracePt t="19234" x="6356350" y="1636713"/>
          <p14:tracePt t="19251" x="6559550" y="1665288"/>
          <p14:tracePt t="19267" x="6688138" y="1665288"/>
          <p14:tracePt t="19284" x="6716713" y="1665288"/>
          <p14:tracePt t="19361" x="6723063" y="1665288"/>
          <p14:tracePt t="19370" x="6727825" y="1665288"/>
          <p14:tracePt t="19384" x="6745288" y="1665288"/>
          <p14:tracePt t="19401" x="6818313" y="1647825"/>
          <p14:tracePt t="19418" x="6915150" y="1636713"/>
          <p14:tracePt t="19435" x="6988175" y="1608138"/>
          <p14:tracePt t="19452" x="7016750" y="1585913"/>
          <p14:tracePt t="19467" x="7038975" y="1563688"/>
          <p14:tracePt t="19570" x="7038975" y="1568450"/>
          <p14:tracePt t="19578" x="7027863" y="1574800"/>
          <p14:tracePt t="19593" x="6992938" y="1581150"/>
          <p14:tracePt t="19602" x="6948488" y="1585913"/>
          <p14:tracePt t="19618" x="6807200" y="1619250"/>
          <p14:tracePt t="19634" x="6677025" y="1631950"/>
          <p14:tracePt t="19651" x="6484938" y="1658938"/>
          <p14:tracePt t="19668" x="6292850" y="1665288"/>
          <p14:tracePt t="19685" x="6135688" y="1676400"/>
          <p14:tracePt t="19703" x="6000750" y="1676400"/>
          <p14:tracePt t="19718" x="5921375" y="1676400"/>
          <p14:tracePt t="19734" x="5886450" y="1676400"/>
          <p14:tracePt t="19750" x="5842000" y="1670050"/>
          <p14:tracePt t="19768" x="5802313" y="1665288"/>
          <p14:tracePt t="19785" x="5773738" y="1665288"/>
          <p14:tracePt t="19801" x="5768975" y="1665288"/>
          <p14:tracePt t="19922" x="5762625" y="1665288"/>
          <p14:tracePt t="19932" x="5757863" y="1658938"/>
          <p14:tracePt t="19952" x="5729288" y="1647825"/>
          <p14:tracePt t="19969" x="5678488" y="1631950"/>
          <p14:tracePt t="19987" x="5649913" y="1619250"/>
          <p14:tracePt t="19993" x="5649913" y="1614488"/>
          <p14:tracePt t="20003" x="5616575" y="1603375"/>
          <p14:tracePt t="20018" x="5610225" y="1597025"/>
          <p14:tracePt t="20035" x="5581650" y="1585913"/>
          <p14:tracePt t="20051" x="5559425" y="1581150"/>
          <p14:tracePt t="20067" x="5537200" y="1574800"/>
          <p14:tracePt t="20169" x="5543550" y="1581150"/>
          <p14:tracePt t="20178" x="5548313" y="1581150"/>
          <p14:tracePt t="20186" x="5554663" y="1581150"/>
          <p14:tracePt t="20200" x="5576888" y="1592263"/>
          <p14:tracePt t="20218" x="5621338" y="1603375"/>
          <p14:tracePt t="20234" x="5689600" y="1603375"/>
          <p14:tracePt t="20251" x="5780088" y="1603375"/>
          <p14:tracePt t="20267" x="5881688" y="1603375"/>
          <p14:tracePt t="20284" x="5965825" y="1603375"/>
          <p14:tracePt t="20300" x="6000750" y="1597025"/>
          <p14:tracePt t="20370" x="5994400" y="1597025"/>
          <p14:tracePt t="20389" x="5949950" y="1597025"/>
          <p14:tracePt t="20401" x="5813425" y="1603375"/>
          <p14:tracePt t="20418" x="5645150" y="1631950"/>
          <p14:tracePt t="20435" x="5424488" y="1670050"/>
          <p14:tracePt t="20452" x="5210175" y="1687513"/>
          <p14:tracePt t="20468" x="5040313" y="1693863"/>
          <p14:tracePt t="20490" x="4916488" y="1693863"/>
          <p14:tracePt t="20520" x="4865688" y="1693863"/>
          <p14:tracePt t="20535" x="4854575" y="1693863"/>
          <p14:tracePt t="20673" x="4865688" y="1693863"/>
          <p14:tracePt t="20683" x="4876800" y="1693863"/>
          <p14:tracePt t="20702" x="4905375" y="1698625"/>
          <p14:tracePt t="20718" x="4927600" y="1704975"/>
          <p14:tracePt t="20735" x="4945063" y="1716088"/>
          <p14:tracePt t="20751" x="4949825" y="1716088"/>
          <p14:tracePt t="20769" x="4984750" y="1716088"/>
          <p14:tracePt t="20784" x="4995863" y="1716088"/>
          <p14:tracePt t="20800" x="5022850" y="1716088"/>
          <p14:tracePt t="20817" x="5035550" y="1716088"/>
          <p14:tracePt t="20834" x="5073650" y="1716088"/>
          <p14:tracePt t="20850" x="5097463" y="1716088"/>
          <p14:tracePt t="20867" x="5124450" y="1716088"/>
          <p14:tracePt t="20884" x="5181600" y="1716088"/>
          <p14:tracePt t="20901" x="5243513" y="1716088"/>
          <p14:tracePt t="20917" x="5340350" y="1716088"/>
          <p14:tracePt t="20934" x="5492750" y="1716088"/>
          <p14:tracePt t="20950" x="5649913" y="1716088"/>
          <p14:tracePt t="20967" x="5768975" y="1716088"/>
          <p14:tracePt t="20984" x="6056313" y="1716088"/>
          <p14:tracePt t="21001" x="6356350" y="1716088"/>
          <p14:tracePt t="21017" x="6683375" y="1716088"/>
          <p14:tracePt t="21033" x="6807200" y="1716088"/>
          <p14:tracePt t="21051" x="7089775" y="1716088"/>
          <p14:tracePt t="21067" x="7202488" y="1716088"/>
          <p14:tracePt t="21083" x="7304088" y="1716088"/>
          <p14:tracePt t="21100" x="7405688" y="1716088"/>
          <p14:tracePt t="21117" x="7518400" y="1716088"/>
          <p14:tracePt t="21133" x="7597775" y="1716088"/>
          <p14:tracePt t="21151" x="7626350" y="1716088"/>
          <p14:tracePt t="21201" x="7631113" y="1716088"/>
          <p14:tracePt t="21209" x="7637463" y="1716088"/>
          <p14:tracePt t="21219" x="7653338" y="1716088"/>
          <p14:tracePt t="21234" x="7670800" y="1720850"/>
          <p14:tracePt t="21251" x="7677150" y="1727200"/>
          <p14:tracePt t="21410" x="7688263" y="1727200"/>
          <p14:tracePt t="21420" x="7699375" y="1727200"/>
          <p14:tracePt t="21434" x="7704138" y="1716088"/>
          <p14:tracePt t="21450" x="7710488" y="1716088"/>
          <p14:tracePt t="21593" x="7715250" y="1716088"/>
          <p14:tracePt t="21641" x="7721600" y="1716088"/>
          <p14:tracePt t="21650" x="7727950" y="1716088"/>
          <p14:tracePt t="21667" x="7754938" y="1716088"/>
          <p14:tracePt t="21684" x="7794625" y="1693863"/>
          <p14:tracePt t="21700" x="7816850" y="1682750"/>
          <p14:tracePt t="21717" x="7845425" y="1658938"/>
          <p14:tracePt t="21734" x="7880350" y="1647825"/>
          <p14:tracePt t="21751" x="7907338" y="1636713"/>
          <p14:tracePt t="21769" x="8020050" y="1636713"/>
          <p14:tracePt t="21783" x="8077200" y="1636713"/>
          <p14:tracePt t="21801" x="8189913" y="1636713"/>
          <p14:tracePt t="21817" x="8247063" y="1636713"/>
          <p14:tracePt t="21834" x="8286750" y="1636713"/>
          <p14:tracePt t="21850" x="8302625" y="1636713"/>
          <p14:tracePt t="21867" x="8320088" y="1636713"/>
          <p14:tracePt t="21883" x="8324850" y="1636713"/>
          <p14:tracePt t="21901" x="8348663" y="1636713"/>
          <p14:tracePt t="21917" x="8370888" y="1636713"/>
          <p14:tracePt t="21961" x="8382000" y="1636713"/>
          <p14:tracePt t="21978" x="8393113" y="1631950"/>
          <p14:tracePt t="21990" x="8432800" y="1614488"/>
          <p14:tracePt t="22011" x="8528050" y="1597025"/>
          <p14:tracePt t="22022" x="8562975" y="1597025"/>
          <p14:tracePt t="22034" x="8636000" y="1592263"/>
          <p14:tracePt t="22050" x="8726488" y="1585913"/>
          <p14:tracePt t="22067" x="8850313" y="1585913"/>
          <p14:tracePt t="22084" x="9020175" y="1585913"/>
          <p14:tracePt t="22100" x="9234488" y="1585913"/>
          <p14:tracePt t="22117" x="9415463" y="1585913"/>
          <p14:tracePt t="22134" x="9583738" y="1585913"/>
          <p14:tracePt t="22153" x="9798050" y="1585913"/>
          <p14:tracePt t="22167" x="9866313" y="1585913"/>
          <p14:tracePt t="22184" x="9979025" y="1574800"/>
          <p14:tracePt t="22201" x="10131425" y="1568450"/>
          <p14:tracePt t="22218" x="10193338" y="1552575"/>
          <p14:tracePt t="22234" x="10239375" y="1546225"/>
          <p14:tracePt t="22251" x="10255250" y="1546225"/>
          <p14:tracePt t="22465" x="10244138" y="1541463"/>
          <p14:tracePt t="22475" x="10244138" y="1506538"/>
          <p14:tracePt t="22493" x="10244138" y="1501775"/>
          <p14:tracePt t="22509" x="10228263" y="1501775"/>
          <p14:tracePt t="22529" x="10177463" y="1501775"/>
          <p14:tracePt t="22540" x="10148888" y="1501775"/>
          <p14:tracePt t="22556" x="10102850" y="1501775"/>
          <p14:tracePt t="22573" x="10058400" y="1501775"/>
          <p14:tracePt t="22590" x="10018713" y="1495425"/>
          <p14:tracePt t="22606" x="9967913" y="1495425"/>
          <p14:tracePt t="22623" x="9899650" y="1495425"/>
          <p14:tracePt t="22639" x="9821863" y="1495425"/>
          <p14:tracePt t="22657" x="9645650" y="1495425"/>
          <p14:tracePt t="22673" x="9521825" y="1495425"/>
          <p14:tracePt t="22690" x="9420225" y="1495425"/>
          <p14:tracePt t="22707" x="9263063" y="1495425"/>
          <p14:tracePt t="22722" x="9126538" y="1495425"/>
          <p14:tracePt t="22739" x="8969375" y="1495425"/>
          <p14:tracePt t="22755" x="8788400" y="1495425"/>
          <p14:tracePt t="22773" x="8629650" y="1495425"/>
          <p14:tracePt t="22789" x="8505825" y="1495425"/>
          <p14:tracePt t="22806" x="8404225" y="1495425"/>
          <p14:tracePt t="22823" x="8359775" y="1495425"/>
          <p14:tracePt t="22839" x="8302625" y="1495425"/>
          <p14:tracePt t="22856" x="8229600" y="1495425"/>
          <p14:tracePt t="22873" x="8178800" y="1495425"/>
          <p14:tracePt t="22889" x="8156575" y="1495425"/>
          <p14:tracePt t="22906" x="8121650" y="1495425"/>
          <p14:tracePt t="22923" x="8094663" y="1495425"/>
          <p14:tracePt t="22939" x="8043863" y="1495425"/>
          <p14:tracePt t="22956" x="8020050" y="1495425"/>
          <p14:tracePt t="22972" x="7986713" y="1495425"/>
          <p14:tracePt t="22990" x="7958138" y="1495425"/>
          <p14:tracePt t="22993" x="7953375" y="1495425"/>
          <p14:tracePt t="23010" x="7947025" y="1495425"/>
          <p14:tracePt t="23027" x="7931150" y="1495425"/>
          <p14:tracePt t="23039" x="7918450" y="1495425"/>
          <p14:tracePt t="23056" x="7896225" y="1495425"/>
          <p14:tracePt t="23073" x="7834313" y="1495425"/>
          <p14:tracePt t="23090" x="7816850" y="1501775"/>
          <p14:tracePt t="23265" x="7829550" y="1501775"/>
          <p14:tracePt t="23274" x="7834313" y="1501775"/>
          <p14:tracePt t="23290" x="7947025" y="1501775"/>
          <p14:tracePt t="23308" x="8161338" y="1501775"/>
          <p14:tracePt t="23323" x="8426450" y="1501775"/>
          <p14:tracePt t="23339" x="8653463" y="1495425"/>
          <p14:tracePt t="23356" x="8845550" y="1466850"/>
          <p14:tracePt t="23373" x="8963025" y="1444625"/>
          <p14:tracePt t="23390" x="9070975" y="1433513"/>
          <p14:tracePt t="23407" x="9217025" y="1433513"/>
          <p14:tracePt t="23423" x="9409113" y="1433513"/>
          <p14:tracePt t="23439" x="9578975" y="1433513"/>
          <p14:tracePt t="23456" x="9685338" y="1433513"/>
          <p14:tracePt t="23586" x="9696450" y="1433513"/>
          <p14:tracePt t="23596" x="9702800" y="1433513"/>
          <p14:tracePt t="23665" x="9709150" y="1433513"/>
          <p14:tracePt t="23674" x="9720263" y="1439863"/>
          <p14:tracePt t="23690" x="9742488" y="1439863"/>
          <p14:tracePt t="23706" x="9747250" y="1439863"/>
          <p14:tracePt t="23793" x="9753600" y="1450975"/>
          <p14:tracePt t="23802" x="9798050" y="1455738"/>
          <p14:tracePt t="23811" x="9826625" y="1455738"/>
          <p14:tracePt t="23823" x="9848850" y="1455738"/>
          <p14:tracePt t="23840" x="9877425" y="1462088"/>
          <p14:tracePt t="23856" x="9888538" y="1466850"/>
          <p14:tracePt t="23874" x="9899650" y="1466850"/>
          <p14:tracePt t="23890" x="9923463" y="1479550"/>
          <p14:tracePt t="24034" x="9923463" y="1484313"/>
          <p14:tracePt t="24042" x="9923463" y="1495425"/>
          <p14:tracePt t="24097" x="9912350" y="1506538"/>
          <p14:tracePt t="24281" x="9923463" y="1512888"/>
          <p14:tracePt t="24697" x="9928225" y="1512888"/>
          <p14:tracePt t="24705" x="9939338" y="1517650"/>
          <p14:tracePt t="24718" x="9967913" y="1517650"/>
          <p14:tracePt t="24734" x="10007600" y="1524000"/>
          <p14:tracePt t="24754" x="10126663" y="1524000"/>
          <p14:tracePt t="24768" x="10217150" y="1524000"/>
          <p14:tracePt t="24784" x="10267950" y="1530350"/>
          <p14:tracePt t="24801" x="10294938" y="1530350"/>
          <p14:tracePt t="24818" x="10301288" y="1530350"/>
          <p14:tracePt t="24851" x="10312400" y="1541463"/>
          <p14:tracePt t="24867" x="10323513" y="1541463"/>
          <p14:tracePt t="24885" x="10329863" y="1541463"/>
          <p14:tracePt t="24994" x="10334625" y="1541463"/>
          <p14:tracePt t="25004" x="10345738" y="1546225"/>
          <p14:tracePt t="25018" x="10363200" y="1546225"/>
          <p14:tracePt t="25074" x="10374313" y="1546225"/>
          <p14:tracePt t="25089" x="10385425" y="1546225"/>
          <p14:tracePt t="25097" x="10402888" y="1546225"/>
          <p14:tracePt t="25106" x="10414000" y="1546225"/>
          <p14:tracePt t="25117" x="10442575" y="1546225"/>
          <p14:tracePt t="25134" x="10471150" y="1546225"/>
          <p14:tracePt t="25151" x="10498138" y="1552575"/>
          <p14:tracePt t="25168" x="10509250" y="1552575"/>
          <p14:tracePt t="25185" x="10544175" y="1552575"/>
          <p14:tracePt t="25201" x="10555288" y="1563688"/>
          <p14:tracePt t="25218" x="10566400" y="1563688"/>
          <p14:tracePt t="25235" x="10572750" y="1563688"/>
          <p14:tracePt t="25337" x="10577513" y="1563688"/>
          <p14:tracePt t="25417" x="10583863" y="1563688"/>
          <p14:tracePt t="26721" x="10577513" y="1563688"/>
          <p14:tracePt t="26905" x="10572750" y="1563688"/>
          <p14:tracePt t="26913" x="10566400" y="1563688"/>
          <p14:tracePt t="26927" x="10555288" y="1563688"/>
          <p14:tracePt t="26953" x="10548938" y="1563688"/>
          <p14:tracePt t="26963" x="10548938" y="1557338"/>
          <p14:tracePt t="26979" x="10526713" y="1541463"/>
          <p14:tracePt t="26996" x="10504488" y="1517650"/>
          <p14:tracePt t="27012" x="10471150" y="1484313"/>
          <p14:tracePt t="27028" x="10453688" y="1466850"/>
          <p14:tracePt t="27045" x="10431463" y="1444625"/>
          <p14:tracePt t="27062" x="10431463" y="1439863"/>
          <p14:tracePt t="27202" x="10425113" y="1439863"/>
          <p14:tracePt t="27281" x="10414000" y="1439863"/>
          <p14:tracePt t="27289" x="10407650" y="1439863"/>
          <p14:tracePt t="27299" x="10402888" y="1439863"/>
          <p14:tracePt t="27311" x="10396538" y="1439863"/>
          <p14:tracePt t="27328" x="10391775" y="1450975"/>
          <p14:tracePt t="27345" x="10374313" y="1450975"/>
          <p14:tracePt t="27362" x="10312400" y="1450975"/>
          <p14:tracePt t="27378" x="10261600" y="1450975"/>
          <p14:tracePt t="27394" x="10210800" y="1444625"/>
          <p14:tracePt t="27411" x="10166350" y="1444625"/>
          <p14:tracePt t="27428" x="10115550" y="1444625"/>
          <p14:tracePt t="27444" x="10018713" y="1444625"/>
          <p14:tracePt t="27464" x="9764713" y="1479550"/>
          <p14:tracePt t="27480" x="9618663" y="1517650"/>
          <p14:tracePt t="27486" x="9455150" y="1563688"/>
          <p14:tracePt t="27502" x="9155113" y="1693863"/>
          <p14:tracePt t="27515" x="8805863" y="1800225"/>
          <p14:tracePt t="27535" x="8364538" y="1930400"/>
          <p14:tracePt t="27544" x="7856538" y="1998663"/>
          <p14:tracePt t="27561" x="7156450" y="2043113"/>
          <p14:tracePt t="27578" x="6513513" y="2043113"/>
          <p14:tracePt t="27595" x="5892800" y="2043113"/>
          <p14:tracePt t="27611" x="5316538" y="2043113"/>
          <p14:tracePt t="27627" x="4859338" y="2043113"/>
          <p14:tracePt t="27644" x="4510088" y="2043113"/>
          <p14:tracePt t="27661" x="4284663" y="2043113"/>
          <p14:tracePt t="27677" x="4064000" y="2043113"/>
          <p14:tracePt t="27694" x="3860800" y="2043113"/>
          <p14:tracePt t="27711" x="3657600" y="2065338"/>
          <p14:tracePt t="27728" x="3363913" y="2082800"/>
          <p14:tracePt t="27746" x="3171825" y="2100263"/>
          <p14:tracePt t="27762" x="2979738" y="2111375"/>
          <p14:tracePt t="27779" x="2811463" y="2111375"/>
          <p14:tracePt t="27795" x="2670175" y="2127250"/>
          <p14:tracePt t="27811" x="2619375" y="2127250"/>
          <p14:tracePt t="27828" x="2608263" y="2127250"/>
          <p14:tracePt t="27844" x="2597150" y="2127250"/>
          <p14:tracePt t="27861" x="2584450" y="2127250"/>
          <p14:tracePt t="27877" x="2562225" y="2127250"/>
          <p14:tracePt t="27894" x="2528888" y="2105025"/>
          <p14:tracePt t="27911" x="2506663" y="2093913"/>
          <p14:tracePt t="27928" x="2482850" y="2089150"/>
          <p14:tracePt t="27970" x="2478088" y="2082800"/>
          <p14:tracePt t="28042" x="2489200" y="2082800"/>
          <p14:tracePt t="28050" x="2506663" y="2082800"/>
          <p14:tracePt t="28061" x="2533650" y="2082800"/>
          <p14:tracePt t="28078" x="2601913" y="2082800"/>
          <p14:tracePt t="28094" x="2663825" y="2076450"/>
          <p14:tracePt t="28116" x="2838450" y="2049463"/>
          <p14:tracePt t="28129" x="3003550" y="2049463"/>
          <p14:tracePt t="28145" x="3171825" y="2049463"/>
          <p14:tracePt t="28161" x="3397250" y="2049463"/>
          <p14:tracePt t="28178" x="3578225" y="2049463"/>
          <p14:tracePt t="28194" x="3646488" y="2049463"/>
          <p14:tracePt t="28211" x="3759200" y="2025650"/>
          <p14:tracePt t="28231" x="3849688" y="2020888"/>
          <p14:tracePt t="28246" x="3973513" y="2009775"/>
          <p14:tracePt t="28263" x="4081463" y="1992313"/>
          <p14:tracePt t="28278" x="4121150" y="1981200"/>
          <p14:tracePt t="28295" x="4148138" y="1974850"/>
          <p14:tracePt t="28313" x="4165600" y="1963738"/>
          <p14:tracePt t="28328" x="4205288" y="1963738"/>
          <p14:tracePt t="28345" x="4244975" y="1963738"/>
          <p14:tracePt t="28361" x="4318000" y="1974850"/>
          <p14:tracePt t="28378" x="4386263" y="2003425"/>
          <p14:tracePt t="28395" x="4448175" y="2025650"/>
          <p14:tracePt t="28411" x="4492625" y="2032000"/>
          <p14:tracePt t="28428" x="4521200" y="2032000"/>
          <p14:tracePt t="28445" x="4560888" y="2038350"/>
          <p14:tracePt t="28461" x="4594225" y="2038350"/>
          <p14:tracePt t="28479" x="4656138" y="2043113"/>
          <p14:tracePt t="28487" x="4673600" y="2049463"/>
          <p14:tracePt t="28503" x="4752975" y="2060575"/>
          <p14:tracePt t="28527" x="4814888" y="2082800"/>
          <p14:tracePt t="28546" x="4854575" y="2111375"/>
          <p14:tracePt t="28562" x="4865688" y="2122488"/>
          <p14:tracePt t="28586" x="4905375" y="2127250"/>
          <p14:tracePt t="28600" x="4916488" y="2133600"/>
          <p14:tracePt t="28650" x="4921250" y="2133600"/>
          <p14:tracePt t="28661" x="4927600" y="2151063"/>
          <p14:tracePt t="28679" x="4938713" y="2166938"/>
          <p14:tracePt t="28696" x="4960938" y="2195513"/>
          <p14:tracePt t="28714" x="4984750" y="2217738"/>
          <p14:tracePt t="28921" x="4984750" y="2235200"/>
          <p14:tracePt t="28930" x="4989513" y="2246313"/>
          <p14:tracePt t="28946" x="4989513" y="2252663"/>
          <p14:tracePt t="28964" x="4995863" y="2279650"/>
          <p14:tracePt t="28979" x="4995863" y="2286000"/>
          <p14:tracePt t="28986" x="4995863" y="2292350"/>
          <p14:tracePt t="29003" x="4995863" y="2297113"/>
          <p14:tracePt t="30361" x="4995863" y="2303463"/>
          <p14:tracePt t="30570" x="4995863" y="2308225"/>
          <p14:tracePt t="30585" x="4995863" y="2319338"/>
          <p14:tracePt t="32273" x="5000625" y="2319338"/>
          <p14:tracePt t="32393" x="5006975" y="2325688"/>
          <p14:tracePt t="32484" x="5006975" y="2330450"/>
          <p14:tracePt t="32496" x="5018088" y="2336800"/>
          <p14:tracePt t="32515" x="5040313" y="2347913"/>
          <p14:tracePt t="32533" x="5080000" y="2370138"/>
          <p14:tracePt t="32551" x="5164138" y="2381250"/>
          <p14:tracePt t="32564" x="5294313" y="2405063"/>
          <p14:tracePt t="32583" x="5486400" y="2409825"/>
          <p14:tracePt t="32600" x="5707063" y="2420938"/>
          <p14:tracePt t="32614" x="5886450" y="2420938"/>
          <p14:tracePt t="32633" x="6089650" y="2420938"/>
          <p14:tracePt t="32649" x="6248400" y="2420938"/>
          <p14:tracePt t="32663" x="6338888" y="2420938"/>
          <p14:tracePt t="32681" x="6665913" y="2432050"/>
          <p14:tracePt t="32698" x="6869113" y="2432050"/>
          <p14:tracePt t="32714" x="6937375" y="2432050"/>
          <p14:tracePt t="32731" x="6942138" y="2432050"/>
          <p14:tracePt t="32747" x="6953250" y="2427288"/>
          <p14:tracePt t="32766" x="6977063" y="2405063"/>
          <p14:tracePt t="32780" x="6988175" y="2387600"/>
          <p14:tracePt t="32798" x="6999288" y="2370138"/>
          <p14:tracePt t="32814" x="7010400" y="2365375"/>
          <p14:tracePt t="32914" x="7016750" y="2365375"/>
          <p14:tracePt t="33098" x="7010400" y="2365375"/>
          <p14:tracePt t="33106" x="6992938" y="2370138"/>
          <p14:tracePt t="33115" x="6937375" y="2370138"/>
          <p14:tracePt t="33131" x="6813550" y="2387600"/>
          <p14:tracePt t="33148" x="6411913" y="2387600"/>
          <p14:tracePt t="33164" x="5791200" y="2387600"/>
          <p14:tracePt t="33181" x="5080000" y="2387600"/>
          <p14:tracePt t="33198" x="4481513" y="2387600"/>
          <p14:tracePt t="33215" x="4019550" y="2387600"/>
          <p14:tracePt t="33231" x="3686175" y="2381250"/>
          <p14:tracePt t="33247" x="3443288" y="2359025"/>
          <p14:tracePt t="33265" x="3189288" y="2336800"/>
          <p14:tracePt t="33282" x="3109913" y="2336800"/>
          <p14:tracePt t="33298" x="3054350" y="2319338"/>
          <p14:tracePt t="33314" x="3019425" y="2308225"/>
          <p14:tracePt t="33333" x="2986088" y="2297113"/>
          <p14:tracePt t="33349" x="2968625" y="2286000"/>
          <p14:tracePt t="33365" x="2957513" y="2274888"/>
          <p14:tracePt t="33440" x="2957513" y="2279650"/>
          <p14:tracePt t="33457" x="2968625" y="2292350"/>
          <p14:tracePt t="33465" x="2974975" y="2292350"/>
          <p14:tracePt t="33484" x="2986088" y="2319338"/>
          <p14:tracePt t="33505" x="2990850" y="2330450"/>
          <p14:tracePt t="33516" x="2997200" y="2336800"/>
          <p14:tracePt t="33666" x="3008313" y="2343150"/>
          <p14:tracePt t="33673" x="3014663" y="2347913"/>
          <p14:tracePt t="33684" x="3025775" y="2354263"/>
          <p14:tracePt t="33698" x="3036888" y="2365375"/>
          <p14:tracePt t="33714" x="3054350" y="2370138"/>
          <p14:tracePt t="33730" x="3065463" y="2370138"/>
          <p14:tracePt t="33748" x="3070225" y="2376488"/>
          <p14:tracePt t="33764" x="3081338" y="2381250"/>
          <p14:tracePt t="33781" x="3092450" y="2393950"/>
          <p14:tracePt t="33797" x="3116263" y="2405063"/>
          <p14:tracePt t="33814" x="3171825" y="2432050"/>
          <p14:tracePt t="33831" x="3189288" y="2449513"/>
          <p14:tracePt t="33848" x="3211513" y="2471738"/>
          <p14:tracePt t="33864" x="3228975" y="2478088"/>
          <p14:tracePt t="33880" x="3233738" y="2489200"/>
          <p14:tracePt t="33897" x="3244850" y="2495550"/>
          <p14:tracePt t="33914" x="3262313" y="2500313"/>
          <p14:tracePt t="33930" x="3268663" y="2506663"/>
          <p14:tracePt t="33948" x="3279775" y="2506663"/>
          <p14:tracePt t="33964" x="3284538" y="2511425"/>
          <p14:tracePt t="34077" x="3290888" y="2517775"/>
          <p14:tracePt t="34086" x="3302000" y="2517775"/>
          <p14:tracePt t="34099" x="3319463" y="2517775"/>
          <p14:tracePt t="34114" x="3335338" y="2517775"/>
          <p14:tracePt t="34133" x="3352800" y="2517775"/>
          <p14:tracePt t="34147" x="3370263" y="2517775"/>
          <p14:tracePt t="34164" x="3381375" y="2517775"/>
          <p14:tracePt t="34180" x="3409950" y="2517775"/>
          <p14:tracePt t="34197" x="3448050" y="2517775"/>
          <p14:tracePt t="34214" x="3498850" y="2517775"/>
          <p14:tracePt t="34230" x="3527425" y="2517775"/>
          <p14:tracePt t="34247" x="3578225" y="2517775"/>
          <p14:tracePt t="34265" x="3617913" y="2517775"/>
          <p14:tracePt t="34280" x="3679825" y="2517775"/>
          <p14:tracePt t="34297" x="3752850" y="2517775"/>
          <p14:tracePt t="34315" x="3803650" y="2517775"/>
          <p14:tracePt t="34331" x="3878263" y="2533650"/>
          <p14:tracePt t="34347" x="3940175" y="2540000"/>
          <p14:tracePt t="34364" x="3973513" y="2546350"/>
          <p14:tracePt t="34383" x="4006850" y="2546350"/>
          <p14:tracePt t="34397" x="4041775" y="2551113"/>
          <p14:tracePt t="34414" x="4081463" y="2551113"/>
          <p14:tracePt t="34433" x="4154488" y="2551113"/>
          <p14:tracePt t="34450" x="4165600" y="2551113"/>
          <p14:tracePt t="34464" x="4194175" y="2551113"/>
          <p14:tracePt t="34484" x="4205288" y="2551113"/>
          <p14:tracePt t="34502" x="4216400" y="2551113"/>
          <p14:tracePt t="34569" x="4222750" y="2551113"/>
          <p14:tracePt t="34786" x="4227513" y="2557463"/>
          <p14:tracePt t="34794" x="4233863" y="2562225"/>
          <p14:tracePt t="34844" x="4238625" y="2568575"/>
          <p14:tracePt t="34858" x="4238625" y="2584450"/>
          <p14:tracePt t="34871" x="4244975" y="2584450"/>
          <p14:tracePt t="34886" x="4256088" y="2584450"/>
          <p14:tracePt t="34920" x="4267200" y="2584450"/>
          <p14:tracePt t="34936" x="4306888" y="2562225"/>
          <p14:tracePt t="34954" x="4329113" y="2551113"/>
          <p14:tracePt t="34970" x="4351338" y="2528888"/>
          <p14:tracePt t="34989" x="4362450" y="2517775"/>
          <p14:tracePt t="35145" x="4351338" y="2517775"/>
          <p14:tracePt t="35153" x="4346575" y="2517775"/>
          <p14:tracePt t="35170" x="4289425" y="2517775"/>
          <p14:tracePt t="35186" x="4233863" y="2517775"/>
          <p14:tracePt t="35203" x="4159250" y="2517775"/>
          <p14:tracePt t="35219" x="4103688" y="2517775"/>
          <p14:tracePt t="35236" x="4041775" y="2517775"/>
          <p14:tracePt t="35252" x="3933825" y="2517775"/>
          <p14:tracePt t="35271" x="3827463" y="2517775"/>
          <p14:tracePt t="35286" x="3752850" y="2506663"/>
          <p14:tracePt t="35303" x="3686175" y="2495550"/>
          <p14:tracePt t="35320" x="3617913" y="2482850"/>
          <p14:tracePt t="35336" x="3578225" y="2482850"/>
          <p14:tracePt t="35354" x="3533775" y="2482850"/>
          <p14:tracePt t="35369" x="3511550" y="2482850"/>
          <p14:tracePt t="35388" x="3498850" y="2482850"/>
          <p14:tracePt t="35419" x="3494088" y="2482850"/>
          <p14:tracePt t="35436" x="3482975" y="2495550"/>
          <p14:tracePt t="35453" x="3460750" y="2517775"/>
          <p14:tracePt t="35470" x="3460750" y="2522538"/>
          <p14:tracePt t="35753" x="3460750" y="2528888"/>
          <p14:tracePt t="35761" x="3460750" y="2533650"/>
          <p14:tracePt t="35785" x="3465513" y="2546350"/>
          <p14:tracePt t="35924" x="3471863" y="2546350"/>
          <p14:tracePt t="35933" x="3487738" y="2546350"/>
          <p14:tracePt t="35942" x="3494088" y="2540000"/>
          <p14:tracePt t="35959" x="3538538" y="2540000"/>
          <p14:tracePt t="35976" x="3606800" y="2506663"/>
          <p14:tracePt t="35997" x="3629025" y="2500313"/>
          <p14:tracePt t="36001" x="3651250" y="2500313"/>
          <p14:tracePt t="36012" x="3663950" y="2500313"/>
          <p14:tracePt t="36026" x="3686175" y="2500313"/>
          <p14:tracePt t="36042" x="3719513" y="2500313"/>
          <p14:tracePt t="36064" x="3792538" y="2533650"/>
          <p14:tracePt t="36076" x="3821113" y="2540000"/>
          <p14:tracePt t="36093" x="3849688" y="2551113"/>
          <p14:tracePt t="36109" x="3860800" y="2562225"/>
          <p14:tracePt t="36145" x="3871913" y="2562225"/>
          <p14:tracePt t="36161" x="3878263" y="2562225"/>
          <p14:tracePt t="36176" x="3894138" y="2562225"/>
          <p14:tracePt t="36194" x="3951288" y="2551113"/>
          <p14:tracePt t="36209" x="3995738" y="2533650"/>
          <p14:tracePt t="36226" x="4046538" y="2500313"/>
          <p14:tracePt t="36244" x="4070350" y="2489200"/>
          <p14:tracePt t="36261" x="4103688" y="2471738"/>
          <p14:tracePt t="36277" x="4125913" y="2460625"/>
          <p14:tracePt t="36295" x="4143375" y="2460625"/>
          <p14:tracePt t="36310" x="4159250" y="2455863"/>
          <p14:tracePt t="36326" x="4171950" y="2455863"/>
          <p14:tracePt t="36343" x="4187825" y="2455863"/>
          <p14:tracePt t="36359" x="4216400" y="2466975"/>
          <p14:tracePt t="36377" x="4244975" y="2489200"/>
          <p14:tracePt t="36394" x="4278313" y="2506663"/>
          <p14:tracePt t="36410" x="4300538" y="2522538"/>
          <p14:tracePt t="36513" x="4306888" y="2522538"/>
          <p14:tracePt t="36521" x="4311650" y="2522538"/>
          <p14:tracePt t="36530" x="4335463" y="2506663"/>
          <p14:tracePt t="36543" x="4340225" y="2500313"/>
          <p14:tracePt t="36564" x="4379913" y="2482850"/>
          <p14:tracePt t="36577" x="4391025" y="2478088"/>
          <p14:tracePt t="36593" x="4402138" y="2478088"/>
          <p14:tracePt t="36610" x="4413250" y="2478088"/>
          <p14:tracePt t="36642" x="4425950" y="2478088"/>
          <p14:tracePt t="36659" x="4448175" y="2482850"/>
          <p14:tracePt t="36676" x="4459288" y="2482850"/>
          <p14:tracePt t="36694" x="4464050" y="2489200"/>
          <p14:tracePt t="36710" x="4470400" y="2495550"/>
          <p14:tracePt t="36726" x="4481513" y="2511425"/>
          <p14:tracePt t="36769" x="4487863" y="2511425"/>
          <p14:tracePt t="36777" x="4492625" y="2511425"/>
          <p14:tracePt t="36792" x="4498975" y="2517775"/>
          <p14:tracePt t="36809" x="4514850" y="2517775"/>
          <p14:tracePt t="36827" x="4521200" y="2517775"/>
          <p14:tracePt t="36842" x="4543425" y="2517775"/>
          <p14:tracePt t="36859" x="4560888" y="2489200"/>
          <p14:tracePt t="36876" x="4578350" y="2489200"/>
          <p14:tracePt t="36892" x="4605338" y="2489200"/>
          <p14:tracePt t="36909" x="4640263" y="2489200"/>
          <p14:tracePt t="36926" x="4679950" y="2517775"/>
          <p14:tracePt t="36942" x="4724400" y="2540000"/>
          <p14:tracePt t="36962" x="4775200" y="2568575"/>
          <p14:tracePt t="36979" x="4837113" y="2624138"/>
          <p14:tracePt t="36996" x="4916488" y="2630488"/>
          <p14:tracePt t="37011" x="4956175" y="2635250"/>
          <p14:tracePt t="37026" x="4967288" y="2635250"/>
          <p14:tracePt t="37058" x="4984750" y="2635250"/>
          <p14:tracePt t="37066" x="4989513" y="2635250"/>
          <p14:tracePt t="37075" x="5006975" y="2630488"/>
          <p14:tracePt t="37094" x="5068888" y="2624138"/>
          <p14:tracePt t="37111" x="5175250" y="2601913"/>
          <p14:tracePt t="37126" x="5238750" y="2584450"/>
          <p14:tracePt t="37145" x="5276850" y="2562225"/>
          <p14:tracePt t="37241" x="5294313" y="2562225"/>
          <p14:tracePt t="37249" x="5316538" y="2562225"/>
          <p14:tracePt t="37259" x="5351463" y="2573338"/>
          <p14:tracePt t="37276" x="5402263" y="2573338"/>
          <p14:tracePt t="37293" x="5418138" y="2579688"/>
          <p14:tracePt t="37345" x="5424488" y="2579688"/>
          <p14:tracePt t="37362" x="5429250" y="2579688"/>
          <p14:tracePt t="37369" x="5435600" y="2579688"/>
          <p14:tracePt t="37434" x="5441950" y="2579688"/>
          <p14:tracePt t="37449" x="5446713" y="2579688"/>
          <p14:tracePt t="37600" x="5457825" y="2579688"/>
          <p14:tracePt t="37611" x="5464175" y="2579688"/>
          <p14:tracePt t="37626" x="5468938" y="2579688"/>
          <p14:tracePt t="37642" x="5475288" y="2568575"/>
          <p14:tracePt t="37714" x="5480050" y="2568575"/>
          <p14:tracePt t="37738" x="5486400" y="2562225"/>
          <p14:tracePt t="37762" x="5486400" y="2557463"/>
          <p14:tracePt t="37787" x="5492750" y="2551113"/>
          <p14:tracePt t="37953" x="5497513" y="2551113"/>
          <p14:tracePt t="37961" x="5503863" y="2551113"/>
          <p14:tracePt t="37999" x="5508625" y="2551113"/>
          <p14:tracePt t="38065" x="5514975" y="2551113"/>
          <p14:tracePt t="38084" x="5519738" y="2551113"/>
          <p14:tracePt t="38113" x="5526088" y="2551113"/>
          <p14:tracePt t="38138" x="5530850" y="2551113"/>
          <p14:tracePt t="38209" x="5543550" y="2551113"/>
          <p14:tracePt t="38313" x="5548313" y="2551113"/>
          <p14:tracePt t="38609" x="5543550" y="2551113"/>
          <p14:tracePt t="38617" x="5537200" y="2551113"/>
          <p14:tracePt t="38626" x="5503863" y="2546350"/>
          <p14:tracePt t="38637" x="5468938" y="2546350"/>
          <p14:tracePt t="38654" x="5340350" y="2511425"/>
          <p14:tracePt t="38670" x="5203825" y="2482850"/>
          <p14:tracePt t="38686" x="5040313" y="2449513"/>
          <p14:tracePt t="38704" x="4865688" y="2420938"/>
          <p14:tracePt t="38721" x="4792663" y="2393950"/>
          <p14:tracePt t="38738" x="4691063" y="2370138"/>
          <p14:tracePt t="38753" x="4554538" y="2347913"/>
          <p14:tracePt t="38770" x="4375150" y="2343150"/>
          <p14:tracePt t="38786" x="4194175" y="2343150"/>
          <p14:tracePt t="38803" x="4035425" y="2343150"/>
          <p14:tracePt t="38820" x="3752850" y="2343150"/>
          <p14:tracePt t="38836" x="3359150" y="2343150"/>
          <p14:tracePt t="38853" x="3155950" y="2319338"/>
          <p14:tracePt t="38871" x="3054350" y="2308225"/>
          <p14:tracePt t="38889" x="2913063" y="2292350"/>
          <p14:tracePt t="38905" x="2776538" y="2246313"/>
          <p14:tracePt t="38921" x="2630488" y="2228850"/>
          <p14:tracePt t="38937" x="2444750" y="2184400"/>
          <p14:tracePt t="38954" x="2286000" y="2166938"/>
          <p14:tracePt t="38970" x="2206625" y="2127250"/>
          <p14:tracePt t="38987" x="2162175" y="2111375"/>
          <p14:tracePt t="38992" x="2151063" y="2093913"/>
          <p14:tracePt t="39008" x="2116138" y="2071688"/>
          <p14:tracePt t="39020" x="2105025" y="2060575"/>
          <p14:tracePt t="39037" x="2082800" y="2032000"/>
          <p14:tracePt t="39129" x="2093913" y="2038350"/>
          <p14:tracePt t="39137" x="2111375" y="2043113"/>
          <p14:tracePt t="39155" x="2206625" y="2093913"/>
          <p14:tracePt t="39171" x="2347913" y="2155825"/>
          <p14:tracePt t="39186" x="2522538" y="2195513"/>
          <p14:tracePt t="39203" x="2873375" y="2263775"/>
          <p14:tracePt t="39220" x="3516313" y="2336800"/>
          <p14:tracePt t="39236" x="4165600" y="2365375"/>
          <p14:tracePt t="39253" x="4583113" y="2365375"/>
          <p14:tracePt t="39269" x="4764088" y="2365375"/>
          <p14:tracePt t="39286" x="4921250" y="2365375"/>
          <p14:tracePt t="39303" x="5057775" y="2365375"/>
          <p14:tracePt t="39319" x="5238750" y="2365375"/>
          <p14:tracePt t="39336" x="5497513" y="2354263"/>
          <p14:tracePt t="39354" x="5656263" y="2354263"/>
          <p14:tracePt t="39370" x="5746750" y="2354263"/>
          <p14:tracePt t="39386" x="5797550" y="2347913"/>
          <p14:tracePt t="39403" x="5802313" y="2347913"/>
          <p14:tracePt t="39420" x="5819775" y="2347913"/>
          <p14:tracePt t="39436" x="5848350" y="2347913"/>
          <p14:tracePt t="39454" x="5886450" y="2347913"/>
          <p14:tracePt t="39470" x="5910263" y="2347913"/>
          <p14:tracePt t="39492" x="6027738" y="2347913"/>
          <p14:tracePt t="39500" x="6084888" y="2359025"/>
          <p14:tracePt t="39510" x="6107113" y="2365375"/>
          <p14:tracePt t="39521" x="6164263" y="2370138"/>
          <p14:tracePt t="39539" x="6191250" y="2376488"/>
          <p14:tracePt t="39555" x="6208713" y="2381250"/>
          <p14:tracePt t="39572" x="6226175" y="2387600"/>
          <p14:tracePt t="39587" x="6276975" y="2393950"/>
          <p14:tracePt t="39604" x="6383338" y="2420938"/>
          <p14:tracePt t="39622" x="6496050" y="2432050"/>
          <p14:tracePt t="39638" x="6615113" y="2432050"/>
          <p14:tracePt t="39655" x="6683375" y="2432050"/>
          <p14:tracePt t="39670" x="6727825" y="2438400"/>
          <p14:tracePt t="39687" x="6767513" y="2438400"/>
          <p14:tracePt t="39704" x="6919913" y="2444750"/>
          <p14:tracePt t="39722" x="7016750" y="2495550"/>
          <p14:tracePt t="39739" x="7078663" y="2506663"/>
          <p14:tracePt t="39755" x="7100888" y="2511425"/>
          <p14:tracePt t="39770" x="7118350" y="2511425"/>
          <p14:tracePt t="39865" x="7123113" y="2517775"/>
          <p14:tracePt t="39878" x="7123113" y="2533650"/>
          <p14:tracePt t="39886" x="7129463" y="2533650"/>
          <p14:tracePt t="39904" x="7129463" y="2546350"/>
          <p14:tracePt t="40137" x="7129463" y="2551113"/>
          <p14:tracePt t="40145" x="7123113" y="2557463"/>
          <p14:tracePt t="40154" x="7123113" y="2562225"/>
          <p14:tracePt t="40170" x="7123113" y="2568575"/>
          <p14:tracePt t="40189" x="7123113" y="2579688"/>
          <p14:tracePt t="40202" x="7123113" y="2590800"/>
          <p14:tracePt t="40219" x="7123113" y="2597150"/>
          <p14:tracePt t="40236" x="7123113" y="2601913"/>
          <p14:tracePt t="40305" x="7123113" y="2608263"/>
          <p14:tracePt t="40529" x="7123113" y="2619375"/>
          <p14:tracePt t="40537" x="7123113" y="2624138"/>
          <p14:tracePt t="40545" x="7118350" y="2635250"/>
          <p14:tracePt t="40564" x="7112000" y="2641600"/>
          <p14:tracePt t="40576" x="7112000" y="2652713"/>
          <p14:tracePt t="40593" x="7105650" y="2659063"/>
          <p14:tracePt t="40833" x="7100888" y="2659063"/>
          <p14:tracePt t="40849" x="7089775" y="2659063"/>
          <p14:tracePt t="40857" x="7072313" y="2659063"/>
          <p14:tracePt t="40866" x="7043738" y="2659063"/>
          <p14:tracePt t="40882" x="7010400" y="2659063"/>
          <p14:tracePt t="40898" x="6965950" y="2659063"/>
          <p14:tracePt t="40915" x="6875463" y="2663825"/>
          <p14:tracePt t="40932" x="6840538" y="2670175"/>
          <p14:tracePt t="40950" x="6829425" y="2670175"/>
          <p14:tracePt t="40966" x="6807200" y="2670175"/>
          <p14:tracePt t="40982" x="6767513" y="2670175"/>
          <p14:tracePt t="40987" x="6745288" y="2670175"/>
          <p14:tracePt t="41003" x="6723063" y="2659063"/>
          <p14:tracePt t="41016" x="6716713" y="2659063"/>
          <p14:tracePt t="41032" x="6694488" y="2641600"/>
          <p14:tracePt t="41049" x="6672263" y="2630488"/>
          <p14:tracePt t="41273" x="6677025" y="2624138"/>
          <p14:tracePt t="41291" x="6677025" y="2619375"/>
          <p14:tracePt t="41299" x="6683375" y="2619375"/>
          <p14:tracePt t="41306" x="6688138" y="2619375"/>
          <p14:tracePt t="41321" x="6699250" y="2608263"/>
          <p14:tracePt t="41338" x="6723063" y="2608263"/>
          <p14:tracePt t="41355" x="6767513" y="2608263"/>
          <p14:tracePt t="41371" x="6864350" y="2608263"/>
          <p14:tracePt t="41388" x="7032625" y="2608263"/>
          <p14:tracePt t="41404" x="7235825" y="2597150"/>
          <p14:tracePt t="41424" x="7388225" y="2551113"/>
          <p14:tracePt t="41439" x="7456488" y="2522538"/>
          <p14:tracePt t="41456" x="7546975" y="2482850"/>
          <p14:tracePt t="41472" x="7580313" y="2466975"/>
          <p14:tracePt t="41491" x="7626350" y="2455863"/>
          <p14:tracePt t="41501" x="7653338" y="2449513"/>
          <p14:tracePt t="41512" x="7704138" y="2427288"/>
          <p14:tracePt t="41522" x="7732713" y="2427288"/>
          <p14:tracePt t="41538" x="7783513" y="2416175"/>
          <p14:tracePt t="41555" x="7829550" y="2405063"/>
          <p14:tracePt t="41575" x="7856538" y="2405063"/>
          <p14:tracePt t="41641" x="7867650" y="2405063"/>
          <p14:tracePt t="41649" x="7874000" y="2405063"/>
          <p14:tracePt t="41658" x="7885113" y="2405063"/>
          <p14:tracePt t="41671" x="7891463" y="2409825"/>
          <p14:tracePt t="41689" x="7924800" y="2427288"/>
          <p14:tracePt t="41705" x="7931150" y="2438400"/>
          <p14:tracePt t="41777" x="7935913" y="2438400"/>
          <p14:tracePt t="41785" x="7942263" y="2438400"/>
          <p14:tracePt t="41937" x="7947025" y="2438400"/>
          <p14:tracePt t="41945" x="7953375" y="2438400"/>
          <p14:tracePt t="41954" x="7958138" y="2438400"/>
          <p14:tracePt t="41977" x="7975600" y="2438400"/>
          <p14:tracePt t="41996" x="7997825" y="2432050"/>
          <p14:tracePt t="42011" x="8008938" y="2432050"/>
          <p14:tracePt t="42027" x="8048625" y="2420938"/>
          <p14:tracePt t="42044" x="8070850" y="2420938"/>
          <p14:tracePt t="42065" x="8083550" y="2420938"/>
          <p14:tracePt t="42097" x="8094663" y="2420938"/>
          <p14:tracePt t="42110" x="8099425" y="2420938"/>
          <p14:tracePt t="42126" x="8121650" y="2420938"/>
          <p14:tracePt t="42529" x="8128000" y="2420938"/>
          <p14:tracePt t="43353" x="8134350" y="2420938"/>
          <p14:tracePt t="43362" x="8145463" y="2420938"/>
          <p14:tracePt t="43377" x="8178800" y="2420938"/>
          <p14:tracePt t="43393" x="8201025" y="2420938"/>
          <p14:tracePt t="43410" x="8207375" y="2420938"/>
          <p14:tracePt t="43427" x="8235950" y="2420938"/>
          <p14:tracePt t="43443" x="8269288" y="2420938"/>
          <p14:tracePt t="43460" x="8324850" y="2420938"/>
          <p14:tracePt t="43476" x="8393113" y="2420938"/>
          <p14:tracePt t="43494" x="8421688" y="2420938"/>
          <p14:tracePt t="43499" x="8439150" y="2427288"/>
          <p14:tracePt t="43510" x="8450263" y="2427288"/>
          <p14:tracePt t="43531" x="8477250" y="2427288"/>
          <p14:tracePt t="43543" x="8494713" y="2438400"/>
          <p14:tracePt t="44065" x="8477250" y="2449513"/>
          <p14:tracePt t="44074" x="8455025" y="2455863"/>
          <p14:tracePt t="44084" x="8443913" y="2460625"/>
          <p14:tracePt t="44095" x="8421688" y="2466975"/>
          <p14:tracePt t="44112" x="8353425" y="2489200"/>
          <p14:tracePt t="44129" x="8308975" y="2500313"/>
          <p14:tracePt t="44146" x="8229600" y="2517775"/>
          <p14:tracePt t="44162" x="8172450" y="2522538"/>
          <p14:tracePt t="44179" x="8134350" y="2528888"/>
          <p14:tracePt t="44196" x="8066088" y="2528888"/>
          <p14:tracePt t="44213" x="8015288" y="2528888"/>
          <p14:tracePt t="44229" x="7969250" y="2528888"/>
          <p14:tracePt t="44246" x="7907338" y="2528888"/>
          <p14:tracePt t="44263" x="7845425" y="2517775"/>
          <p14:tracePt t="44279" x="7743825" y="2511425"/>
          <p14:tracePt t="44296" x="7648575" y="2506663"/>
          <p14:tracePt t="44312" x="7580313" y="2506663"/>
          <p14:tracePt t="44329" x="7518400" y="2506663"/>
          <p14:tracePt t="44345" x="7489825" y="2500313"/>
          <p14:tracePt t="44362" x="7467600" y="2500313"/>
          <p14:tracePt t="44379" x="7450138" y="2500313"/>
          <p14:tracePt t="44395" x="7434263" y="2500313"/>
          <p14:tracePt t="44412" x="7405688" y="2500313"/>
          <p14:tracePt t="44430" x="7372350" y="2500313"/>
          <p14:tracePt t="44601" x="7383463" y="2500313"/>
          <p14:tracePt t="44609" x="7388225" y="2500313"/>
          <p14:tracePt t="44618" x="7405688" y="2506663"/>
          <p14:tracePt t="44629" x="7423150" y="2506663"/>
          <p14:tracePt t="44649" x="7546975" y="2506663"/>
          <p14:tracePt t="44662" x="7591425" y="2506663"/>
          <p14:tracePt t="44679" x="7670800" y="2506663"/>
          <p14:tracePt t="44695" x="7766050" y="2506663"/>
          <p14:tracePt t="44712" x="7981950" y="2506663"/>
          <p14:tracePt t="44729" x="8116888" y="2506663"/>
          <p14:tracePt t="44746" x="8286750" y="2506663"/>
          <p14:tracePt t="44762" x="8466138" y="2506663"/>
          <p14:tracePt t="44779" x="8629650" y="2506663"/>
          <p14:tracePt t="44796" x="8782050" y="2506663"/>
          <p14:tracePt t="44812" x="8934450" y="2506663"/>
          <p14:tracePt t="44828" x="9009063" y="2506663"/>
          <p14:tracePt t="44845" x="9053513" y="2506663"/>
          <p14:tracePt t="44862" x="9070975" y="2506663"/>
          <p14:tracePt t="44878" x="9110663" y="2506663"/>
          <p14:tracePt t="44895" x="9172575" y="2506663"/>
          <p14:tracePt t="44912" x="9223375" y="2511425"/>
          <p14:tracePt t="44929" x="9278938" y="2517775"/>
          <p14:tracePt t="44947" x="9290050" y="2517775"/>
          <p14:tracePt t="44963" x="9307513" y="2517775"/>
          <p14:tracePt t="44980" x="9358313" y="2517775"/>
          <p14:tracePt t="44985" x="9386888" y="2517775"/>
          <p14:tracePt t="45006" x="9437688" y="2517775"/>
          <p14:tracePt t="45019" x="9532938" y="2517775"/>
          <p14:tracePt t="45029" x="9572625" y="2517775"/>
          <p14:tracePt t="45046" x="9645650" y="2500313"/>
          <p14:tracePt t="45062" x="9685338" y="2482850"/>
          <p14:tracePt t="45079" x="9736138" y="2460625"/>
          <p14:tracePt t="45096" x="9798050" y="2432050"/>
          <p14:tracePt t="45113" x="9826625" y="2427288"/>
          <p14:tracePt t="45129" x="9848850" y="2409825"/>
          <p14:tracePt t="45146" x="9866313" y="2409825"/>
          <p14:tracePt t="45162" x="9872663" y="2409825"/>
          <p14:tracePt t="45179" x="9877425" y="2409825"/>
          <p14:tracePt t="45195" x="9883775" y="2409825"/>
          <p14:tracePt t="45212" x="9888538" y="2409825"/>
          <p14:tracePt t="45229" x="9899650" y="2409825"/>
          <p14:tracePt t="45245" x="9912350" y="2420938"/>
          <p14:tracePt t="45264" x="9923463" y="2432050"/>
          <p14:tracePt t="45549" x="9912350" y="2438400"/>
          <p14:tracePt t="45562" x="9912350" y="2444750"/>
          <p14:tracePt t="45593" x="9906000" y="2449513"/>
          <p14:tracePt t="45762" x="9906000" y="2455863"/>
          <p14:tracePt t="45833" x="9899650" y="2455863"/>
          <p14:tracePt t="45843" x="9894888" y="2460625"/>
          <p14:tracePt t="45890" x="9888538" y="2460625"/>
          <p14:tracePt t="45898" x="9883775" y="2460625"/>
          <p14:tracePt t="45907" x="9877425" y="2466975"/>
          <p14:tracePt t="45924" x="9872663" y="2471738"/>
          <p14:tracePt t="45955" x="9866313" y="2478088"/>
          <p14:tracePt t="45964" x="9861550" y="2478088"/>
          <p14:tracePt t="46017" x="9855200" y="2482850"/>
          <p14:tracePt t="46106" x="9848850" y="2482850"/>
          <p14:tracePt t="46113" x="9837738" y="2482850"/>
          <p14:tracePt t="46273" x="9832975" y="2482850"/>
          <p14:tracePt t="46306" x="9826625" y="2489200"/>
          <p14:tracePt t="46370" x="9821863" y="2489200"/>
          <p14:tracePt t="46386" x="9815513" y="2489200"/>
          <p14:tracePt t="46578" x="9810750" y="2500313"/>
          <p14:tracePt t="46585" x="9804400" y="2500313"/>
          <p14:tracePt t="46593" x="9798050" y="2506663"/>
          <p14:tracePt t="46634" x="9775825" y="2511425"/>
          <p14:tracePt t="46644" x="9759950" y="2517775"/>
          <p14:tracePt t="46657" x="9720263" y="2528888"/>
          <p14:tracePt t="46674" x="9674225" y="2533650"/>
          <p14:tracePt t="46691" x="9629775" y="2562225"/>
          <p14:tracePt t="46707" x="9567863" y="2573338"/>
          <p14:tracePt t="46725" x="9471025" y="2590800"/>
          <p14:tracePt t="46741" x="9353550" y="2635250"/>
          <p14:tracePt t="46757" x="9239250" y="2635250"/>
          <p14:tracePt t="46774" x="9070975" y="2652713"/>
          <p14:tracePt t="46790" x="8810625" y="2681288"/>
          <p14:tracePt t="46808" x="8280400" y="2681288"/>
          <p14:tracePt t="46825" x="7518400" y="2681288"/>
          <p14:tracePt t="46843" x="7061200" y="2681288"/>
          <p14:tracePt t="46858" x="6643688" y="2681288"/>
          <p14:tracePt t="46873" x="6067425" y="2681288"/>
          <p14:tracePt t="46890" x="5446713" y="2681288"/>
          <p14:tracePt t="46906" x="4894263" y="2681288"/>
          <p14:tracePt t="46924" x="4459288" y="2681288"/>
          <p14:tracePt t="46940" x="4205288" y="2681288"/>
          <p14:tracePt t="46957" x="3984625" y="2681288"/>
          <p14:tracePt t="46973" x="3781425" y="2681288"/>
          <p14:tracePt t="46993" x="3465513" y="2681288"/>
          <p14:tracePt t="47007" x="3370263" y="2681288"/>
          <p14:tracePt t="47024" x="3030538" y="2681288"/>
          <p14:tracePt t="47041" x="2884488" y="2681288"/>
          <p14:tracePt t="47058" x="2794000" y="2681288"/>
          <p14:tracePt t="47074" x="2725738" y="2681288"/>
          <p14:tracePt t="47090" x="2641600" y="2681288"/>
          <p14:tracePt t="47108" x="2540000" y="2681288"/>
          <p14:tracePt t="47124" x="2427288" y="2681288"/>
          <p14:tracePt t="47141" x="2359025" y="2681288"/>
          <p14:tracePt t="47157" x="2319338" y="2681288"/>
          <p14:tracePt t="47175" x="2286000" y="2681288"/>
          <p14:tracePt t="47191" x="2190750" y="2659063"/>
          <p14:tracePt t="47207" x="2043113" y="2613025"/>
          <p14:tracePt t="47224" x="1846263" y="2579688"/>
          <p14:tracePt t="47241" x="1733550" y="2528888"/>
          <p14:tracePt t="47257" x="1647825" y="2495550"/>
          <p14:tracePt t="47274" x="1608138" y="2478088"/>
          <p14:tracePt t="47292" x="1592263" y="2449513"/>
          <p14:tracePt t="47307" x="1581150" y="2432050"/>
          <p14:tracePt t="47324" x="1557338" y="2420938"/>
          <p14:tracePt t="47340" x="1535113" y="2393950"/>
          <p14:tracePt t="47357" x="1506538" y="2354263"/>
          <p14:tracePt t="47375" x="1501775" y="2330450"/>
          <p14:tracePt t="47392" x="1455738" y="2235200"/>
          <p14:tracePt t="47407" x="1455738" y="2212975"/>
          <p14:tracePt t="47425" x="1444625" y="2122488"/>
          <p14:tracePt t="47441" x="1444625" y="2071688"/>
          <p14:tracePt t="47458" x="1444625" y="2049463"/>
          <p14:tracePt t="47473" x="1444625" y="2032000"/>
          <p14:tracePt t="47494" x="1444625" y="2009775"/>
          <p14:tracePt t="47501" x="1444625" y="2003425"/>
          <p14:tracePt t="47517" x="1444625" y="1998663"/>
          <p14:tracePt t="47554" x="1444625" y="1992313"/>
          <p14:tracePt t="47562" x="1444625" y="1987550"/>
          <p14:tracePt t="47575" x="1450975" y="1981200"/>
          <p14:tracePt t="47673" x="1455738" y="1981200"/>
          <p14:tracePt t="47690" x="1462088" y="1981200"/>
          <p14:tracePt t="47785" x="1466850" y="1981200"/>
          <p14:tracePt t="47857" x="1473200" y="1981200"/>
          <p14:tracePt t="48090" x="1484313" y="1970088"/>
          <p14:tracePt t="48098" x="1490663" y="1963738"/>
          <p14:tracePt t="48108" x="1501775" y="1963738"/>
          <p14:tracePt t="48123" x="1506538" y="1958975"/>
          <p14:tracePt t="48146" x="1535113" y="1941513"/>
          <p14:tracePt t="48157" x="1546225" y="1924050"/>
          <p14:tracePt t="48175" x="1557338" y="1919288"/>
          <p14:tracePt t="48191" x="1568450" y="1908175"/>
          <p14:tracePt t="48377" x="1574800" y="1901825"/>
          <p14:tracePt t="48386" x="1581150" y="1901825"/>
          <p14:tracePt t="48395" x="1585913" y="1901825"/>
          <p14:tracePt t="48412" x="1592263" y="1901825"/>
          <p14:tracePt t="48424" x="1608138" y="1901825"/>
          <p14:tracePt t="48441" x="1619250" y="1901825"/>
          <p14:tracePt t="48456" x="1643063" y="1912938"/>
          <p14:tracePt t="48474" x="1647825" y="1930400"/>
          <p14:tracePt t="48495" x="1670050" y="1963738"/>
          <p14:tracePt t="48504" x="1720850" y="2009775"/>
          <p14:tracePt t="48530" x="1744663" y="2043113"/>
          <p14:tracePt t="48540" x="1749425" y="2049463"/>
          <p14:tracePt t="48667" x="1755775" y="2049463"/>
          <p14:tracePt t="48681" x="1755775" y="2025650"/>
          <p14:tracePt t="48691" x="1755775" y="2020888"/>
          <p14:tracePt t="48706" x="1755775" y="1998663"/>
          <p14:tracePt t="48723" x="1755775" y="1981200"/>
          <p14:tracePt t="48743" x="1755775" y="1970088"/>
          <p14:tracePt t="48801" x="1760538" y="1970088"/>
          <p14:tracePt t="48817" x="1771650" y="1970088"/>
          <p14:tracePt t="48825" x="1778000" y="1970088"/>
          <p14:tracePt t="48840" x="1789113" y="1970088"/>
          <p14:tracePt t="48858" x="1811338" y="1992313"/>
          <p14:tracePt t="48876" x="1811338" y="2003425"/>
          <p14:tracePt t="48893" x="1817688" y="2025650"/>
          <p14:tracePt t="48906" x="1817688" y="2049463"/>
          <p14:tracePt t="48925" x="1817688" y="2054225"/>
          <p14:tracePt t="48956" x="1817688" y="2071688"/>
          <p14:tracePt t="49028" x="1822450" y="2076450"/>
          <p14:tracePt t="49038" x="1828800" y="2082800"/>
          <p14:tracePt t="49058" x="1846263" y="2100263"/>
          <p14:tracePt t="49177" x="1846263" y="2105025"/>
          <p14:tracePt t="49185" x="1857375" y="2116138"/>
          <p14:tracePt t="49194" x="1873250" y="2139950"/>
          <p14:tracePt t="49206" x="1873250" y="2155825"/>
          <p14:tracePt t="49223" x="1897063" y="2190750"/>
          <p14:tracePt t="49240" x="1912938" y="2224088"/>
          <p14:tracePt t="49257" x="1924050" y="2241550"/>
          <p14:tracePt t="49274" x="1936750" y="2246313"/>
          <p14:tracePt t="49290" x="1941513" y="2252663"/>
          <p14:tracePt t="49309" x="1963738" y="2268538"/>
          <p14:tracePt t="49325" x="1992313" y="2297113"/>
          <p14:tracePt t="49341" x="2089150" y="2354263"/>
          <p14:tracePt t="49359" x="2173288" y="2444750"/>
          <p14:tracePt t="49374" x="2292350" y="2533650"/>
          <p14:tracePt t="49395" x="2478088" y="2674938"/>
          <p14:tracePt t="49408" x="2511425" y="2714625"/>
          <p14:tracePt t="49424" x="2517775" y="2725738"/>
          <p14:tracePt t="49440" x="2528888" y="2743200"/>
          <p14:tracePt t="49457" x="2540000" y="2749550"/>
          <p14:tracePt t="49473" x="2546350" y="2754313"/>
          <p14:tracePt t="49682" x="2551113" y="2754313"/>
          <p14:tracePt t="49692" x="2557463" y="2754313"/>
          <p14:tracePt t="49707" x="2579688" y="2771775"/>
          <p14:tracePt t="49723" x="2608263" y="2800350"/>
          <p14:tracePt t="49740" x="2647950" y="2833688"/>
          <p14:tracePt t="49757" x="2692400" y="2867025"/>
          <p14:tracePt t="49773" x="2760663" y="2906713"/>
          <p14:tracePt t="49790" x="2851150" y="2946400"/>
          <p14:tracePt t="49808" x="2913063" y="2968625"/>
          <p14:tracePt t="49824" x="2963863" y="2974975"/>
          <p14:tracePt t="49842" x="3019425" y="2974975"/>
          <p14:tracePt t="49857" x="3070225" y="2974975"/>
          <p14:tracePt t="49874" x="3121025" y="2974975"/>
          <p14:tracePt t="49890" x="3211513" y="2974975"/>
          <p14:tracePt t="49909" x="3279775" y="2974975"/>
          <p14:tracePt t="49923" x="3397250" y="2974975"/>
          <p14:tracePt t="49940" x="3516313" y="2986088"/>
          <p14:tracePt t="49956" x="3697288" y="3030538"/>
          <p14:tracePt t="49974" x="3849688" y="3065463"/>
          <p14:tracePt t="49992" x="3973513" y="3098800"/>
          <p14:tracePt t="50010" x="3990975" y="3098800"/>
          <p14:tracePt t="50023" x="4013200" y="3105150"/>
          <p14:tracePt t="50040" x="4035425" y="3105150"/>
          <p14:tracePt t="50057" x="4057650" y="3109913"/>
          <p14:tracePt t="50138" x="4064000" y="3109913"/>
          <p14:tracePt t="50174" x="4070350" y="3109913"/>
          <p14:tracePt t="50185" x="4070350" y="3105150"/>
          <p14:tracePt t="50195" x="4075113" y="3076575"/>
          <p14:tracePt t="50207" x="4075113" y="3048000"/>
          <p14:tracePt t="50224" x="4075113" y="2979738"/>
          <p14:tracePt t="50240" x="4075113" y="2935288"/>
          <p14:tracePt t="50257" x="4075113" y="2924175"/>
          <p14:tracePt t="50273" x="4070350" y="2917825"/>
          <p14:tracePt t="50514" x="4075113" y="2924175"/>
          <p14:tracePt t="50937" x="4075113" y="2928938"/>
          <p14:tracePt t="50945" x="4086225" y="2940050"/>
          <p14:tracePt t="50956" x="4092575" y="2952750"/>
          <p14:tracePt t="50975" x="4092575" y="2957513"/>
          <p14:tracePt t="51017" x="4097338" y="2957513"/>
          <p14:tracePt t="51025" x="4121150" y="2957513"/>
          <p14:tracePt t="51039" x="4159250" y="2957513"/>
          <p14:tracePt t="51056" x="4256088" y="2957513"/>
          <p14:tracePt t="51074" x="4318000" y="2940050"/>
          <p14:tracePt t="51091" x="4413250" y="2917825"/>
          <p14:tracePt t="51107" x="4549775" y="2917825"/>
          <p14:tracePt t="51123" x="4706938" y="2917825"/>
          <p14:tracePt t="51140" x="5006975" y="2917825"/>
          <p14:tracePt t="51158" x="5446713" y="2917825"/>
          <p14:tracePt t="51176" x="6140450" y="2855913"/>
          <p14:tracePt t="51190" x="6276975" y="2822575"/>
          <p14:tracePt t="51207" x="6418263" y="2760663"/>
          <p14:tracePt t="51225" x="6546850" y="2686050"/>
          <p14:tracePt t="51244" x="6637338" y="2619375"/>
          <p14:tracePt t="51257" x="6750050" y="2562225"/>
          <p14:tracePt t="51274" x="6846888" y="2528888"/>
          <p14:tracePt t="51294" x="6937375" y="2495550"/>
          <p14:tracePt t="51307" x="7032625" y="2482850"/>
          <p14:tracePt t="51324" x="7123113" y="2482850"/>
          <p14:tracePt t="51341" x="7258050" y="2466975"/>
          <p14:tracePt t="51357" x="7399338" y="2466975"/>
          <p14:tracePt t="51374" x="7489825" y="2466975"/>
          <p14:tracePt t="51390" x="7558088" y="2466975"/>
          <p14:tracePt t="51410" x="7613650" y="2466975"/>
          <p14:tracePt t="51424" x="7620000" y="2466975"/>
          <p14:tracePt t="51507" x="7626350" y="2466975"/>
          <p14:tracePt t="51530" x="7626350" y="2471738"/>
          <p14:tracePt t="51540" x="7626350" y="2478088"/>
          <p14:tracePt t="51594" x="7626350" y="2482850"/>
          <p14:tracePt t="51602" x="7613650" y="2489200"/>
          <p14:tracePt t="51612" x="7586663" y="2489200"/>
          <p14:tracePt t="51623" x="7580313" y="2489200"/>
          <p14:tracePt t="51641" x="7540625" y="2489200"/>
          <p14:tracePt t="51673" x="7524750" y="2489200"/>
          <p14:tracePt t="51689" x="7473950" y="2489200"/>
          <p14:tracePt t="51709" x="7388225" y="2489200"/>
          <p14:tracePt t="51723" x="7281863" y="2460625"/>
          <p14:tracePt t="51740" x="7129463" y="2444750"/>
          <p14:tracePt t="51757" x="6948488" y="2432050"/>
          <p14:tracePt t="51773" x="6800850" y="2432050"/>
          <p14:tracePt t="51790" x="6508750" y="2432050"/>
          <p14:tracePt t="51812" x="5565775" y="2432050"/>
          <p14:tracePt t="51826" x="5175250" y="2432050"/>
          <p14:tracePt t="51841" x="4589463" y="2471738"/>
          <p14:tracePt t="51857" x="4176713" y="2540000"/>
          <p14:tracePt t="51875" x="4092575" y="2568575"/>
          <p14:tracePt t="51891" x="3973513" y="2608263"/>
          <p14:tracePt t="51908" x="3843338" y="2635250"/>
          <p14:tracePt t="51925" x="3714750" y="2652713"/>
          <p14:tracePt t="51940" x="3544888" y="2663825"/>
          <p14:tracePt t="51956" x="3375025" y="2670175"/>
          <p14:tracePt t="51974" x="3302000" y="2686050"/>
          <p14:tracePt t="51996" x="3228975" y="2686050"/>
          <p14:tracePt t="52005" x="3206750" y="2686050"/>
          <p14:tracePt t="52014" x="3171825" y="2686050"/>
          <p14:tracePt t="52022" x="3160713" y="2686050"/>
          <p14:tracePt t="52041" x="3076575" y="2692400"/>
          <p14:tracePt t="52058" x="2963863" y="2692400"/>
          <p14:tracePt t="52079" x="2816225" y="2692400"/>
          <p14:tracePt t="52090" x="2743200" y="2709863"/>
          <p14:tracePt t="52106" x="2714625" y="2709863"/>
          <p14:tracePt t="52123" x="2703513" y="2709863"/>
          <p14:tracePt t="52140" x="2681288" y="2709863"/>
          <p14:tracePt t="52156" x="2663825" y="2709863"/>
          <p14:tracePt t="52174" x="2641600" y="2714625"/>
          <p14:tracePt t="52189" x="2635250" y="2714625"/>
          <p14:tracePt t="52321" x="2630488" y="2714625"/>
          <p14:tracePt t="52338" x="2624138" y="2720975"/>
          <p14:tracePt t="52348" x="2619375" y="2725738"/>
          <p14:tracePt t="52361" x="2584450" y="2760663"/>
          <p14:tracePt t="52373" x="2546350" y="2771775"/>
          <p14:tracePt t="52390" x="2506663" y="2800350"/>
          <p14:tracePt t="52407" x="2444750" y="2816225"/>
          <p14:tracePt t="52426" x="2370138" y="2851150"/>
          <p14:tracePt t="52440" x="2330450" y="2862263"/>
          <p14:tracePt t="52456" x="2201863" y="2884488"/>
          <p14:tracePt t="52474" x="2093913" y="2924175"/>
          <p14:tracePt t="52496" x="2003425" y="2946400"/>
          <p14:tracePt t="52507" x="1970088" y="2952750"/>
          <p14:tracePt t="52523" x="1919288" y="2963863"/>
          <p14:tracePt t="52541" x="1890713" y="2974975"/>
          <p14:tracePt t="52556" x="1857375" y="2979738"/>
          <p14:tracePt t="52579" x="1795463" y="2986088"/>
          <p14:tracePt t="52590" x="1766888" y="2990850"/>
          <p14:tracePt t="52607" x="1720850" y="2997200"/>
          <p14:tracePt t="52629" x="1670050" y="3025775"/>
          <p14:tracePt t="52639" x="1654175" y="3030538"/>
          <p14:tracePt t="52656" x="1546225" y="3059113"/>
          <p14:tracePt t="52674" x="1484313" y="3092450"/>
          <p14:tracePt t="52690" x="1433513" y="3116263"/>
          <p14:tracePt t="52707" x="1400175" y="3143250"/>
          <p14:tracePt t="52724" x="1377950" y="3149600"/>
          <p14:tracePt t="52755" x="1338263" y="3155950"/>
          <p14:tracePt t="52774" x="1219200" y="3160713"/>
          <p14:tracePt t="52790" x="1139825" y="3160713"/>
          <p14:tracePt t="52807" x="1089025" y="3160713"/>
          <p14:tracePt t="52824" x="1060450" y="3160713"/>
          <p14:tracePt t="52843" x="1027113" y="3160713"/>
          <p14:tracePt t="52857" x="1004888" y="3149600"/>
          <p14:tracePt t="52873" x="965200" y="3138488"/>
          <p14:tracePt t="52890" x="931863" y="3127375"/>
          <p14:tracePt t="52907" x="914400" y="3116263"/>
          <p14:tracePt t="52926" x="903288" y="3109913"/>
          <p14:tracePt t="52940" x="903288" y="3092450"/>
          <p14:tracePt t="52957" x="903288" y="3081338"/>
          <p14:tracePt t="52996" x="920750" y="3070225"/>
          <p14:tracePt t="53000" x="947738" y="3054350"/>
          <p14:tracePt t="53018" x="1009650" y="3041650"/>
          <p14:tracePt t="53029" x="1022350" y="3036888"/>
          <p14:tracePt t="53039" x="1044575" y="3036888"/>
          <p14:tracePt t="53058" x="1123950" y="3036888"/>
          <p14:tracePt t="53077" x="1201738" y="3036888"/>
          <p14:tracePt t="53090" x="1258888" y="3036888"/>
          <p14:tracePt t="53107" x="1331913" y="3036888"/>
          <p14:tracePt t="53124" x="1389063" y="3059113"/>
          <p14:tracePt t="53139" x="1422400" y="3070225"/>
          <p14:tracePt t="53156" x="1444625" y="3087688"/>
          <p14:tracePt t="53173" x="1484313" y="3116263"/>
          <p14:tracePt t="53189" x="1517650" y="3155950"/>
          <p14:tracePt t="53206" x="1541463" y="3171825"/>
          <p14:tracePt t="53223" x="1557338" y="3189288"/>
          <p14:tracePt t="53289" x="1563688" y="3200400"/>
          <p14:tracePt t="53306" x="1563688" y="3211513"/>
          <p14:tracePt t="53323" x="1557338" y="3217863"/>
          <p14:tracePt t="53330" x="1557338" y="3222625"/>
          <p14:tracePt t="53339" x="1552575" y="3228975"/>
          <p14:tracePt t="53356" x="1517650" y="3244850"/>
          <p14:tracePt t="53375" x="1462088" y="3262313"/>
          <p14:tracePt t="53391" x="1371600" y="3262313"/>
          <p14:tracePt t="53406" x="1270000" y="3262313"/>
          <p14:tracePt t="53424" x="1150938" y="3262313"/>
          <p14:tracePt t="53438" x="1077913" y="3262313"/>
          <p14:tracePt t="53458" x="1060450" y="3262313"/>
          <p14:tracePt t="53473" x="1049338" y="3262313"/>
          <p14:tracePt t="53546" x="1049338" y="3251200"/>
          <p14:tracePt t="53557" x="1055688" y="3244850"/>
          <p14:tracePt t="53573" x="1073150" y="3233738"/>
          <p14:tracePt t="53591" x="1128713" y="3222625"/>
          <p14:tracePt t="53609" x="1236663" y="3217863"/>
          <p14:tracePt t="53623" x="1281113" y="3217863"/>
          <p14:tracePt t="53639" x="1411288" y="3217863"/>
          <p14:tracePt t="53655" x="1557338" y="3244850"/>
          <p14:tracePt t="53673" x="1676400" y="3273425"/>
          <p14:tracePt t="53690" x="1727200" y="3284538"/>
          <p14:tracePt t="53723" x="1733550" y="3290888"/>
          <p14:tracePt t="53786" x="1733550" y="3295650"/>
          <p14:tracePt t="54587" x="1733550" y="3302000"/>
          <p14:tracePt t="54777" x="1733550" y="3308350"/>
          <p14:tracePt t="54890" x="1733550" y="3313113"/>
          <p14:tracePt t="55193" x="1738313" y="3319463"/>
          <p14:tracePt t="55203" x="1744663" y="3324225"/>
          <p14:tracePt t="55241" x="1749425" y="3330575"/>
          <p14:tracePt t="55329" x="1760538" y="3330575"/>
          <p14:tracePt t="55433" x="1766888" y="3330575"/>
          <p14:tracePt t="55449" x="1771650" y="3335338"/>
          <p14:tracePt t="55577" x="1771650" y="3341688"/>
          <p14:tracePt t="55682" x="1771650" y="3346450"/>
          <p14:tracePt t="55698" x="1784350" y="3352800"/>
          <p14:tracePt t="55727" x="1784350" y="3359150"/>
          <p14:tracePt t="55747" x="1789113" y="3363913"/>
          <p14:tracePt t="55756" x="1795463" y="3370263"/>
          <p14:tracePt t="55772" x="1800225" y="3370263"/>
          <p14:tracePt t="55788" x="1806575" y="3370263"/>
          <p14:tracePt t="55857" x="1811338" y="3370263"/>
          <p14:tracePt t="55913" x="1817688" y="3370263"/>
          <p14:tracePt t="55929" x="1822450" y="3370263"/>
          <p14:tracePt t="55996" x="1828800" y="3370263"/>
          <p14:tracePt t="56012" x="1839913" y="3370263"/>
          <p14:tracePt t="56021" x="1846263" y="3370263"/>
          <p14:tracePt t="56139" x="1862138" y="3370263"/>
          <p14:tracePt t="56225" x="1868488" y="3370263"/>
          <p14:tracePt t="56281" x="1873250" y="3370263"/>
          <p14:tracePt t="56289" x="1879600" y="3370263"/>
          <p14:tracePt t="56307" x="1885950" y="3370263"/>
          <p14:tracePt t="56325" x="1890713" y="3370263"/>
          <p14:tracePt t="56778" x="1897063" y="3370263"/>
          <p14:tracePt t="56786" x="1901825" y="3370263"/>
          <p14:tracePt t="56804" x="1912938" y="3370263"/>
          <p14:tracePt t="56849" x="1919288" y="3363913"/>
          <p14:tracePt t="56865" x="1924050" y="3359150"/>
          <p14:tracePt t="56877" x="1930400" y="3359150"/>
          <p14:tracePt t="56892" x="1930400" y="3346450"/>
          <p14:tracePt t="57074" x="1936750" y="3346450"/>
          <p14:tracePt t="57081" x="1941513" y="3346450"/>
          <p14:tracePt t="57089" x="1947863" y="3346450"/>
          <p14:tracePt t="57105" x="1958975" y="3346450"/>
          <p14:tracePt t="57123" x="1963738" y="3346450"/>
          <p14:tracePt t="57138" x="1974850" y="3346450"/>
          <p14:tracePt t="57418" x="1987550" y="3346450"/>
          <p14:tracePt t="57427" x="1992313" y="3346450"/>
          <p14:tracePt t="57437" x="2014538" y="3346450"/>
          <p14:tracePt t="57454" x="2038350" y="3346450"/>
          <p14:tracePt t="57471" x="2054225" y="3346450"/>
          <p14:tracePt t="57494" x="2065338" y="3346450"/>
          <p14:tracePt t="57537" x="2071688" y="3346450"/>
          <p14:tracePt t="57547" x="2082800" y="3346450"/>
          <p14:tracePt t="57738" x="2093913" y="3352800"/>
          <p14:tracePt t="57746" x="2100263" y="3352800"/>
          <p14:tracePt t="57762" x="2122488" y="3359150"/>
          <p14:tracePt t="57777" x="2127250" y="3359150"/>
          <p14:tracePt t="57811" x="2133600" y="3359150"/>
          <p14:tracePt t="57828" x="2162175" y="3359150"/>
          <p14:tracePt t="57844" x="2178050" y="3359150"/>
          <p14:tracePt t="57861" x="2195513" y="3359150"/>
          <p14:tracePt t="57877" x="2212975" y="3359150"/>
          <p14:tracePt t="57894" x="2228850" y="3359150"/>
          <p14:tracePt t="57911" x="2252663" y="3359150"/>
          <p14:tracePt t="57927" x="2274888" y="3359150"/>
          <p14:tracePt t="57944" x="2343150" y="3359150"/>
          <p14:tracePt t="57961" x="2444750" y="3359150"/>
          <p14:tracePt t="57977" x="2551113" y="3359150"/>
          <p14:tracePt t="57995" x="2608263" y="3359150"/>
          <p14:tracePt t="58004" x="2635250" y="3359150"/>
          <p14:tracePt t="58015" x="2652713" y="3359150"/>
          <p14:tracePt t="58027" x="2681288" y="3359150"/>
          <p14:tracePt t="58044" x="2686050" y="3359150"/>
          <p14:tracePt t="58061" x="2692400" y="3359150"/>
          <p14:tracePt t="58077" x="2709863" y="3352800"/>
          <p14:tracePt t="58095" x="2736850" y="3352800"/>
          <p14:tracePt t="58111" x="2754313" y="3346450"/>
          <p14:tracePt t="58127" x="2760663" y="3346450"/>
          <p14:tracePt t="58177" x="2765425" y="3346450"/>
          <p14:tracePt t="58185" x="2782888" y="3346450"/>
          <p14:tracePt t="58194" x="2794000" y="3346450"/>
          <p14:tracePt t="58211" x="2800350" y="3341688"/>
          <p14:tracePt t="58617" x="2811463" y="3341688"/>
          <p14:tracePt t="58625" x="2822575" y="3341688"/>
          <p14:tracePt t="58644" x="2862263" y="3313113"/>
          <p14:tracePt t="58661" x="2878138" y="3290888"/>
          <p14:tracePt t="58678" x="2935288" y="3273425"/>
          <p14:tracePt t="58694" x="3008313" y="3240088"/>
          <p14:tracePt t="58711" x="3081338" y="3194050"/>
          <p14:tracePt t="58728" x="3143250" y="3155950"/>
          <p14:tracePt t="58745" x="3228975" y="3098800"/>
          <p14:tracePt t="58761" x="3244850" y="3081338"/>
          <p14:tracePt t="58779" x="3268663" y="3059113"/>
          <p14:tracePt t="58828" x="3268663" y="3041650"/>
          <p14:tracePt t="58836" x="3268663" y="3030538"/>
          <p14:tracePt t="58881" x="3268663" y="3019425"/>
          <p14:tracePt t="58897" x="3268663" y="3014663"/>
          <p14:tracePt t="58905" x="3268663" y="2997200"/>
          <p14:tracePt t="58913" x="3268663" y="2990850"/>
          <p14:tracePt t="58927" x="3268663" y="2986088"/>
          <p14:tracePt t="58944" x="3262313" y="2957513"/>
          <p14:tracePt t="58961" x="3251200" y="2946400"/>
          <p14:tracePt t="58980" x="3251200" y="2928938"/>
          <p14:tracePt t="58985" x="3240088" y="2901950"/>
          <p14:tracePt t="58997" x="3233738" y="2889250"/>
          <p14:tracePt t="59011" x="3233738" y="2844800"/>
          <p14:tracePt t="59034" x="3217863" y="2794000"/>
          <p14:tracePt t="59545" x="3217863" y="2787650"/>
          <p14:tracePt t="59656" x="3228975" y="2787650"/>
          <p14:tracePt t="59664" x="3233738" y="2794000"/>
          <p14:tracePt t="59674" x="3244850" y="2800350"/>
          <p14:tracePt t="59690" x="3262313" y="2805113"/>
          <p14:tracePt t="59707" x="3284538" y="2811463"/>
          <p14:tracePt t="59722" x="3295650" y="2822575"/>
          <p14:tracePt t="59756" x="3308350" y="2822575"/>
          <p14:tracePt t="59772" x="3319463" y="2827338"/>
          <p14:tracePt t="59865" x="3330575" y="2838450"/>
          <p14:tracePt t="59873" x="3330575" y="2844800"/>
          <p14:tracePt t="59890" x="3335338" y="2844800"/>
          <p14:tracePt t="59905" x="3335338" y="2851150"/>
          <p14:tracePt t="59929" x="3346450" y="2862263"/>
          <p14:tracePt t="59945" x="3352800" y="2867025"/>
          <p14:tracePt t="59956" x="3359150" y="2867025"/>
          <p14:tracePt t="60538" x="3363913" y="2867025"/>
          <p14:tracePt t="60547" x="3414713" y="2867025"/>
          <p14:tracePt t="60555" x="3527425" y="2878138"/>
          <p14:tracePt t="60568" x="3867150" y="2913063"/>
          <p14:tracePt t="60585" x="4165600" y="2913063"/>
          <p14:tracePt t="60601" x="4300538" y="2913063"/>
          <p14:tracePt t="60618" x="4324350" y="2913063"/>
          <p14:tracePt t="60634" x="4335463" y="2906713"/>
          <p14:tracePt t="60652" x="4379913" y="2895600"/>
          <p14:tracePt t="60668" x="4419600" y="2873375"/>
          <p14:tracePt t="60685" x="4464050" y="2855913"/>
          <p14:tracePt t="60702" x="4521200" y="2844800"/>
          <p14:tracePt t="60718" x="4565650" y="2838450"/>
          <p14:tracePt t="60735" x="4589463" y="2827338"/>
          <p14:tracePt t="60752" x="4611688" y="2811463"/>
          <p14:tracePt t="60768" x="4640263" y="2800350"/>
          <p14:tracePt t="60785" x="4656138" y="2800350"/>
          <p14:tracePt t="60801" x="4684713" y="2782888"/>
          <p14:tracePt t="60818" x="4746625" y="2782888"/>
          <p14:tracePt t="60837" x="4786313" y="2782888"/>
          <p14:tracePt t="60851" x="4819650" y="2782888"/>
          <p14:tracePt t="60868" x="4837113" y="2782888"/>
          <p14:tracePt t="60885" x="4876800" y="2782888"/>
          <p14:tracePt t="60901" x="4927600" y="2765425"/>
          <p14:tracePt t="60918" x="4960938" y="2760663"/>
          <p14:tracePt t="60935" x="5035550" y="2754313"/>
          <p14:tracePt t="60952" x="5192713" y="2749550"/>
          <p14:tracePt t="60970" x="5265738" y="2743200"/>
          <p14:tracePt t="60988" x="5322888" y="2743200"/>
          <p14:tracePt t="60994" x="5345113" y="2743200"/>
          <p14:tracePt t="61003" x="5351463" y="2743200"/>
          <p14:tracePt t="61018" x="5367338" y="2736850"/>
          <p14:tracePt t="61035" x="5378450" y="2736850"/>
          <p14:tracePt t="61052" x="5441950" y="2736850"/>
          <p14:tracePt t="61068" x="5508625" y="2736850"/>
          <p14:tracePt t="61085" x="5559425" y="2736850"/>
          <p14:tracePt t="61101" x="5565775" y="2736850"/>
          <p14:tracePt t="61154" x="5570538" y="2736850"/>
          <p14:tracePt t="61169" x="5576888" y="2754313"/>
          <p14:tracePt t="61178" x="5576888" y="2776538"/>
          <p14:tracePt t="61186" x="5581650" y="2816225"/>
          <p14:tracePt t="61203" x="5581650" y="2862263"/>
          <p14:tracePt t="61219" x="5581650" y="2889250"/>
          <p14:tracePt t="61235" x="5570538" y="2917825"/>
          <p14:tracePt t="61252" x="5543550" y="2924175"/>
          <p14:tracePt t="61269" x="5492750" y="2924175"/>
          <p14:tracePt t="61285" x="5446713" y="2924175"/>
          <p14:tracePt t="61303" x="5395913" y="2935288"/>
          <p14:tracePt t="61318" x="5351463" y="2935288"/>
          <p14:tracePt t="61335" x="5311775" y="2935288"/>
          <p14:tracePt t="61351" x="5265738" y="2935288"/>
          <p14:tracePt t="61368" x="5226050" y="2935288"/>
          <p14:tracePt t="61385" x="5192713" y="2924175"/>
          <p14:tracePt t="61403" x="5181600" y="2913063"/>
          <p14:tracePt t="61419" x="5164138" y="2906713"/>
          <p14:tracePt t="61435" x="5153025" y="2895600"/>
          <p14:tracePt t="61474" x="5159375" y="2884488"/>
          <p14:tracePt t="61486" x="5187950" y="2878138"/>
          <p14:tracePt t="61506" x="5334000" y="2867025"/>
          <p14:tracePt t="61520" x="5751513" y="2805113"/>
          <p14:tracePt t="61535" x="6089650" y="2720975"/>
          <p14:tracePt t="61551" x="6310313" y="2686050"/>
          <p14:tracePt t="61569" x="6926263" y="2647950"/>
          <p14:tracePt t="61585" x="7546975" y="2647950"/>
          <p14:tracePt t="61602" x="8121650" y="2647950"/>
          <p14:tracePt t="61620" x="8562975" y="2647950"/>
          <p14:tracePt t="61634" x="8890000" y="2647950"/>
          <p14:tracePt t="61652" x="9150350" y="2647950"/>
          <p14:tracePt t="61669" x="9386888" y="2647950"/>
          <p14:tracePt t="61685" x="9590088" y="2652713"/>
          <p14:tracePt t="61701" x="9747250" y="2686050"/>
          <p14:tracePt t="61721" x="9934575" y="2725738"/>
          <p14:tracePt t="61735" x="10137775" y="2771775"/>
          <p14:tracePt t="61752" x="10356850" y="2816225"/>
          <p14:tracePt t="61768" x="10402888" y="2822575"/>
          <p14:tracePt t="61785" x="10425113" y="2822575"/>
          <p14:tracePt t="61802" x="10487025" y="2822575"/>
          <p14:tracePt t="61818" x="10645775" y="2822575"/>
          <p14:tracePt t="61835" x="10769600" y="2822575"/>
          <p14:tracePt t="61851" x="10837863" y="2822575"/>
          <p14:tracePt t="61867" x="10864850" y="2822575"/>
          <p14:tracePt t="61885" x="10882313" y="2822575"/>
          <p14:tracePt t="61901" x="10933113" y="2822575"/>
          <p14:tracePt t="61917" x="11006138" y="2805113"/>
          <p14:tracePt t="61935" x="11029950" y="2794000"/>
          <p14:tracePt t="61978" x="11034713" y="2794000"/>
          <p14:tracePt t="61991" x="11045825" y="2787650"/>
          <p14:tracePt t="62105" x="11052175" y="2787650"/>
          <p14:tracePt t="62131" x="11045825" y="2787650"/>
          <p14:tracePt t="62139" x="11034713" y="2794000"/>
          <p14:tracePt t="62153" x="11023600" y="2805113"/>
          <p14:tracePt t="62171" x="11017250" y="2805113"/>
          <p14:tracePt t="62185" x="10983913" y="2805113"/>
          <p14:tracePt t="62201" x="10961688" y="2805113"/>
          <p14:tracePt t="62217" x="10955338" y="2805113"/>
          <p14:tracePt t="62234" x="10915650" y="2760663"/>
          <p14:tracePt t="62251" x="10899775" y="2732088"/>
          <p14:tracePt t="62268" x="10853738" y="2692400"/>
          <p14:tracePt t="62284" x="10820400" y="2659063"/>
          <p14:tracePt t="62302" x="10763250" y="2641600"/>
          <p14:tracePt t="62318" x="10718800" y="2630488"/>
          <p14:tracePt t="62335" x="10650538" y="2624138"/>
          <p14:tracePt t="62351" x="10623550" y="2624138"/>
          <p14:tracePt t="62368" x="10548938" y="2652713"/>
          <p14:tracePt t="62385" x="10482263" y="2698750"/>
          <p14:tracePt t="62402" x="10391775" y="2736850"/>
          <p14:tracePt t="62418" x="10318750" y="2749550"/>
          <p14:tracePt t="62436" x="10272713" y="2760663"/>
          <p14:tracePt t="62452" x="10199688" y="2776538"/>
          <p14:tracePt t="62468" x="10109200" y="2776538"/>
          <p14:tracePt t="62485" x="9967913" y="2782888"/>
          <p14:tracePt t="62498" x="9855200" y="2794000"/>
          <p14:tracePt t="62515" x="9742488" y="2800350"/>
          <p14:tracePt t="62539" x="9601200" y="2811463"/>
          <p14:tracePt t="62557" x="9307513" y="2827338"/>
          <p14:tracePt t="62569" x="9093200" y="2855913"/>
          <p14:tracePt t="62585" x="8934450" y="2867025"/>
          <p14:tracePt t="62602" x="8766175" y="2873375"/>
          <p14:tracePt t="62618" x="8642350" y="2884488"/>
          <p14:tracePt t="62635" x="8461375" y="2884488"/>
          <p14:tracePt t="62652" x="8196263" y="2889250"/>
          <p14:tracePt t="62668" x="7800975" y="2889250"/>
          <p14:tracePt t="62686" x="7281863" y="2935288"/>
          <p14:tracePt t="62702" x="6931025" y="2979738"/>
          <p14:tracePt t="62718" x="6727825" y="3014663"/>
          <p14:tracePt t="62737" x="6321425" y="3025775"/>
          <p14:tracePt t="62751" x="6113463" y="3025775"/>
          <p14:tracePt t="62770" x="5351463" y="3025775"/>
          <p14:tracePt t="62785" x="5029200" y="3025775"/>
          <p14:tracePt t="62801" x="4843463" y="3014663"/>
          <p14:tracePt t="62818" x="4673600" y="2986088"/>
          <p14:tracePt t="62837" x="4503738" y="2974975"/>
          <p14:tracePt t="62851" x="4311650" y="2952750"/>
          <p14:tracePt t="62868" x="4057650" y="2917825"/>
          <p14:tracePt t="62885" x="3867150" y="2901950"/>
          <p14:tracePt t="62902" x="3792538" y="2901950"/>
          <p14:tracePt t="62918" x="3714750" y="2901950"/>
          <p14:tracePt t="62934" x="3635375" y="2901950"/>
          <p14:tracePt t="62951" x="3538538" y="2901950"/>
          <p14:tracePt t="62968" x="3487738" y="2906713"/>
          <p14:tracePt t="62986" x="3471863" y="2906713"/>
          <p14:tracePt t="63002" x="3460750" y="2906713"/>
          <p14:tracePt t="63018" x="3443288" y="2906713"/>
          <p14:tracePt t="63050" x="3432175" y="2906713"/>
          <p14:tracePt t="63065" x="3403600" y="2901950"/>
          <p14:tracePt t="63074" x="3392488" y="2895600"/>
          <p14:tracePt t="63242" x="3414713" y="2913063"/>
          <p14:tracePt t="63250" x="3421063" y="2924175"/>
          <p14:tracePt t="63274" x="3454400" y="2940050"/>
          <p14:tracePt t="63290" x="3460750" y="2946400"/>
          <p14:tracePt t="63683" x="3471863" y="2946400"/>
          <p14:tracePt t="63691" x="3498850" y="2946400"/>
          <p14:tracePt t="63705" x="3522663" y="2946400"/>
          <p14:tracePt t="63725" x="3600450" y="2946400"/>
          <p14:tracePt t="63737" x="3725863" y="2946400"/>
          <p14:tracePt t="63754" x="3860800" y="2946400"/>
          <p14:tracePt t="63770" x="3984625" y="2946400"/>
          <p14:tracePt t="63787" x="4125913" y="2946400"/>
          <p14:tracePt t="63803" x="4238625" y="2946400"/>
          <p14:tracePt t="63820" x="4419600" y="2957513"/>
          <p14:tracePt t="63837" x="4578350" y="2979738"/>
          <p14:tracePt t="63854" x="4730750" y="3003550"/>
          <p14:tracePt t="63871" x="4848225" y="3025775"/>
          <p14:tracePt t="63887" x="4949825" y="3030538"/>
          <p14:tracePt t="63904" x="5035550" y="3048000"/>
          <p14:tracePt t="63921" x="5086350" y="3054350"/>
          <p14:tracePt t="64074" x="5080000" y="3054350"/>
          <p14:tracePt t="64086" x="5068888" y="3054350"/>
          <p14:tracePt t="64104" x="4899025" y="3065463"/>
          <p14:tracePt t="64121" x="4730750" y="3081338"/>
          <p14:tracePt t="64138" x="4572000" y="3087688"/>
          <p14:tracePt t="64154" x="4368800" y="3116263"/>
          <p14:tracePt t="64171" x="4183063" y="3155950"/>
          <p14:tracePt t="64187" x="3956050" y="3155950"/>
          <p14:tracePt t="64204" x="3657600" y="3155950"/>
          <p14:tracePt t="64222" x="3178175" y="3155950"/>
          <p14:tracePt t="64238" x="2551113" y="3143250"/>
          <p14:tracePt t="64253" x="2020888" y="3143250"/>
          <p14:tracePt t="64270" x="1727200" y="3143250"/>
          <p14:tracePt t="64287" x="1546225" y="3143250"/>
          <p14:tracePt t="64304" x="1450975" y="3143250"/>
          <p14:tracePt t="64322" x="1389063" y="3143250"/>
          <p14:tracePt t="64338" x="1360488" y="3143250"/>
          <p14:tracePt t="64354" x="1338263" y="3143250"/>
          <p14:tracePt t="64370" x="1327150" y="3143250"/>
          <p14:tracePt t="64387" x="1314450" y="3143250"/>
          <p14:tracePt t="64403" x="1303338" y="3149600"/>
          <p14:tracePt t="64420" x="1281113" y="3178175"/>
          <p14:tracePt t="64438" x="1270000" y="3189288"/>
          <p14:tracePt t="64454" x="1230313" y="3217863"/>
          <p14:tracePt t="64470" x="1190625" y="3228975"/>
          <p14:tracePt t="64490" x="1089025" y="3268663"/>
          <p14:tracePt t="64498" x="1033463" y="3268663"/>
          <p14:tracePt t="64506" x="993775" y="3273425"/>
          <p14:tracePt t="64523" x="925513" y="3273425"/>
          <p14:tracePt t="64537" x="881063" y="3273425"/>
          <p14:tracePt t="64553" x="857250" y="3273425"/>
          <p14:tracePt t="64721" x="857250" y="3279775"/>
          <p14:tracePt t="64730" x="881063" y="3290888"/>
          <p14:tracePt t="64738" x="885825" y="3302000"/>
          <p14:tracePt t="64755" x="920750" y="3324225"/>
          <p14:tracePt t="64770" x="958850" y="3346450"/>
          <p14:tracePt t="64787" x="971550" y="3359150"/>
          <p14:tracePt t="64804" x="976313" y="3363913"/>
          <p14:tracePt t="64889" x="982663" y="3363913"/>
          <p14:tracePt t="64897" x="998538" y="3370263"/>
          <p14:tracePt t="64905" x="1022350" y="3375025"/>
          <p14:tracePt t="64921" x="1044575" y="3381375"/>
          <p14:tracePt t="64937" x="1060450" y="3381375"/>
          <p14:tracePt t="64954" x="1089025" y="3386138"/>
          <p14:tracePt t="64971" x="1111250" y="3392488"/>
          <p14:tracePt t="64990" x="1123950" y="3392488"/>
          <p14:tracePt t="65033" x="1123950" y="3397250"/>
          <p14:tracePt t="65042" x="1128713" y="3397250"/>
          <p14:tracePt t="65053" x="1146175" y="3409950"/>
          <p14:tracePt t="65070" x="1157288" y="3414713"/>
          <p14:tracePt t="65087" x="1185863" y="3432175"/>
          <p14:tracePt t="65104" x="1196975" y="3432175"/>
          <p14:tracePt t="65121" x="1219200" y="3460750"/>
          <p14:tracePt t="65138" x="1230313" y="3471863"/>
          <p14:tracePt t="65377" x="1252538" y="3471863"/>
          <p14:tracePt t="65402" x="1258888" y="3471863"/>
          <p14:tracePt t="65410" x="1263650" y="3471863"/>
          <p14:tracePt t="65426" x="1281113" y="3471863"/>
          <p14:tracePt t="65443" x="1314450" y="3476625"/>
          <p14:tracePt t="65459" x="1354138" y="3498850"/>
          <p14:tracePt t="65476" x="1404938" y="3505200"/>
          <p14:tracePt t="65495" x="1501775" y="3522663"/>
          <p14:tracePt t="65507" x="1557338" y="3527425"/>
          <p14:tracePt t="65525" x="1625600" y="3533775"/>
          <p14:tracePt t="65542" x="1676400" y="3544888"/>
          <p14:tracePt t="65559" x="1693863" y="3549650"/>
          <p14:tracePt t="65576" x="1698625" y="3549650"/>
          <p14:tracePt t="65609" x="1709738" y="3549650"/>
          <p14:tracePt t="65616" x="1716088" y="3556000"/>
          <p14:tracePt t="65626" x="1733550" y="3562350"/>
          <p14:tracePt t="65642" x="1749425" y="3562350"/>
          <p14:tracePt t="65658" x="1766888" y="3562350"/>
          <p14:tracePt t="65705" x="1789113" y="3562350"/>
          <p14:tracePt t="65714" x="1817688" y="3562350"/>
          <p14:tracePt t="65725" x="1839913" y="3562350"/>
          <p14:tracePt t="65741" x="1868488" y="3549650"/>
          <p14:tracePt t="65759" x="1879600" y="3544888"/>
          <p14:tracePt t="65794" x="1885950" y="3544888"/>
          <p14:tracePt t="65802" x="1890713" y="3544888"/>
          <p14:tracePt t="65817" x="1901825" y="3544888"/>
          <p14:tracePt t="65828" x="1912938" y="3544888"/>
          <p14:tracePt t="65845" x="1930400" y="3544888"/>
          <p14:tracePt t="65858" x="1963738" y="3544888"/>
          <p14:tracePt t="65875" x="1987550" y="3562350"/>
          <p14:tracePt t="65892" x="1998663" y="3567113"/>
          <p14:tracePt t="65911" x="2003425" y="3573463"/>
          <p14:tracePt t="66193" x="2009775" y="3573463"/>
          <p14:tracePt t="66209" x="2025650" y="3573463"/>
          <p14:tracePt t="66217" x="2032000" y="3573463"/>
          <p14:tracePt t="66237" x="2043113" y="3562350"/>
          <p14:tracePt t="66250" x="2049463" y="3562350"/>
          <p14:tracePt t="66266" x="2071688" y="3544888"/>
          <p14:tracePt t="66282" x="2144713" y="3533775"/>
          <p14:tracePt t="66299" x="2292350" y="3516313"/>
          <p14:tracePt t="66316" x="2528888" y="3465513"/>
          <p14:tracePt t="66332" x="2811463" y="3414713"/>
          <p14:tracePt t="66349" x="3019425" y="3375025"/>
          <p14:tracePt t="66366" x="3138488" y="3341688"/>
          <p14:tracePt t="66382" x="3211513" y="3324225"/>
          <p14:tracePt t="66399" x="3273425" y="3324225"/>
          <p14:tracePt t="66416" x="3290888" y="3324225"/>
          <p14:tracePt t="66432" x="3295650" y="3324225"/>
          <p14:tracePt t="66785" x="3313113" y="3335338"/>
          <p14:tracePt t="68329" x="3313113" y="3341688"/>
          <p14:tracePt t="68337" x="3313113" y="3346450"/>
          <p14:tracePt t="70161" x="3313113" y="3352800"/>
          <p14:tracePt t="74106" x="3313113" y="3359150"/>
          <p14:tracePt t="74210" x="3313113" y="3363913"/>
          <p14:tracePt t="74218" x="3313113" y="3375025"/>
          <p14:tracePt t="74248" x="3313113" y="3381375"/>
          <p14:tracePt t="74321" x="3313113" y="3386138"/>
          <p14:tracePt t="74329" x="3313113" y="3392488"/>
          <p14:tracePt t="74362" x="3313113" y="3397250"/>
          <p14:tracePt t="74377" x="3313113" y="3403600"/>
          <p14:tracePt t="74625" x="3313113" y="3421063"/>
          <p14:tracePt t="74681" x="3313113" y="3425825"/>
          <p14:tracePt t="74698" x="3313113" y="3432175"/>
          <p14:tracePt t="74705" x="3313113" y="3436938"/>
          <p14:tracePt t="74714" x="3313113" y="3443288"/>
          <p14:tracePt t="74728" x="3313113" y="3465513"/>
          <p14:tracePt t="74745" x="3313113" y="3482975"/>
          <p14:tracePt t="74761" x="3308350" y="3505200"/>
          <p14:tracePt t="74826" x="3302000" y="3511550"/>
          <p14:tracePt t="74921" x="3302000" y="3516313"/>
          <p14:tracePt t="74928" x="3302000" y="3522663"/>
          <p14:tracePt t="74946" x="3302000" y="3527425"/>
          <p14:tracePt t="74962" x="3302000" y="3538538"/>
          <p14:tracePt t="75129" x="3295650" y="3538538"/>
          <p14:tracePt t="75153" x="3290888" y="3549650"/>
          <p14:tracePt t="75610" x="3284538" y="3556000"/>
          <p14:tracePt t="75625" x="3273425" y="3556000"/>
          <p14:tracePt t="75633" x="3268663" y="3556000"/>
          <p14:tracePt t="75649" x="3244850" y="3556000"/>
          <p14:tracePt t="75658" x="3217863" y="3556000"/>
          <p14:tracePt t="75673" x="3167063" y="3556000"/>
          <p14:tracePt t="75690" x="3116263" y="3556000"/>
          <p14:tracePt t="75706" x="3019425" y="3538538"/>
          <p14:tracePt t="75723" x="2935288" y="3511550"/>
          <p14:tracePt t="75740" x="2884488" y="3487738"/>
          <p14:tracePt t="75757" x="2862263" y="3476625"/>
          <p14:tracePt t="75773" x="2862263" y="3471863"/>
          <p14:tracePt t="75825" x="2862263" y="3465513"/>
          <p14:tracePt t="75833" x="2862263" y="3460750"/>
          <p14:tracePt t="75841" x="2862263" y="3448050"/>
          <p14:tracePt t="75856" x="2957513" y="3397250"/>
          <p14:tracePt t="75873" x="3048000" y="3352800"/>
          <p14:tracePt t="75891" x="3167063" y="3319463"/>
          <p14:tracePt t="75907" x="3319463" y="3279775"/>
          <p14:tracePt t="75924" x="3511550" y="3273425"/>
          <p14:tracePt t="75942" x="3702050" y="3273425"/>
          <p14:tracePt t="75957" x="3787775" y="3273425"/>
          <p14:tracePt t="75973" x="3810000" y="3273425"/>
          <p14:tracePt t="75990" x="3821113" y="3273425"/>
          <p14:tracePt t="76008" x="3854450" y="3273425"/>
          <p14:tracePt t="76023" x="3900488" y="3273425"/>
          <p14:tracePt t="76040" x="3933825" y="3273425"/>
          <p14:tracePt t="76057" x="3962400" y="3273425"/>
          <p14:tracePt t="76305" x="3968750" y="3273425"/>
          <p14:tracePt t="76313" x="3973513" y="3273425"/>
          <p14:tracePt t="76324" x="3984625" y="3273425"/>
          <p14:tracePt t="76340" x="4019550" y="3273425"/>
          <p14:tracePt t="76357" x="4108450" y="3279775"/>
          <p14:tracePt t="76373" x="4198938" y="3302000"/>
          <p14:tracePt t="76394" x="4351338" y="3319463"/>
          <p14:tracePt t="76406" x="4437063" y="3335338"/>
          <p14:tracePt t="76423" x="4600575" y="3375025"/>
          <p14:tracePt t="76440" x="5062538" y="3392488"/>
          <p14:tracePt t="76457" x="5265738" y="3392488"/>
          <p14:tracePt t="76473" x="5300663" y="3392488"/>
          <p14:tracePt t="76490" x="5340350" y="3392488"/>
          <p14:tracePt t="76497" x="5373688" y="3370263"/>
          <p14:tracePt t="76508" x="5391150" y="3363913"/>
          <p14:tracePt t="76524" x="5435600" y="3346450"/>
          <p14:tracePt t="76540" x="5497513" y="3335338"/>
          <p14:tracePt t="76557" x="5565775" y="3295650"/>
          <p14:tracePt t="76576" x="5672138" y="3284538"/>
          <p14:tracePt t="76592" x="5819775" y="3268663"/>
          <p14:tracePt t="76608" x="5965825" y="3240088"/>
          <p14:tracePt t="76624" x="6067425" y="3228975"/>
          <p14:tracePt t="76641" x="6140450" y="3217863"/>
          <p14:tracePt t="76657" x="6248400" y="3189288"/>
          <p14:tracePt t="76674" x="6332538" y="3182938"/>
          <p14:tracePt t="76690" x="6411913" y="3182938"/>
          <p14:tracePt t="76708" x="6496050" y="3182938"/>
          <p14:tracePt t="76723" x="6524625" y="3182938"/>
          <p14:tracePt t="76741" x="6530975" y="3182938"/>
          <p14:tracePt t="77097" x="6530975" y="3189288"/>
          <p14:tracePt t="77107" x="6524625" y="3194050"/>
          <p14:tracePt t="77118" x="6519863" y="3200400"/>
          <p14:tracePt t="77131" x="6502400" y="3206750"/>
          <p14:tracePt t="77146" x="6496050" y="3211513"/>
          <p14:tracePt t="77163" x="6484938" y="3222625"/>
          <p14:tracePt t="77180" x="6469063" y="3233738"/>
          <p14:tracePt t="77197" x="6462713" y="3244850"/>
          <p14:tracePt t="77213" x="6445250" y="3251200"/>
          <p14:tracePt t="77230" x="6429375" y="3268663"/>
          <p14:tracePt t="77246" x="6418263" y="3279775"/>
          <p14:tracePt t="77265" x="6389688" y="3290888"/>
          <p14:tracePt t="77280" x="6248400" y="3319463"/>
          <p14:tracePt t="77297" x="6135688" y="3324225"/>
          <p14:tracePt t="77314" x="6011863" y="3324225"/>
          <p14:tracePt t="77330" x="5773738" y="3324225"/>
          <p14:tracePt t="77346" x="5497513" y="3335338"/>
          <p14:tracePt t="77364" x="5294313" y="3346450"/>
          <p14:tracePt t="77380" x="5199063" y="3346450"/>
          <p14:tracePt t="77396" x="5148263" y="3346450"/>
          <p14:tracePt t="77414" x="5119688" y="3352800"/>
          <p14:tracePt t="77432" x="5113338" y="3352800"/>
          <p14:tracePt t="77778" x="5119688" y="3363913"/>
          <p14:tracePt t="77785" x="5130800" y="3370263"/>
          <p14:tracePt t="77796" x="5141913" y="3375025"/>
          <p14:tracePt t="77816" x="5192713" y="3386138"/>
          <p14:tracePt t="77830" x="5214938" y="3392488"/>
          <p14:tracePt t="77846" x="5232400" y="3397250"/>
          <p14:tracePt t="77863" x="5238750" y="3397250"/>
          <p14:tracePt t="77881" x="5243513" y="3397250"/>
          <p14:tracePt t="77897" x="5272088" y="3409950"/>
          <p14:tracePt t="77913" x="5305425" y="3409950"/>
          <p14:tracePt t="77930" x="5334000" y="3409950"/>
          <p14:tracePt t="78009" x="5345113" y="3409950"/>
          <p14:tracePt t="78017" x="5356225" y="3409950"/>
          <p14:tracePt t="78029" x="5362575" y="3414713"/>
          <p14:tracePt t="78046" x="5367338" y="3414713"/>
          <p14:tracePt t="78388" x="5362575" y="3414713"/>
          <p14:tracePt t="78394" x="5345113" y="3414713"/>
          <p14:tracePt t="78402" x="5327650" y="3403600"/>
          <p14:tracePt t="78425" x="5283200" y="3386138"/>
          <p14:tracePt t="78442" x="5243513" y="3375025"/>
          <p14:tracePt t="78458" x="5203825" y="3359150"/>
          <p14:tracePt t="78475" x="5164138" y="3341688"/>
          <p14:tracePt t="78494" x="5153025" y="3341688"/>
          <p14:tracePt t="78705" x="5164138" y="3341688"/>
          <p14:tracePt t="78715" x="5181600" y="3341688"/>
          <p14:tracePt t="78722" x="5238750" y="3341688"/>
          <p14:tracePt t="78731" x="5305425" y="3341688"/>
          <p14:tracePt t="78747" x="5441950" y="3341688"/>
          <p14:tracePt t="78764" x="5700713" y="3341688"/>
          <p14:tracePt t="78781" x="6140450" y="3341688"/>
          <p14:tracePt t="78797" x="6784975" y="3341688"/>
          <p14:tracePt t="78814" x="7359650" y="3341688"/>
          <p14:tracePt t="78830" x="7677150" y="3330575"/>
          <p14:tracePt t="78847" x="7891463" y="3308350"/>
          <p14:tracePt t="78864" x="8043863" y="3302000"/>
          <p14:tracePt t="78881" x="8077200" y="3295650"/>
          <p14:tracePt t="79209" x="8070850" y="3295650"/>
          <p14:tracePt t="79226" x="8048625" y="3295650"/>
          <p14:tracePt t="79234" x="8043863" y="3295650"/>
          <p14:tracePt t="79241" x="8020050" y="3295650"/>
          <p14:tracePt t="79253" x="8004175" y="3295650"/>
          <p14:tracePt t="79272" x="7913688" y="3295650"/>
          <p14:tracePt t="79288" x="7851775" y="3295650"/>
          <p14:tracePt t="79305" x="7816850" y="3295650"/>
          <p14:tracePt t="79321" x="7783513" y="3295650"/>
          <p14:tracePt t="79338" x="7743825" y="3295650"/>
          <p14:tracePt t="79353" x="7688263" y="3295650"/>
          <p14:tracePt t="79372" x="7648575" y="3295650"/>
          <p14:tracePt t="79388" x="7602538" y="3295650"/>
          <p14:tracePt t="79404" x="7558088" y="3290888"/>
          <p14:tracePt t="79422" x="7535863" y="3290888"/>
          <p14:tracePt t="79437" x="7529513" y="3284538"/>
          <p14:tracePt t="79501" x="7535863" y="3284538"/>
          <p14:tracePt t="79510" x="7551738" y="3284538"/>
          <p14:tracePt t="79520" x="7613650" y="3284538"/>
          <p14:tracePt t="79538" x="7754938" y="3268663"/>
          <p14:tracePt t="79554" x="7891463" y="3268663"/>
          <p14:tracePt t="79571" x="8026400" y="3268663"/>
          <p14:tracePt t="79587" x="8218488" y="3268663"/>
          <p14:tracePt t="79604" x="8388350" y="3257550"/>
          <p14:tracePt t="79621" x="8512175" y="3240088"/>
          <p14:tracePt t="79638" x="8567738" y="3228975"/>
          <p14:tracePt t="79654" x="8607425" y="3228975"/>
          <p14:tracePt t="79672" x="8658225" y="3222625"/>
          <p14:tracePt t="79687" x="8680450" y="3222625"/>
          <p14:tracePt t="79704" x="8693150" y="3217863"/>
          <p14:tracePt t="79913" x="8675688" y="3217863"/>
          <p14:tracePt t="79921" x="8664575" y="3222625"/>
          <p14:tracePt t="79930" x="8653463" y="3222625"/>
          <p14:tracePt t="79942" x="8642350" y="3222625"/>
          <p14:tracePt t="79959" x="8602663" y="3233738"/>
          <p14:tracePt t="79977" x="8534400" y="3262313"/>
          <p14:tracePt t="79996" x="8516938" y="3262313"/>
          <p14:tracePt t="80004" x="8512175" y="3262313"/>
          <p14:tracePt t="80033" x="8501063" y="3262313"/>
          <p14:tracePt t="80042" x="8494713" y="3262313"/>
          <p14:tracePt t="80062" x="8489950" y="3262313"/>
          <p14:tracePt t="80078" x="8466138" y="3262313"/>
          <p14:tracePt t="80093" x="8455025" y="3268663"/>
          <p14:tracePt t="80112" x="8443913" y="3273425"/>
          <p14:tracePt t="80126" x="8421688" y="3279775"/>
          <p14:tracePt t="80142" x="8410575" y="3290888"/>
          <p14:tracePt t="80160" x="8375650" y="3295650"/>
          <p14:tracePt t="80176" x="8337550" y="3302000"/>
          <p14:tracePt t="80850" x="8342313" y="3302000"/>
          <p14:tracePt t="80857" x="8359775" y="3302000"/>
          <p14:tracePt t="80874" x="8461375" y="3302000"/>
          <p14:tracePt t="80892" x="8607425" y="3302000"/>
          <p14:tracePt t="80906" x="8697913" y="3302000"/>
          <p14:tracePt t="80923" x="8770938" y="3302000"/>
          <p14:tracePt t="80940" x="8832850" y="3290888"/>
          <p14:tracePt t="80956" x="8878888" y="3273425"/>
          <p14:tracePt t="80974" x="8907463" y="3268663"/>
          <p14:tracePt t="80995" x="8940800" y="3268663"/>
          <p14:tracePt t="81138" x="8940800" y="3273425"/>
          <p14:tracePt t="81161" x="8934450" y="3284538"/>
          <p14:tracePt t="81169" x="8929688" y="3284538"/>
          <p14:tracePt t="81178" x="8923338" y="3290888"/>
          <p14:tracePt t="81190" x="8918575" y="3290888"/>
          <p14:tracePt t="81207" x="8912225" y="3290888"/>
          <p14:tracePt t="81223" x="8907463" y="3290888"/>
          <p14:tracePt t="81241" x="8883650" y="3290888"/>
          <p14:tracePt t="81256" x="8867775" y="3295650"/>
          <p14:tracePt t="81274" x="8850313" y="3295650"/>
          <p14:tracePt t="81290" x="8845550" y="3295650"/>
          <p14:tracePt t="81306" x="8839200" y="3295650"/>
          <p14:tracePt t="81340" x="8828088" y="3295650"/>
          <p14:tracePt t="81356" x="8821738" y="3302000"/>
          <p14:tracePt t="81373" x="8810625" y="3302000"/>
          <p14:tracePt t="81390" x="8810625" y="3308350"/>
          <p14:tracePt t="81406" x="8805863" y="3308350"/>
          <p14:tracePt t="81423" x="8788400" y="3313113"/>
          <p14:tracePt t="81440" x="8782050" y="3313113"/>
          <p14:tracePt t="81522" x="8777288" y="3313113"/>
          <p14:tracePt t="81698" x="8777288" y="3324225"/>
          <p14:tracePt t="81707" x="8770938" y="3330575"/>
          <p14:tracePt t="82145" x="8766175" y="3330575"/>
          <p14:tracePt t="82158" x="8759825" y="3330575"/>
          <p14:tracePt t="82165" x="8748713" y="3330575"/>
          <p14:tracePt t="82182" x="8743950" y="3330575"/>
          <p14:tracePt t="82199" x="8737600" y="3330575"/>
          <p14:tracePt t="82216" x="8715375" y="3335338"/>
          <p14:tracePt t="82232" x="8693150" y="3335338"/>
          <p14:tracePt t="82250" x="8664575" y="3335338"/>
          <p14:tracePt t="82265" x="8618538" y="3330575"/>
          <p14:tracePt t="82282" x="8545513" y="3308350"/>
          <p14:tracePt t="82299" x="8439150" y="3295650"/>
          <p14:tracePt t="82315" x="8342313" y="3279775"/>
          <p14:tracePt t="82332" x="8251825" y="3279775"/>
          <p14:tracePt t="82349" x="8116888" y="3279775"/>
          <p14:tracePt t="82365" x="7958138" y="3279775"/>
          <p14:tracePt t="82381" x="7800975" y="3279775"/>
          <p14:tracePt t="82398" x="7540625" y="3279775"/>
          <p14:tracePt t="82415" x="7100888" y="3279775"/>
          <p14:tracePt t="82432" x="6643688" y="3279775"/>
          <p14:tracePt t="82449" x="6575425" y="3279775"/>
          <p14:tracePt t="82465" x="6564313" y="3279775"/>
          <p14:tracePt t="82484" x="6553200" y="3279775"/>
          <p14:tracePt t="82491" x="6546850" y="3279775"/>
          <p14:tracePt t="82505" x="6535738" y="3279775"/>
          <p14:tracePt t="82515" x="6524625" y="3279775"/>
          <p14:tracePt t="84193" x="6524625" y="3284538"/>
          <p14:tracePt t="84202" x="6530975" y="3290888"/>
          <p14:tracePt t="84216" x="6546850" y="3302000"/>
          <p14:tracePt t="84251" x="6553200" y="3308350"/>
          <p14:tracePt t="84913" x="6559550" y="3308350"/>
          <p14:tracePt t="84922" x="6564313" y="3313113"/>
          <p14:tracePt t="84953" x="6564313" y="3319463"/>
          <p14:tracePt t="85865" x="6570663" y="3319463"/>
          <p14:tracePt t="86008" x="6564313" y="3319463"/>
          <p14:tracePt t="86017" x="6553200" y="3319463"/>
          <p14:tracePt t="86027" x="6546850" y="3319463"/>
          <p14:tracePt t="86044" x="6530975" y="3319463"/>
          <p14:tracePt t="86064" x="6519863" y="3319463"/>
          <p14:tracePt t="86077" x="6508750" y="3319463"/>
          <p14:tracePt t="86098" x="6491288" y="3324225"/>
          <p14:tracePt t="86116" x="6480175" y="3341688"/>
          <p14:tracePt t="86127" x="6473825" y="3341688"/>
          <p14:tracePt t="86128" x="6469063" y="3346450"/>
          <p14:tracePt t="86826" x="6469063" y="3352800"/>
          <p14:tracePt t="87033" x="6473825" y="3352800"/>
          <p14:tracePt t="87041" x="6480175" y="3359150"/>
          <p14:tracePt t="87054" x="6496050" y="3363913"/>
          <p14:tracePt t="87071" x="6513513" y="3363913"/>
          <p14:tracePt t="87089" x="6530975" y="3375025"/>
          <p14:tracePt t="87104" x="6542088" y="3386138"/>
          <p14:tracePt t="87146" x="6546850" y="3392488"/>
          <p14:tracePt t="87161" x="6553200" y="3403600"/>
          <p14:tracePt t="87171" x="6559550" y="3403600"/>
          <p14:tracePt t="87188" x="6570663" y="3414713"/>
          <p14:tracePt t="87205" x="6570663" y="3421063"/>
          <p14:tracePt t="87222" x="6570663" y="3425825"/>
          <p14:tracePt t="87594" x="6570663" y="3432175"/>
          <p14:tracePt t="87657" x="6575425" y="3432175"/>
          <p14:tracePt t="87689" x="6581775" y="3421063"/>
          <p14:tracePt t="87873" x="6581775" y="3425825"/>
          <p14:tracePt t="87881" x="6581775" y="3432175"/>
          <p14:tracePt t="87898" x="6581775" y="3436938"/>
          <p14:tracePt t="87915" x="6586538" y="3443288"/>
          <p14:tracePt t="87932" x="6586538" y="3460750"/>
          <p14:tracePt t="87965" x="6586538" y="3471863"/>
          <p14:tracePt t="88032" x="6586538" y="3476625"/>
          <p14:tracePt t="88049" x="6586538" y="3482975"/>
          <p14:tracePt t="88057" x="6586538" y="3498850"/>
          <p14:tracePt t="88066" x="6586538" y="3511550"/>
          <p14:tracePt t="88082" x="6586538" y="3527425"/>
          <p14:tracePt t="88098" x="6586538" y="3556000"/>
          <p14:tracePt t="88115" x="6586538" y="3562350"/>
          <p14:tracePt t="88133" x="6570663" y="3600450"/>
          <p14:tracePt t="88151" x="6546850" y="3629025"/>
          <p14:tracePt t="88168" x="6535738" y="3646488"/>
          <p14:tracePt t="88185" x="6524625" y="3686175"/>
          <p14:tracePt t="88201" x="6513513" y="3702050"/>
          <p14:tracePt t="88216" x="6496050" y="3714750"/>
          <p14:tracePt t="88232" x="6473825" y="3714750"/>
          <p14:tracePt t="88250" x="6462713" y="3714750"/>
          <p14:tracePt t="88284" x="6451600" y="3719513"/>
          <p14:tracePt t="88299" x="6434138" y="3736975"/>
          <p14:tracePt t="88316" x="6429375" y="3736975"/>
          <p14:tracePt t="88334" x="6407150" y="3741738"/>
          <p14:tracePt t="88349" x="6378575" y="3752850"/>
          <p14:tracePt t="88366" x="6356350" y="3759200"/>
          <p14:tracePt t="88382" x="6343650" y="3765550"/>
          <p14:tracePt t="90497" x="6332538" y="3752850"/>
          <p14:tracePt t="90506" x="6332538" y="3736975"/>
          <p14:tracePt t="90519" x="6332538" y="3702050"/>
          <p14:tracePt t="90537" x="6321425" y="3686175"/>
          <p14:tracePt t="90714" x="6327775" y="3686175"/>
          <p14:tracePt t="90721" x="6350000" y="3686175"/>
          <p14:tracePt t="90736" x="6508750" y="3686175"/>
          <p14:tracePt t="90753" x="6683375" y="3719513"/>
          <p14:tracePt t="90769" x="6677025" y="3792538"/>
          <p14:tracePt t="90786" x="6429375" y="3995738"/>
          <p14:tracePt t="90804" x="5581650" y="4386263"/>
          <p14:tracePt t="90821" x="5486400" y="4386263"/>
          <p14:tracePt t="91202" x="5435600" y="4386263"/>
          <p14:tracePt t="91209" x="5413375" y="4379913"/>
          <p14:tracePt t="91225" x="5327650" y="4289425"/>
          <p14:tracePt t="91242" x="5327650" y="4210050"/>
          <p14:tracePt t="91258" x="5327650" y="4194175"/>
          <p14:tracePt t="91275" x="5322888" y="4187825"/>
          <p14:tracePt t="91293" x="5316538" y="4187825"/>
          <p14:tracePt t="91355" x="5316538" y="4183063"/>
          <p14:tracePt t="91377" x="5322888" y="4176713"/>
          <p14:tracePt t="91424" x="5322888" y="4171950"/>
          <p14:tracePt t="91441" x="5322888" y="4165600"/>
          <p14:tracePt t="91448" x="5327650" y="4154488"/>
          <p14:tracePt t="91458" x="5327650" y="4148138"/>
          <p14:tracePt t="91475" x="5345113" y="4143375"/>
          <p14:tracePt t="91494" x="5373688" y="4143375"/>
          <p14:tracePt t="91500" x="5391150" y="4176713"/>
          <p14:tracePt t="91517" x="5435600" y="4249738"/>
          <p14:tracePt t="91525" x="5441950" y="4295775"/>
          <p14:tracePt t="91541" x="5508625" y="4375150"/>
          <p14:tracePt t="91559" x="5565775" y="4459288"/>
          <p14:tracePt t="91575" x="5627688" y="4527550"/>
          <p14:tracePt t="91594" x="5672138" y="4560888"/>
          <p14:tracePt t="91611" x="5683250" y="4565650"/>
          <p14:tracePt t="92482" x="5718175" y="4565650"/>
          <p14:tracePt t="92490" x="5773738" y="4543425"/>
          <p14:tracePt t="92499" x="6027738" y="4441825"/>
          <p14:tracePt t="92520" x="6581775" y="4205288"/>
          <p14:tracePt t="92537" x="6597650" y="4194175"/>
          <p14:tracePt t="92585" x="6604000" y="4194175"/>
          <p14:tracePt t="92602" x="6615113" y="4194175"/>
          <p14:tracePt t="92620" x="6626225" y="4194175"/>
          <p14:tracePt t="92636" x="6637338" y="4194175"/>
          <p14:tracePt t="92653" x="6672263" y="4194175"/>
          <p14:tracePt t="92670" x="6723063" y="4194175"/>
          <p14:tracePt t="92687" x="6773863" y="4194175"/>
          <p14:tracePt t="92704" x="6829425" y="4194175"/>
          <p14:tracePt t="92720" x="6858000" y="4194175"/>
          <p14:tracePt t="92737" x="6864350" y="4194175"/>
          <p14:tracePt t="92753" x="6869113" y="4194175"/>
          <p14:tracePt t="92769" x="6886575" y="4194175"/>
          <p14:tracePt t="92786" x="6953250" y="4171950"/>
          <p14:tracePt t="92803" x="7004050" y="4159250"/>
          <p14:tracePt t="92820" x="7067550" y="4132263"/>
          <p14:tracePt t="92836" x="7118350" y="4114800"/>
          <p14:tracePt t="92854" x="7151688" y="4097338"/>
          <p14:tracePt t="92870" x="7185025" y="4081463"/>
          <p14:tracePt t="92929" x="7191375" y="4075113"/>
          <p14:tracePt t="92945" x="7196138" y="4075113"/>
          <p14:tracePt t="92953" x="7202488" y="4075113"/>
          <p14:tracePt t="92969" x="7213600" y="4070350"/>
          <p14:tracePt t="92987" x="7219950" y="4070350"/>
          <p14:tracePt t="93003" x="7231063" y="4064000"/>
          <p14:tracePt t="93019" x="7235825" y="4057650"/>
          <p14:tracePt t="93036" x="7253288" y="4052888"/>
          <p14:tracePt t="93053" x="7264400" y="4052888"/>
          <p14:tracePt t="93071" x="7326313" y="4041775"/>
          <p14:tracePt t="93090" x="7489825" y="4019550"/>
          <p14:tracePt t="93104" x="7580313" y="4013200"/>
          <p14:tracePt t="93121" x="7874000" y="4013200"/>
          <p14:tracePt t="93138" x="8110538" y="3990975"/>
          <p14:tracePt t="93154" x="8313738" y="3984625"/>
          <p14:tracePt t="93170" x="8483600" y="3962400"/>
          <p14:tracePt t="93187" x="8607425" y="3956050"/>
          <p14:tracePt t="93205" x="8704263" y="3944938"/>
          <p14:tracePt t="93221" x="8782050" y="3944938"/>
          <p14:tracePt t="93237" x="8918575" y="3944938"/>
          <p14:tracePt t="93253" x="9075738" y="3944938"/>
          <p14:tracePt t="93270" x="9256713" y="3944938"/>
          <p14:tracePt t="93286" x="9437688" y="3962400"/>
          <p14:tracePt t="93303" x="9493250" y="3962400"/>
          <p14:tracePt t="93320" x="9517063" y="3962400"/>
          <p14:tracePt t="93336" x="9528175" y="3962400"/>
          <p14:tracePt t="93353" x="9567863" y="3968750"/>
          <p14:tracePt t="93370" x="9612313" y="3968750"/>
          <p14:tracePt t="93390" x="9663113" y="3973513"/>
          <p14:tracePt t="93403" x="9691688" y="3979863"/>
          <p14:tracePt t="93422" x="9696450" y="3990975"/>
          <p14:tracePt t="93453" x="9696450" y="3995738"/>
          <p14:tracePt t="93469" x="9725025" y="4013200"/>
          <p14:tracePt t="93486" x="9742488" y="4035425"/>
          <p14:tracePt t="93498" x="9747250" y="4052888"/>
          <p14:tracePt t="93508" x="9759950" y="4057650"/>
          <p14:tracePt t="93521" x="9771063" y="4064000"/>
          <p14:tracePt t="93697" x="9764713" y="4064000"/>
          <p14:tracePt t="93705" x="9759950" y="4064000"/>
          <p14:tracePt t="93720" x="9759950" y="4070350"/>
          <p14:tracePt t="93736" x="9725025" y="4086225"/>
          <p14:tracePt t="93754" x="9709150" y="4086225"/>
          <p14:tracePt t="93772" x="9702800" y="4092575"/>
          <p14:tracePt t="93789" x="9696450" y="4097338"/>
          <p14:tracePt t="93803" x="9685338" y="4103688"/>
          <p14:tracePt t="93898" x="9680575" y="4103688"/>
          <p14:tracePt t="93908" x="9663113" y="4103688"/>
          <p14:tracePt t="93921" x="9601200" y="4092575"/>
          <p14:tracePt t="93936" x="9528175" y="4081463"/>
          <p14:tracePt t="93954" x="9482138" y="4052888"/>
          <p14:tracePt t="93970" x="9437688" y="4041775"/>
          <p14:tracePt t="94003" x="9437688" y="4035425"/>
          <p14:tracePt t="94019" x="9404350" y="4030663"/>
          <p14:tracePt t="94036" x="9318625" y="4019550"/>
          <p14:tracePt t="94053" x="9239250" y="4019550"/>
          <p14:tracePt t="94069" x="9082088" y="4019550"/>
          <p14:tracePt t="94085" x="8947150" y="4024313"/>
          <p14:tracePt t="94102" x="8799513" y="4041775"/>
          <p14:tracePt t="94121" x="8664575" y="4041775"/>
          <p14:tracePt t="94138" x="8642350" y="4041775"/>
          <p14:tracePt t="94152" x="8613775" y="4035425"/>
          <p14:tracePt t="94170" x="8567738" y="4024313"/>
          <p14:tracePt t="94186" x="8494713" y="4013200"/>
          <p14:tracePt t="94203" x="8450263" y="4002088"/>
          <p14:tracePt t="94220" x="8393113" y="3995738"/>
          <p14:tracePt t="94236" x="8331200" y="3984625"/>
          <p14:tracePt t="94253" x="8280400" y="3984625"/>
          <p14:tracePt t="94270" x="8229600" y="3979863"/>
          <p14:tracePt t="94286" x="8178800" y="3979863"/>
          <p14:tracePt t="94303" x="8116888" y="3979863"/>
          <p14:tracePt t="94319" x="8059738" y="3979863"/>
          <p14:tracePt t="94336" x="7981950" y="3979863"/>
          <p14:tracePt t="94353" x="7880350" y="3979863"/>
          <p14:tracePt t="94369" x="7800975" y="3984625"/>
          <p14:tracePt t="94386" x="7743825" y="3984625"/>
          <p14:tracePt t="94403" x="7710488" y="3984625"/>
          <p14:tracePt t="94419" x="7681913" y="3984625"/>
          <p14:tracePt t="94436" x="7637463" y="3984625"/>
          <p14:tracePt t="94452" x="7602538" y="3984625"/>
          <p14:tracePt t="94469" x="7540625" y="3984625"/>
          <p14:tracePt t="94486" x="7467600" y="3984625"/>
          <p14:tracePt t="94497" x="7383463" y="3968750"/>
          <p14:tracePt t="94508" x="7326313" y="3962400"/>
          <p14:tracePt t="94519" x="7304088" y="3962400"/>
          <p14:tracePt t="94537" x="7180263" y="3956050"/>
          <p14:tracePt t="94553" x="7134225" y="3956050"/>
          <p14:tracePt t="94570" x="7089775" y="3956050"/>
          <p14:tracePt t="94586" x="7043738" y="3956050"/>
          <p14:tracePt t="94604" x="7004050" y="3956050"/>
          <p14:tracePt t="94621" x="6977063" y="3956050"/>
          <p14:tracePt t="94636" x="6931025" y="3956050"/>
          <p14:tracePt t="94654" x="6891338" y="3962400"/>
          <p14:tracePt t="94671" x="6829425" y="3990975"/>
          <p14:tracePt t="94686" x="6789738" y="4002088"/>
          <p14:tracePt t="94703" x="6745288" y="4002088"/>
          <p14:tracePt t="94720" x="6711950" y="4006850"/>
          <p14:tracePt t="94736" x="6694488" y="4013200"/>
          <p14:tracePt t="94753" x="6688138" y="4030663"/>
          <p14:tracePt t="94770" x="6665913" y="4030663"/>
          <p14:tracePt t="94786" x="6648450" y="4035425"/>
          <p14:tracePt t="94802" x="6621463" y="4035425"/>
          <p14:tracePt t="94819" x="6575425" y="4046538"/>
          <p14:tracePt t="94836" x="6535738" y="4052888"/>
          <p14:tracePt t="94852" x="6513513" y="4057650"/>
          <p14:tracePt t="94870" x="6473825" y="4075113"/>
          <p14:tracePt t="94886" x="6423025" y="4086225"/>
          <p14:tracePt t="94904" x="6361113" y="4097338"/>
          <p14:tracePt t="94919" x="6356350" y="4103688"/>
          <p14:tracePt t="94938" x="6332538" y="4114800"/>
          <p14:tracePt t="94954" x="6316663" y="4125913"/>
          <p14:tracePt t="94971" x="6305550" y="4132263"/>
          <p14:tracePt t="95019" x="6305550" y="4137025"/>
          <p14:tracePt t="95037" x="6316663" y="4148138"/>
          <p14:tracePt t="95053" x="6338888" y="4165600"/>
          <p14:tracePt t="95071" x="6372225" y="4183063"/>
          <p14:tracePt t="95086" x="6423025" y="4205288"/>
          <p14:tracePt t="95102" x="6451600" y="4210050"/>
          <p14:tracePt t="95121" x="6484938" y="4222750"/>
          <p14:tracePt t="95136" x="6524625" y="4222750"/>
          <p14:tracePt t="95153" x="6559550" y="4222750"/>
          <p14:tracePt t="95169" x="6604000" y="4222750"/>
          <p14:tracePt t="95186" x="6632575" y="4222750"/>
          <p14:tracePt t="95202" x="6683375" y="4222750"/>
          <p14:tracePt t="95219" x="6711950" y="4222750"/>
          <p14:tracePt t="95237" x="6750050" y="4222750"/>
          <p14:tracePt t="95252" x="6784975" y="4210050"/>
          <p14:tracePt t="95269" x="6813550" y="4198938"/>
          <p14:tracePt t="95286" x="6835775" y="4194175"/>
          <p14:tracePt t="95304" x="6908800" y="4194175"/>
          <p14:tracePt t="95321" x="6965950" y="4194175"/>
          <p14:tracePt t="95338" x="7054850" y="4194175"/>
          <p14:tracePt t="95354" x="7180263" y="4194175"/>
          <p14:tracePt t="95371" x="7377113" y="4171950"/>
          <p14:tracePt t="95386" x="7489825" y="4148138"/>
          <p14:tracePt t="95403" x="7575550" y="4148138"/>
          <p14:tracePt t="95420" x="7653338" y="4148138"/>
          <p14:tracePt t="95441" x="7800975" y="4148138"/>
          <p14:tracePt t="95452" x="7851775" y="4148138"/>
          <p14:tracePt t="95469" x="7942263" y="4148138"/>
          <p14:tracePt t="95492" x="8066088" y="4148138"/>
          <p14:tracePt t="95499" x="8083550" y="4148138"/>
          <p14:tracePt t="95508" x="8116888" y="4148138"/>
          <p14:tracePt t="95522" x="8139113" y="4148138"/>
          <p14:tracePt t="96273" x="8145463" y="4148138"/>
          <p14:tracePt t="97449" x="8139113" y="4154488"/>
          <p14:tracePt t="97459" x="8139113" y="4159250"/>
          <p14:tracePt t="97476" x="8139113" y="4165600"/>
          <p14:tracePt t="97493" x="8139113" y="4176713"/>
          <p14:tracePt t="97553" x="8139113" y="4187825"/>
          <p14:tracePt t="97609" x="8134350" y="4194175"/>
          <p14:tracePt t="97625" x="8128000" y="4194175"/>
          <p14:tracePt t="97633" x="8121650" y="4198938"/>
          <p14:tracePt t="97643" x="8116888" y="4198938"/>
          <p14:tracePt t="97659" x="8110538" y="4198938"/>
          <p14:tracePt t="97675" x="8105775" y="4198938"/>
          <p14:tracePt t="97692" x="8099425" y="4198938"/>
          <p14:tracePt t="97708" x="8094663" y="4198938"/>
          <p14:tracePt t="98361" x="8094663" y="4187825"/>
          <p14:tracePt t="98368" x="8088313" y="4183063"/>
          <p14:tracePt t="98386" x="8083550" y="4183063"/>
          <p14:tracePt t="98897" x="8083550" y="4176713"/>
          <p14:tracePt t="98924" x="8083550" y="4171950"/>
          <p14:tracePt t="98930" x="8077200" y="4165600"/>
          <p14:tracePt t="98947" x="8070850" y="4159250"/>
          <p14:tracePt t="98969" x="8070850" y="4148138"/>
          <p14:tracePt t="99163" x="8070850" y="4154488"/>
          <p14:tracePt t="99185" x="8070850" y="4159250"/>
          <p14:tracePt t="100001" x="8070850" y="4165600"/>
          <p14:tracePt t="100049" x="8066088" y="4165600"/>
          <p14:tracePt t="100064" x="8059738" y="4159250"/>
          <p14:tracePt t="100073" x="8054975" y="4154488"/>
          <p14:tracePt t="100084" x="8043863" y="4148138"/>
          <p14:tracePt t="100825" x="8037513" y="4148138"/>
          <p14:tracePt t="100843" x="8032750" y="4148138"/>
          <p14:tracePt t="100852" x="8026400" y="4154488"/>
          <p14:tracePt t="100866" x="8020050" y="4165600"/>
          <p14:tracePt t="100882" x="8015288" y="4176713"/>
          <p14:tracePt t="100899" x="8008938" y="4183063"/>
          <p14:tracePt t="100936" x="7997825" y="4183063"/>
          <p14:tracePt t="100949" x="7993063" y="4183063"/>
          <p14:tracePt t="100966" x="7964488" y="4183063"/>
          <p14:tracePt t="100982" x="7958138" y="4183063"/>
          <p14:tracePt t="101028" x="7953375" y="4183063"/>
          <p14:tracePt t="101037" x="7942263" y="4176713"/>
          <p14:tracePt t="101049" x="7924800" y="4165600"/>
          <p14:tracePt t="101065" x="7918450" y="4159250"/>
          <p14:tracePt t="101249" x="7913688" y="4143375"/>
          <p14:tracePt t="101265" x="7885113" y="4125913"/>
          <p14:tracePt t="101274" x="7874000" y="4108450"/>
          <p14:tracePt t="101288" x="7867650" y="4103688"/>
          <p14:tracePt t="101304" x="7862888" y="4097338"/>
          <p14:tracePt t="101483" x="7862888" y="4103688"/>
          <p14:tracePt t="101514" x="7862888" y="4108450"/>
          <p14:tracePt t="101551" x="7862888" y="4114800"/>
          <p14:tracePt t="101577" x="7862888" y="4121150"/>
          <p14:tracePt t="101584" x="7862888" y="4125913"/>
          <p14:tracePt t="101592" x="7862888" y="4132263"/>
          <p14:tracePt t="101605" x="7862888" y="4137025"/>
          <p14:tracePt t="101834" x="7856538" y="4137025"/>
          <p14:tracePt t="101849" x="7845425" y="4125913"/>
          <p14:tracePt t="101860" x="7840663" y="4121150"/>
          <p14:tracePt t="101953" x="7834313" y="4121150"/>
          <p14:tracePt t="101961" x="7829550" y="4121150"/>
          <p14:tracePt t="101971" x="7812088" y="4121150"/>
          <p14:tracePt t="102080" x="7800975" y="4114800"/>
          <p14:tracePt t="102089" x="7794625" y="4108450"/>
          <p14:tracePt t="102106" x="7789863" y="4103688"/>
          <p14:tracePt t="102127" x="7772400" y="4086225"/>
          <p14:tracePt t="102138" x="7754938" y="4081463"/>
          <p14:tracePt t="102154" x="7721600" y="4075113"/>
          <p14:tracePt t="102171" x="7715250" y="4070350"/>
          <p14:tracePt t="102188" x="7704138" y="4070350"/>
          <p14:tracePt t="102204" x="7670800" y="4064000"/>
          <p14:tracePt t="102221" x="7648575" y="4057650"/>
          <p14:tracePt t="102238" x="7637463" y="4052888"/>
          <p14:tracePt t="102255" x="7631113" y="4052888"/>
          <p14:tracePt t="102290" x="7626350" y="4052888"/>
          <p14:tracePt t="102304" x="7608888" y="4041775"/>
          <p14:tracePt t="102321" x="7575550" y="4030663"/>
          <p14:tracePt t="102338" x="7551738" y="4024313"/>
          <p14:tracePt t="102355" x="7535863" y="4013200"/>
          <p14:tracePt t="102373" x="7529513" y="4013200"/>
          <p14:tracePt t="102387" x="7518400" y="4002088"/>
          <p14:tracePt t="102425" x="7512050" y="4002088"/>
          <p14:tracePt t="102441" x="7512050" y="3995738"/>
          <p14:tracePt t="102454" x="7507288" y="3990975"/>
          <p14:tracePt t="102471" x="7496175" y="3968750"/>
          <p14:tracePt t="102492" x="7478713" y="3944938"/>
          <p14:tracePt t="102498" x="7473950" y="3929063"/>
          <p14:tracePt t="102517" x="7467600" y="3917950"/>
          <p14:tracePt t="102526" x="7461250" y="3911600"/>
          <p14:tracePt t="102538" x="7461250" y="3905250"/>
          <p14:tracePt t="102555" x="7461250" y="3889375"/>
          <p14:tracePt t="102570" x="7461250" y="3871913"/>
          <p14:tracePt t="102587" x="7456488" y="3838575"/>
          <p14:tracePt t="102605" x="7445375" y="3827463"/>
          <p14:tracePt t="102622" x="7445375" y="3816350"/>
          <p14:tracePt t="102638" x="7445375" y="3803650"/>
          <p14:tracePt t="102653" x="7445375" y="3792538"/>
          <p14:tracePt t="102687" x="7445375" y="3787775"/>
          <p14:tracePt t="102747" x="7445375" y="3781425"/>
          <p14:tracePt t="102795" x="7450138" y="3781425"/>
          <p14:tracePt t="103017" x="7456488" y="3776663"/>
          <p14:tracePt t="103217" x="7461250" y="3776663"/>
          <p14:tracePt t="103224" x="7478713" y="3781425"/>
          <p14:tracePt t="103233" x="7496175" y="3792538"/>
          <p14:tracePt t="103249" x="7518400" y="3816350"/>
          <p14:tracePt t="103267" x="7540625" y="3838575"/>
          <p14:tracePt t="103282" x="7551738" y="3854450"/>
          <p14:tracePt t="103299" x="7562850" y="3860800"/>
          <p14:tracePt t="103316" x="7569200" y="3867150"/>
          <p14:tracePt t="103332" x="7575550" y="3871913"/>
          <p14:tracePt t="103960" x="7562850" y="3871913"/>
          <p14:tracePt t="103969" x="7546975" y="3871913"/>
          <p14:tracePt t="103985" x="7496175" y="3871913"/>
          <p14:tracePt t="104003" x="7399338" y="3871913"/>
          <p14:tracePt t="104017" x="7264400" y="3860800"/>
          <p14:tracePt t="104036" x="7083425" y="3821113"/>
          <p14:tracePt t="104052" x="6926263" y="3759200"/>
          <p14:tracePt t="104071" x="6807200" y="3719513"/>
          <p14:tracePt t="104086" x="6632575" y="3663950"/>
          <p14:tracePt t="104104" x="6394450" y="3584575"/>
          <p14:tracePt t="104120" x="6175375" y="3516313"/>
          <p14:tracePt t="104136" x="5994400" y="3460750"/>
          <p14:tracePt t="104151" x="5859463" y="3409950"/>
          <p14:tracePt t="104168" x="5734050" y="3352800"/>
          <p14:tracePt t="104185" x="5695950" y="3330575"/>
          <p14:tracePt t="104203" x="5661025" y="3313113"/>
          <p14:tracePt t="104218" x="5638800" y="3290888"/>
          <p14:tracePt t="104235" x="5632450" y="3284538"/>
          <p14:tracePt t="104252" x="5627688" y="3284538"/>
          <p14:tracePt t="104268" x="5621338" y="3284538"/>
          <p14:tracePt t="104285" x="5599113" y="3273425"/>
          <p14:tracePt t="104302" x="5581650" y="3244850"/>
          <p14:tracePt t="104318" x="5543550" y="3222625"/>
          <p14:tracePt t="104335" x="5475288" y="3167063"/>
          <p14:tracePt t="104355" x="5305425" y="3098800"/>
          <p14:tracePt t="104371" x="5181600" y="3059113"/>
          <p14:tracePt t="104386" x="5108575" y="3025775"/>
          <p14:tracePt t="104402" x="5057775" y="3019425"/>
          <p14:tracePt t="104419" x="4972050" y="2990850"/>
          <p14:tracePt t="104435" x="4876800" y="2957513"/>
          <p14:tracePt t="104452" x="4724400" y="2924175"/>
          <p14:tracePt t="104468" x="4554538" y="2901950"/>
          <p14:tracePt t="104491" x="4238625" y="2867025"/>
          <p14:tracePt t="104498" x="4176713" y="2855913"/>
          <p14:tracePt t="104508" x="4154488" y="2851150"/>
          <p14:tracePt t="104522" x="4114800" y="2844800"/>
          <p14:tracePt t="104535" x="4108450" y="2844800"/>
          <p14:tracePt t="104552" x="4081463" y="2833688"/>
          <p14:tracePt t="104568" x="3973513" y="2827338"/>
          <p14:tracePt t="104585" x="3900488" y="2800350"/>
          <p14:tracePt t="104605" x="3832225" y="2800350"/>
          <p14:tracePt t="104618" x="3752850" y="2776538"/>
          <p14:tracePt t="104636" x="3663950" y="2776538"/>
          <p14:tracePt t="104654" x="3527425" y="2776538"/>
          <p14:tracePt t="104670" x="3425825" y="2776538"/>
          <p14:tracePt t="104684" x="3302000" y="2776538"/>
          <p14:tracePt t="104701" x="3171825" y="2776538"/>
          <p14:tracePt t="104718" x="3092450" y="2776538"/>
          <p14:tracePt t="104735" x="3059113" y="2776538"/>
          <p14:tracePt t="105338" x="3054350" y="2787650"/>
          <p14:tracePt t="105352" x="3030538" y="2787650"/>
          <p14:tracePt t="105363" x="3003550" y="2800350"/>
          <p14:tracePt t="105378" x="2928938" y="2833688"/>
          <p14:tracePt t="105395" x="2867025" y="2851150"/>
          <p14:tracePt t="105411" x="2787650" y="2884488"/>
          <p14:tracePt t="105428" x="2732088" y="2895600"/>
          <p14:tracePt t="105444" x="2670175" y="2935288"/>
          <p14:tracePt t="105461" x="2635250" y="2946400"/>
          <p14:tracePt t="105480" x="2601913" y="2952750"/>
          <p14:tracePt t="105487" x="2568575" y="2957513"/>
          <p14:tracePt t="105505" x="2495550" y="2974975"/>
          <p14:tracePt t="105528" x="2432050" y="2986088"/>
          <p14:tracePt t="105545" x="2359025" y="3008313"/>
          <p14:tracePt t="105561" x="2336800" y="3019425"/>
          <p14:tracePt t="105578" x="2297113" y="3036888"/>
          <p14:tracePt t="105599" x="2257425" y="3065463"/>
          <p14:tracePt t="105611" x="2217738" y="3087688"/>
          <p14:tracePt t="105627" x="2206625" y="3092450"/>
          <p14:tracePt t="105673" x="2201863" y="3092450"/>
          <p14:tracePt t="105682" x="2195513" y="3092450"/>
          <p14:tracePt t="105694" x="2190750" y="3092450"/>
          <p14:tracePt t="105857" x="2190750" y="3098800"/>
          <p14:tracePt t="105873" x="2195513" y="3098800"/>
          <p14:tracePt t="105881" x="2201863" y="3105150"/>
          <p14:tracePt t="105894" x="2212975" y="3109913"/>
          <p14:tracePt t="105912" x="2241550" y="3127375"/>
          <p14:tracePt t="105969" x="2246313" y="3127375"/>
          <p14:tracePt t="105978" x="2257425" y="3127375"/>
          <p14:tracePt t="105994" x="2286000" y="3127375"/>
          <p14:tracePt t="106011" x="2343150" y="3127375"/>
          <p14:tracePt t="106031" x="2376488" y="3121025"/>
          <p14:tracePt t="106044" x="2409825" y="3121025"/>
          <p14:tracePt t="106061" x="2420938" y="3121025"/>
          <p14:tracePt t="106079" x="2432050" y="3121025"/>
          <p14:tracePt t="106095" x="2444750" y="3121025"/>
          <p14:tracePt t="106111" x="2449513" y="3121025"/>
          <p14:tracePt t="106127" x="2460625" y="3121025"/>
          <p14:tracePt t="106145" x="2489200" y="3121025"/>
          <p14:tracePt t="106185" x="2489200" y="3127375"/>
          <p14:tracePt t="106195" x="2495550" y="3132138"/>
          <p14:tracePt t="106211" x="2495550" y="3143250"/>
          <p14:tracePt t="106230" x="2495550" y="3149600"/>
          <p14:tracePt t="106298" x="2495550" y="3160713"/>
          <p14:tracePt t="106306" x="2495550" y="3167063"/>
          <p14:tracePt t="106314" x="2500313" y="3171825"/>
          <p14:tracePt t="106331" x="2506663" y="3178175"/>
          <p14:tracePt t="106353" x="2511425" y="3182938"/>
          <p14:tracePt t="106682" x="2517775" y="3189288"/>
          <p14:tracePt t="106690" x="2522538" y="3189288"/>
          <p14:tracePt t="106705" x="2528888" y="3189288"/>
          <p14:tracePt t="106716" x="2546350" y="3189288"/>
          <p14:tracePt t="106732" x="2562225" y="3200400"/>
          <p14:tracePt t="106754" x="2573338" y="3200400"/>
          <p14:tracePt t="106865" x="2584450" y="3200400"/>
          <p14:tracePt t="106874" x="2597150" y="3194050"/>
          <p14:tracePt t="106883" x="2613025" y="3189288"/>
          <p14:tracePt t="106901" x="2659063" y="3178175"/>
          <p14:tracePt t="106916" x="2663825" y="3171825"/>
          <p14:tracePt t="106950" x="2670175" y="3171825"/>
          <p14:tracePt t="106966" x="2674938" y="3160713"/>
          <p14:tracePt t="106984" x="2703513" y="3160713"/>
          <p14:tracePt t="106990" x="2725738" y="3149600"/>
          <p14:tracePt t="107005" x="2754313" y="3143250"/>
          <p14:tracePt t="107018" x="2794000" y="3143250"/>
          <p14:tracePt t="107033" x="2822575" y="3132138"/>
          <p14:tracePt t="107050" x="2862263" y="3109913"/>
          <p14:tracePt t="107066" x="2913063" y="3105150"/>
          <p14:tracePt t="107083" x="2986088" y="3070225"/>
          <p14:tracePt t="107099" x="3109913" y="3025775"/>
          <p14:tracePt t="107116" x="3240088" y="2986088"/>
          <p14:tracePt t="107133" x="3313113" y="2963863"/>
          <p14:tracePt t="107150" x="3359150" y="2957513"/>
          <p14:tracePt t="107166" x="3403600" y="2940050"/>
          <p14:tracePt t="107183" x="3432175" y="2928938"/>
          <p14:tracePt t="107200" x="3505200" y="2901950"/>
          <p14:tracePt t="107217" x="3624263" y="2855913"/>
          <p14:tracePt t="107234" x="3663950" y="2838450"/>
          <p14:tracePt t="107250" x="3675063" y="2838450"/>
          <p14:tracePt t="107402" x="3675063" y="2844800"/>
          <p14:tracePt t="107410" x="3675063" y="2862263"/>
          <p14:tracePt t="107417" x="3675063" y="2867025"/>
          <p14:tracePt t="107521" x="3675063" y="2873375"/>
          <p14:tracePt t="107529" x="3675063" y="2878138"/>
          <p14:tracePt t="107545" x="3675063" y="2884488"/>
          <p14:tracePt t="108025" x="3668713" y="2884488"/>
          <p14:tracePt t="108057" x="3675063" y="2884488"/>
          <p14:tracePt t="108064" x="3679825" y="2884488"/>
          <p14:tracePt t="108078" x="3686175" y="2884488"/>
          <p14:tracePt t="108097" x="3702050" y="2884488"/>
          <p14:tracePt t="108114" x="3708400" y="2884488"/>
          <p14:tracePt t="108491" x="3708400" y="2878138"/>
          <p14:tracePt t="108503" x="3708400" y="2867025"/>
          <p14:tracePt t="108517" x="3708400" y="2862263"/>
          <p14:tracePt t="108617" x="3708400" y="2855913"/>
          <p14:tracePt t="108624" x="3708400" y="2851150"/>
          <p14:tracePt t="108635" x="3719513" y="2851150"/>
          <p14:tracePt t="108651" x="3776663" y="2838450"/>
          <p14:tracePt t="108667" x="3854450" y="2833688"/>
          <p14:tracePt t="108684" x="4006850" y="2805113"/>
          <p14:tracePt t="108701" x="4187825" y="2776538"/>
          <p14:tracePt t="108718" x="4335463" y="2771775"/>
          <p14:tracePt t="108734" x="4481513" y="2771775"/>
          <p14:tracePt t="108753" x="4757738" y="2732088"/>
          <p14:tracePt t="108769" x="4995863" y="2714625"/>
          <p14:tracePt t="108784" x="5395913" y="2692400"/>
          <p14:tracePt t="108802" x="5762625" y="2652713"/>
          <p14:tracePt t="108818" x="5943600" y="2635250"/>
          <p14:tracePt t="108834" x="5976938" y="2635250"/>
          <p14:tracePt t="109009" x="5983288" y="2630488"/>
          <p14:tracePt t="109042" x="5983288" y="2624138"/>
          <p14:tracePt t="109065" x="5983288" y="2613025"/>
          <p14:tracePt t="109073" x="5983288" y="2608263"/>
          <p14:tracePt t="109089" x="5983288" y="2601913"/>
          <p14:tracePt t="109108" x="5983288" y="2597150"/>
          <p14:tracePt t="109200" x="5983288" y="2590800"/>
          <p14:tracePt t="109209" x="5988050" y="2590800"/>
          <p14:tracePt t="109218" x="5994400" y="2584450"/>
          <p14:tracePt t="109234" x="6005513" y="2562225"/>
          <p14:tracePt t="109251" x="6016625" y="2557463"/>
          <p14:tracePt t="109267" x="6022975" y="2546350"/>
          <p14:tracePt t="109505" x="5988050" y="2546350"/>
          <p14:tracePt t="109523" x="5881688" y="2546350"/>
          <p14:tracePt t="109541" x="5802313" y="2546350"/>
          <p14:tracePt t="109558" x="5768975" y="2546350"/>
          <p14:tracePt t="109875" x="5762625" y="2546350"/>
          <p14:tracePt t="109884" x="5757863" y="2551113"/>
          <p14:tracePt t="109898" x="5751513" y="2551113"/>
          <p14:tracePt t="110913" x="5762625" y="2551113"/>
          <p14:tracePt t="110922" x="5802313" y="2551113"/>
          <p14:tracePt t="110929" x="5830888" y="2551113"/>
          <p14:tracePt t="110941" x="5842000" y="2546350"/>
          <p14:tracePt t="110958" x="5864225" y="2546350"/>
          <p14:tracePt t="110994" x="5886450" y="2546350"/>
          <p14:tracePt t="111000" x="5899150" y="2546350"/>
          <p14:tracePt t="111008" x="5910263" y="2546350"/>
          <p14:tracePt t="111026" x="5932488" y="2546350"/>
          <p14:tracePt t="111137" x="5926138" y="2546350"/>
          <p14:tracePt t="111145" x="5899150" y="2546350"/>
          <p14:tracePt t="111158" x="5853113" y="2546350"/>
          <p14:tracePt t="111175" x="5740400" y="2546350"/>
          <p14:tracePt t="111191" x="5594350" y="2551113"/>
          <p14:tracePt t="111209" x="5407025" y="2568575"/>
          <p14:tracePt t="111225" x="5272088" y="2597150"/>
          <p14:tracePt t="111241" x="5102225" y="2601913"/>
          <p14:tracePt t="111258" x="4960938" y="2613025"/>
          <p14:tracePt t="111277" x="4724400" y="2630488"/>
          <p14:tracePt t="111292" x="4408488" y="2698750"/>
          <p14:tracePt t="111308" x="4103688" y="2743200"/>
          <p14:tracePt t="111326" x="3940175" y="2776538"/>
          <p14:tracePt t="111342" x="3854450" y="2794000"/>
          <p14:tracePt t="111358" x="3781425" y="2816225"/>
          <p14:tracePt t="111375" x="3708400" y="2827338"/>
          <p14:tracePt t="111391" x="3600450" y="2855913"/>
          <p14:tracePt t="111409" x="3381375" y="2906713"/>
          <p14:tracePt t="111426" x="3228975" y="2952750"/>
          <p14:tracePt t="111442" x="3019425" y="3019425"/>
          <p14:tracePt t="111458" x="2833688" y="3081338"/>
          <p14:tracePt t="111475" x="2686050" y="3109913"/>
          <p14:tracePt t="111495" x="2511425" y="3143250"/>
          <p14:tracePt t="111502" x="2455863" y="3160713"/>
          <p14:tracePt t="111511" x="2381250" y="3178175"/>
          <p14:tracePt t="111525" x="2246313" y="3200400"/>
          <p14:tracePt t="111542" x="2139950" y="3211513"/>
          <p14:tracePt t="111561" x="2038350" y="3233738"/>
          <p14:tracePt t="111575" x="2003425" y="3240088"/>
          <p14:tracePt t="111593" x="1862138" y="3257550"/>
          <p14:tracePt t="111608" x="1771650" y="3279775"/>
          <p14:tracePt t="111625" x="1720850" y="3284538"/>
          <p14:tracePt t="111641" x="1698625" y="3290888"/>
          <p14:tracePt t="111659" x="1687513" y="3290888"/>
          <p14:tracePt t="111675" x="1676400" y="3295650"/>
          <p14:tracePt t="111691" x="1643063" y="3302000"/>
          <p14:tracePt t="111710" x="1592263" y="3324225"/>
          <p14:tracePt t="111725" x="1506538" y="3330575"/>
          <p14:tracePt t="111742" x="1455738" y="3346450"/>
          <p14:tracePt t="111758" x="1416050" y="3346450"/>
          <p14:tracePt t="111832" x="1411288" y="3346450"/>
          <p14:tracePt t="111841" x="1400175" y="3346450"/>
          <p14:tracePt t="111858" x="1393825" y="3346450"/>
          <p14:tracePt t="111865" x="1389063" y="3346450"/>
          <p14:tracePt t="111881" x="1382713" y="3346450"/>
          <p14:tracePt t="111891" x="1371600" y="3346450"/>
          <p14:tracePt t="111908" x="1343025" y="3346450"/>
          <p14:tracePt t="111924" x="1320800" y="3346450"/>
          <p14:tracePt t="111942" x="1303338" y="3346450"/>
          <p14:tracePt t="111957" x="1292225" y="3346450"/>
          <p14:tracePt t="111974" x="1276350" y="3346450"/>
          <p14:tracePt t="112017" x="1270000" y="3346450"/>
          <p14:tracePt t="112026" x="1263650" y="3346450"/>
          <p14:tracePt t="112042" x="1258888" y="3346450"/>
          <p14:tracePt t="112058" x="1241425" y="3346450"/>
          <p14:tracePt t="112434" x="1247775" y="3335338"/>
          <p14:tracePt t="112441" x="1252538" y="3335338"/>
          <p14:tracePt t="112450" x="1263650" y="3335338"/>
          <p14:tracePt t="112466" x="1287463" y="3330575"/>
          <p14:tracePt t="112483" x="1303338" y="3324225"/>
          <p14:tracePt t="112537" x="1309688" y="3324225"/>
          <p14:tracePt t="112617" x="1320800" y="3324225"/>
          <p14:tracePt t="112625" x="1327150" y="3324225"/>
          <p14:tracePt t="112635" x="1331913" y="3319463"/>
          <p14:tracePt t="112666" x="1338263" y="3319463"/>
          <p14:tracePt t="112689" x="1343025" y="3319463"/>
          <p14:tracePt t="112857" x="1360488" y="3319463"/>
          <p14:tracePt t="112865" x="1371600" y="3319463"/>
          <p14:tracePt t="113033" x="1343025" y="3319463"/>
          <p14:tracePt t="113041" x="1338263" y="3319463"/>
          <p14:tracePt t="113054" x="1327150" y="3319463"/>
          <p14:tracePt t="113071" x="1309688" y="3319463"/>
          <p14:tracePt t="113087" x="1303338" y="3319463"/>
          <p14:tracePt t="113105" x="1270000" y="3319463"/>
          <p14:tracePt t="113121" x="1252538" y="3335338"/>
          <p14:tracePt t="113138" x="1236663" y="3341688"/>
          <p14:tracePt t="113154" x="1230313" y="3341688"/>
          <p14:tracePt t="113173" x="1225550" y="3341688"/>
          <p14:tracePt t="113188" x="1212850" y="3341688"/>
          <p14:tracePt t="113204" x="1201738" y="3341688"/>
          <p14:tracePt t="113221" x="1196975" y="3346450"/>
          <p14:tracePt t="113305" x="1190625" y="3346450"/>
          <p14:tracePt t="113324" x="1185863" y="3346450"/>
          <p14:tracePt t="113705" x="1185863" y="3352800"/>
          <p14:tracePt t="113713" x="1190625" y="3352800"/>
          <p14:tracePt t="113722" x="1196975" y="3352800"/>
          <p14:tracePt t="113730" x="1201738" y="3352800"/>
          <p14:tracePt t="113743" x="1208088" y="3352800"/>
          <p14:tracePt t="113760" x="1225550" y="3359150"/>
          <p14:tracePt t="113778" x="1236663" y="3359150"/>
          <p14:tracePt t="113794" x="1258888" y="3359150"/>
          <p14:tracePt t="113811" x="1276350" y="3363913"/>
          <p14:tracePt t="113826" x="1281113" y="3363913"/>
          <p14:tracePt t="113843" x="1287463" y="3363913"/>
          <p14:tracePt t="113859" x="1303338" y="3363913"/>
          <p14:tracePt t="113876" x="1320800" y="3363913"/>
          <p14:tracePt t="113892" x="1327150" y="3363913"/>
          <p14:tracePt t="113909" x="1338263" y="3363913"/>
          <p14:tracePt t="113926" x="1360488" y="3363913"/>
          <p14:tracePt t="113943" x="1365250" y="3363913"/>
          <p14:tracePt t="113960" x="1389063" y="3363913"/>
          <p14:tracePt t="113976" x="1400175" y="3363913"/>
          <p14:tracePt t="113994" x="1422400" y="3363913"/>
          <p14:tracePt t="114005" x="1428750" y="3363913"/>
          <p14:tracePt t="114014" x="1433513" y="3363913"/>
          <p14:tracePt t="114091" x="1439863" y="3363913"/>
          <p14:tracePt t="114099" x="1439863" y="3370263"/>
          <p14:tracePt t="114110" x="1444625" y="3375025"/>
          <p14:tracePt t="114127" x="1450975" y="3386138"/>
          <p14:tracePt t="114143" x="1455738" y="3386138"/>
          <p14:tracePt t="114425" x="1455738" y="3392488"/>
          <p14:tracePt t="114641" x="1455738" y="3397250"/>
          <p14:tracePt t="114649" x="1455738" y="3403600"/>
          <p14:tracePt t="114673" x="1462088" y="3409950"/>
          <p14:tracePt t="114686" x="1466850" y="3414713"/>
          <p14:tracePt t="114714" x="1473200" y="3421063"/>
          <p14:tracePt t="114873" x="1479550" y="3421063"/>
          <p14:tracePt t="114882" x="1484313" y="3425825"/>
          <p14:tracePt t="114905" x="1490663" y="3425825"/>
          <p14:tracePt t="114913" x="1495425" y="3432175"/>
          <p14:tracePt t="114921" x="1501775" y="3436938"/>
          <p14:tracePt t="114937" x="1512888" y="3454400"/>
          <p14:tracePt t="114954" x="1530350" y="3460750"/>
          <p14:tracePt t="114970" x="1546225" y="3465513"/>
          <p14:tracePt t="114989" x="1568450" y="3487738"/>
          <p14:tracePt t="114993" x="1585913" y="3498850"/>
          <p14:tracePt t="115006" x="1614488" y="3522663"/>
          <p14:tracePt t="115021" x="1676400" y="3573463"/>
          <p14:tracePt t="115037" x="1760538" y="3646488"/>
          <p14:tracePt t="115058" x="1862138" y="3798888"/>
          <p14:tracePt t="115071" x="1890713" y="3871913"/>
          <p14:tracePt t="115088" x="1998663" y="4097338"/>
          <p14:tracePt t="115105" x="2049463" y="4222750"/>
          <p14:tracePt t="115121" x="2093913" y="4289425"/>
          <p14:tracePt t="115138" x="2116138" y="4346575"/>
          <p14:tracePt t="115154" x="2133600" y="4362450"/>
          <p14:tracePt t="115171" x="2151063" y="4379913"/>
          <p14:tracePt t="115188" x="2173288" y="4408488"/>
          <p14:tracePt t="115204" x="2190750" y="4430713"/>
          <p14:tracePt t="115221" x="2201863" y="4503738"/>
          <p14:tracePt t="115241" x="2228850" y="4611688"/>
          <p14:tracePt t="115254" x="2235200" y="4645025"/>
          <p14:tracePt t="115273" x="2241550" y="4702175"/>
          <p14:tracePt t="115288" x="2241550" y="4713288"/>
          <p14:tracePt t="115304" x="2241550" y="4735513"/>
          <p14:tracePt t="115337" x="2241550" y="4741863"/>
          <p14:tracePt t="115354" x="2252663" y="4768850"/>
          <p14:tracePt t="115371" x="2252663" y="4775200"/>
          <p14:tracePt t="115388" x="2252663" y="4781550"/>
          <p14:tracePt t="115403" x="2257425" y="4808538"/>
          <p14:tracePt t="115422" x="2274888" y="4832350"/>
          <p14:tracePt t="115439" x="2279650" y="4848225"/>
          <p14:tracePt t="115454" x="2286000" y="4848225"/>
          <p14:tracePt t="115471" x="2297113" y="4848225"/>
          <p14:tracePt t="115492" x="2314575" y="4848225"/>
          <p14:tracePt t="115499" x="2330450" y="4848225"/>
          <p14:tracePt t="115508" x="2336800" y="4848225"/>
          <p14:tracePt t="115524" x="2354263" y="4843463"/>
          <p14:tracePt t="115537" x="2387600" y="4837113"/>
          <p14:tracePt t="115554" x="2432050" y="4808538"/>
          <p14:tracePt t="115573" x="2466975" y="4792663"/>
          <p14:tracePt t="115588" x="2495550" y="4768850"/>
          <p14:tracePt t="115605" x="2522538" y="4764088"/>
          <p14:tracePt t="115622" x="2533650" y="4752975"/>
          <p14:tracePt t="115638" x="2546350" y="4752975"/>
          <p14:tracePt t="118289" x="2562225" y="4752975"/>
          <p14:tracePt t="118297" x="2579688" y="4752975"/>
          <p14:tracePt t="118306" x="2608263" y="4757738"/>
          <p14:tracePt t="118322" x="2895600" y="4792663"/>
          <p14:tracePt t="118339" x="3132138" y="4803775"/>
          <p14:tracePt t="118355" x="3346450" y="4803775"/>
          <p14:tracePt t="118372" x="3527425" y="4803775"/>
          <p14:tracePt t="118388" x="3708400" y="4803775"/>
          <p14:tracePt t="118404" x="3854450" y="4803775"/>
          <p14:tracePt t="118421" x="4002088" y="4792663"/>
          <p14:tracePt t="118438" x="4132263" y="4781550"/>
          <p14:tracePt t="118456" x="4278313" y="4781550"/>
          <p14:tracePt t="118471" x="4335463" y="4781550"/>
          <p14:tracePt t="118490" x="4560888" y="4781550"/>
          <p14:tracePt t="118496" x="4651375" y="4781550"/>
          <p14:tracePt t="118505" x="4764088" y="4781550"/>
          <p14:tracePt t="118521" x="5022850" y="4781550"/>
          <p14:tracePt t="118537" x="5305425" y="4781550"/>
          <p14:tracePt t="118554" x="5508625" y="4781550"/>
          <p14:tracePt t="118573" x="5656263" y="4781550"/>
          <p14:tracePt t="118589" x="5700713" y="4775200"/>
          <p14:tracePt t="118606" x="5722938" y="4768850"/>
          <p14:tracePt t="118625" x="5824538" y="4768850"/>
          <p14:tracePt t="118638" x="5870575" y="4768850"/>
          <p14:tracePt t="118654" x="5972175" y="4768850"/>
          <p14:tracePt t="118674" x="6022975" y="4768850"/>
          <p14:tracePt t="118738" x="6027738" y="4768850"/>
          <p14:tracePt t="118745" x="6038850" y="4775200"/>
          <p14:tracePt t="118755" x="6045200" y="4781550"/>
          <p14:tracePt t="118771" x="6051550" y="4781550"/>
          <p14:tracePt t="118816" x="6051550" y="4786313"/>
          <p14:tracePt t="118824" x="6051550" y="4792663"/>
          <p14:tracePt t="118838" x="6051550" y="4808538"/>
          <p14:tracePt t="118856" x="6051550" y="4848225"/>
          <p14:tracePt t="118872" x="6051550" y="4876800"/>
          <p14:tracePt t="118888" x="6051550" y="4887913"/>
          <p14:tracePt t="118904" x="6045200" y="4894263"/>
          <p14:tracePt t="118921" x="6038850" y="4910138"/>
          <p14:tracePt t="118938" x="6027738" y="4921250"/>
          <p14:tracePt t="118954" x="6022975" y="4927600"/>
          <p14:tracePt t="118971" x="6022975" y="4938713"/>
          <p14:tracePt t="118992" x="6005513" y="4956175"/>
          <p14:tracePt t="119009" x="6000750" y="4960938"/>
          <p14:tracePt t="119021" x="5994400" y="4960938"/>
          <p14:tracePt t="119038" x="5988050" y="4972050"/>
          <p14:tracePt t="119071" x="5972175" y="4984750"/>
          <p14:tracePt t="119089" x="5921375" y="4995863"/>
          <p14:tracePt t="119257" x="5926138" y="4989513"/>
          <p14:tracePt t="119265" x="5932488" y="4989513"/>
          <p14:tracePt t="119274" x="5937250" y="4989513"/>
          <p14:tracePt t="119287" x="5943600" y="4984750"/>
          <p14:tracePt t="119305" x="5954713" y="4984750"/>
          <p14:tracePt t="119457" x="5949950" y="4995863"/>
          <p14:tracePt t="119465" x="5937250" y="5000625"/>
          <p14:tracePt t="119484" x="5932488" y="5006975"/>
          <p14:tracePt t="119497" x="5921375" y="5011738"/>
          <p14:tracePt t="119545" x="5921375" y="5018088"/>
          <p14:tracePt t="119553" x="5932488" y="5018088"/>
          <p14:tracePt t="119561" x="5994400" y="5029200"/>
          <p14:tracePt t="119571" x="6062663" y="5051425"/>
          <p14:tracePt t="119589" x="6197600" y="5051425"/>
          <p14:tracePt t="119606" x="6389688" y="5051425"/>
          <p14:tracePt t="119625" x="6705600" y="5057775"/>
          <p14:tracePt t="119641" x="6818313" y="5073650"/>
          <p14:tracePt t="119655" x="6988175" y="5073650"/>
          <p14:tracePt t="119671" x="7196138" y="5073650"/>
          <p14:tracePt t="119687" x="7388225" y="5073650"/>
          <p14:tracePt t="119705" x="7637463" y="5073650"/>
          <p14:tracePt t="119722" x="7772400" y="5073650"/>
          <p14:tracePt t="119739" x="7867650" y="5073650"/>
          <p14:tracePt t="119754" x="7902575" y="5073650"/>
          <p14:tracePt t="119772" x="7924800" y="5073650"/>
          <p14:tracePt t="119788" x="7993063" y="5073650"/>
          <p14:tracePt t="119804" x="8116888" y="5073650"/>
          <p14:tracePt t="119821" x="8286750" y="5073650"/>
          <p14:tracePt t="119837" x="8421688" y="5073650"/>
          <p14:tracePt t="119854" x="8472488" y="5073650"/>
          <p14:tracePt t="119897" x="8477250" y="5073650"/>
          <p14:tracePt t="119906" x="8489950" y="5073650"/>
          <p14:tracePt t="119921" x="8516938" y="5073650"/>
          <p14:tracePt t="119937" x="8545513" y="5073650"/>
          <p14:tracePt t="119954" x="8562975" y="5073650"/>
          <p14:tracePt t="120107" x="8574088" y="5073650"/>
          <p14:tracePt t="120114" x="8578850" y="5073650"/>
          <p14:tracePt t="120122" x="8602663" y="5073650"/>
          <p14:tracePt t="120138" x="8658225" y="5073650"/>
          <p14:tracePt t="120154" x="8704263" y="5073650"/>
          <p14:tracePt t="120171" x="8743950" y="5073650"/>
          <p14:tracePt t="120187" x="8867775" y="5073650"/>
          <p14:tracePt t="120204" x="9013825" y="5073650"/>
          <p14:tracePt t="120221" x="9183688" y="5073650"/>
          <p14:tracePt t="120237" x="9274175" y="5073650"/>
          <p14:tracePt t="120254" x="9347200" y="5073650"/>
          <p14:tracePt t="120271" x="9398000" y="5073650"/>
          <p14:tracePt t="120287" x="9455150" y="5073650"/>
          <p14:tracePt t="120304" x="9488488" y="5073650"/>
          <p14:tracePt t="120321" x="9510713" y="5073650"/>
          <p14:tracePt t="120337" x="9528175" y="5073650"/>
          <p14:tracePt t="120354" x="9532938" y="5073650"/>
          <p14:tracePt t="120409" x="9539288" y="5073650"/>
          <p14:tracePt t="120417" x="9550400" y="5073650"/>
          <p14:tracePt t="120426" x="9607550" y="5073650"/>
          <p14:tracePt t="120437" x="9629775" y="5073650"/>
          <p14:tracePt t="120454" x="9658350" y="5073650"/>
          <p14:tracePt t="120539" x="9669463" y="5073650"/>
          <p14:tracePt t="120548" x="9691688" y="5073650"/>
          <p14:tracePt t="120555" x="9702800" y="5073650"/>
          <p14:tracePt t="120572" x="9782175" y="5080000"/>
          <p14:tracePt t="120588" x="9837738" y="5080000"/>
          <p14:tracePt t="120604" x="9848850" y="5086350"/>
          <p14:tracePt t="120621" x="9872663" y="5091113"/>
          <p14:tracePt t="120638" x="9939338" y="5108575"/>
          <p14:tracePt t="120654" x="10018713" y="5124450"/>
          <p14:tracePt t="120672" x="10142538" y="5153025"/>
          <p14:tracePt t="120688" x="10182225" y="5159375"/>
          <p14:tracePt t="120706" x="10188575" y="5159375"/>
          <p14:tracePt t="120874" x="10188575" y="5164138"/>
          <p14:tracePt t="120890" x="10177463" y="5170488"/>
          <p14:tracePt t="120898" x="10142538" y="5170488"/>
          <p14:tracePt t="120909" x="10091738" y="5181600"/>
          <p14:tracePt t="120922" x="9963150" y="5203825"/>
          <p14:tracePt t="120938" x="9848850" y="5214938"/>
          <p14:tracePt t="120955" x="9691688" y="5221288"/>
          <p14:tracePt t="120972" x="9459913" y="5232400"/>
          <p14:tracePt t="120989" x="9166225" y="5254625"/>
          <p14:tracePt t="120997" x="9020175" y="5265738"/>
          <p14:tracePt t="121007" x="8856663" y="5276850"/>
          <p14:tracePt t="121022" x="8439150" y="5276850"/>
          <p14:tracePt t="121038" x="7856538" y="5289550"/>
          <p14:tracePt t="121054" x="7354888" y="5345113"/>
          <p14:tracePt t="121071" x="7083425" y="5367338"/>
          <p14:tracePt t="121089" x="6851650" y="5402263"/>
          <p14:tracePt t="121106" x="6723063" y="5424488"/>
          <p14:tracePt t="121131" x="6592888" y="5453063"/>
          <p14:tracePt t="121140" x="6434138" y="5486400"/>
          <p14:tracePt t="121157" x="6292850" y="5526088"/>
          <p14:tracePt t="121172" x="6208713" y="5548313"/>
          <p14:tracePt t="121188" x="6180138" y="5548313"/>
          <p14:tracePt t="121207" x="6129338" y="5548313"/>
          <p14:tracePt t="121223" x="6089650" y="5548313"/>
          <p14:tracePt t="121239" x="6073775" y="5548313"/>
          <p14:tracePt t="121289" x="6089650" y="5548313"/>
          <p14:tracePt t="121297" x="6124575" y="5548313"/>
          <p14:tracePt t="121305" x="6203950" y="5548313"/>
          <p14:tracePt t="121321" x="6434138" y="5526088"/>
          <p14:tracePt t="121337" x="6711950" y="5492750"/>
          <p14:tracePt t="121355" x="7067550" y="5480050"/>
          <p14:tracePt t="121371" x="7485063" y="5468938"/>
          <p14:tracePt t="121387" x="7947025" y="5468938"/>
          <p14:tracePt t="121403" x="8439150" y="5441950"/>
          <p14:tracePt t="121421" x="8777288" y="5429250"/>
          <p14:tracePt t="121437" x="9013825" y="5413375"/>
          <p14:tracePt t="121454" x="9104313" y="5402263"/>
          <p14:tracePt t="121641" x="9104313" y="5395913"/>
          <p14:tracePt t="121657" x="9099550" y="5395913"/>
          <p14:tracePt t="121665" x="9086850" y="5395913"/>
          <p14:tracePt t="121674" x="9075738" y="5395913"/>
          <p14:tracePt t="121691" x="9053513" y="5395913"/>
          <p14:tracePt t="121705" x="9042400" y="5395913"/>
          <p14:tracePt t="121721" x="9009063" y="5395913"/>
          <p14:tracePt t="121737" x="8969375" y="5395913"/>
          <p14:tracePt t="121754" x="8901113" y="5395913"/>
          <p14:tracePt t="121771" x="8805863" y="5395913"/>
          <p14:tracePt t="121787" x="8669338" y="5395913"/>
          <p14:tracePt t="121804" x="8545513" y="5395913"/>
          <p14:tracePt t="121820" x="8443913" y="5395913"/>
          <p14:tracePt t="121838" x="8415338" y="5395913"/>
          <p14:tracePt t="121854" x="8388350" y="5395913"/>
          <p14:tracePt t="121871" x="8324850" y="5395913"/>
          <p14:tracePt t="121887" x="8223250" y="5391150"/>
          <p14:tracePt t="121904" x="8008938" y="5362575"/>
          <p14:tracePt t="121921" x="7794625" y="5356225"/>
          <p14:tracePt t="121938" x="7602538" y="5345113"/>
          <p14:tracePt t="121954" x="7489825" y="5345113"/>
          <p14:tracePt t="121972" x="7423150" y="5345113"/>
          <p14:tracePt t="121988" x="7388225" y="5340350"/>
          <p14:tracePt t="121994" x="7377113" y="5340350"/>
          <p14:tracePt t="122009" x="7326313" y="5334000"/>
          <p14:tracePt t="122021" x="7308850" y="5322888"/>
          <p14:tracePt t="122038" x="7219950" y="5311775"/>
          <p14:tracePt t="122054" x="7156450" y="5305425"/>
          <p14:tracePt t="122072" x="7151688" y="5305425"/>
          <p14:tracePt t="122090" x="7145338" y="5305425"/>
          <p14:tracePt t="122105" x="7123113" y="5300663"/>
          <p14:tracePt t="122121" x="7089775" y="5300663"/>
          <p14:tracePt t="122138" x="7027863" y="5294313"/>
          <p14:tracePt t="122154" x="6970713" y="5289550"/>
          <p14:tracePt t="122172" x="6926263" y="5283200"/>
          <p14:tracePt t="122188" x="6897688" y="5265738"/>
          <p14:tracePt t="122321" x="6891338" y="5265738"/>
          <p14:tracePt t="122329" x="6891338" y="5260975"/>
          <p14:tracePt t="122339" x="6886575" y="5260975"/>
          <p14:tracePt t="122419" x="6886575" y="5243513"/>
          <p14:tracePt t="122427" x="6886575" y="5221288"/>
          <p14:tracePt t="122441" x="6897688" y="5221288"/>
          <p14:tracePt t="122453" x="6902450" y="5210175"/>
          <p14:tracePt t="122471" x="6919913" y="5199063"/>
          <p14:tracePt t="122494" x="6965950" y="5175250"/>
          <p14:tracePt t="122501" x="6992938" y="5175250"/>
          <p14:tracePt t="122511" x="7010400" y="5170488"/>
          <p14:tracePt t="122522" x="7032625" y="5170488"/>
          <p14:tracePt t="122538" x="7089775" y="5170488"/>
          <p14:tracePt t="122554" x="7123113" y="5170488"/>
          <p14:tracePt t="122570" x="7173913" y="5170488"/>
          <p14:tracePt t="122588" x="7185025" y="5170488"/>
          <p14:tracePt t="122604" x="7191375" y="5170488"/>
          <p14:tracePt t="122641" x="7196138" y="5170488"/>
          <p14:tracePt t="122653" x="7207250" y="5164138"/>
          <p14:tracePt t="122671" x="7246938" y="5164138"/>
          <p14:tracePt t="122687" x="7270750" y="5164138"/>
          <p14:tracePt t="122833" x="7275513" y="5164138"/>
          <p14:tracePt t="122841" x="7286625" y="5164138"/>
          <p14:tracePt t="122857" x="7297738" y="5164138"/>
          <p14:tracePt t="122870" x="7304088" y="5164138"/>
          <p14:tracePt t="122887" x="7348538" y="5164138"/>
          <p14:tracePt t="122904" x="7405688" y="5164138"/>
          <p14:tracePt t="122921" x="7546975" y="5170488"/>
          <p14:tracePt t="122938" x="7637463" y="5170488"/>
          <p14:tracePt t="122954" x="7750175" y="5170488"/>
          <p14:tracePt t="122971" x="7907338" y="5170488"/>
          <p14:tracePt t="122988" x="8066088" y="5170488"/>
          <p14:tracePt t="122994" x="8145463" y="5170488"/>
          <p14:tracePt t="123010" x="8370888" y="5170488"/>
          <p14:tracePt t="123020" x="8461375" y="5170488"/>
          <p14:tracePt t="123037" x="8585200" y="5170488"/>
          <p14:tracePt t="123054" x="8686800" y="5170488"/>
          <p14:tracePt t="123071" x="8766175" y="5170488"/>
          <p14:tracePt t="123087" x="8929688" y="5164138"/>
          <p14:tracePt t="123104" x="9132888" y="5148263"/>
          <p14:tracePt t="123122" x="9324975" y="5137150"/>
          <p14:tracePt t="123138" x="9340850" y="5130800"/>
          <p14:tracePt t="123329" x="9347200" y="5130800"/>
          <p14:tracePt t="123337" x="9358313" y="5130800"/>
          <p14:tracePt t="123359" x="9391650" y="5141913"/>
          <p14:tracePt t="123376" x="9459913" y="5148263"/>
          <p14:tracePt t="123393" x="9505950" y="5148263"/>
          <p14:tracePt t="123411" x="9517063" y="5148263"/>
          <p14:tracePt t="123425" x="9550400" y="5148263"/>
          <p14:tracePt t="123442" x="9652000" y="5148263"/>
          <p14:tracePt t="123461" x="9753600" y="5148263"/>
          <p14:tracePt t="123476" x="9793288" y="5148263"/>
          <p14:tracePt t="123494" x="9837738" y="5153025"/>
          <p14:tracePt t="123500" x="9855200" y="5153025"/>
          <p14:tracePt t="123509" x="9888538" y="5153025"/>
          <p14:tracePt t="123526" x="9939338" y="5153025"/>
          <p14:tracePt t="123543" x="10018713" y="5153025"/>
          <p14:tracePt t="123560" x="10047288" y="5153025"/>
          <p14:tracePt t="123576" x="10126663" y="5153025"/>
          <p14:tracePt t="123592" x="10166350" y="5153025"/>
          <p14:tracePt t="123609" x="10204450" y="5153025"/>
          <p14:tracePt t="123843" x="10199688" y="5153025"/>
          <p14:tracePt t="123850" x="10188575" y="5153025"/>
          <p14:tracePt t="123865" x="10126663" y="5153025"/>
          <p14:tracePt t="123881" x="10036175" y="5153025"/>
          <p14:tracePt t="123898" x="9899650" y="5153025"/>
          <p14:tracePt t="123915" x="9759950" y="5153025"/>
          <p14:tracePt t="123932" x="9572625" y="5153025"/>
          <p14:tracePt t="123948" x="9336088" y="5153025"/>
          <p14:tracePt t="123965" x="9121775" y="5153025"/>
          <p14:tracePt t="123982" x="8912225" y="5153025"/>
          <p14:tracePt t="123988" x="8821738" y="5153025"/>
          <p14:tracePt t="124007" x="8697913" y="5153025"/>
          <p14:tracePt t="124017" x="8540750" y="5153025"/>
          <p14:tracePt t="124031" x="8450263" y="5153025"/>
          <p14:tracePt t="124049" x="8099425" y="5153025"/>
          <p14:tracePt t="124065" x="7750175" y="5153025"/>
          <p14:tracePt t="124081" x="7473950" y="5153025"/>
          <p14:tracePt t="124098" x="7315200" y="5153025"/>
          <p14:tracePt t="124115" x="7213600" y="5153025"/>
          <p14:tracePt t="124132" x="7173913" y="5153025"/>
          <p14:tracePt t="124148" x="7112000" y="5153025"/>
          <p14:tracePt t="124165" x="7021513" y="5153025"/>
          <p14:tracePt t="124183" x="6864350" y="5153025"/>
          <p14:tracePt t="124201" x="6661150" y="5153025"/>
          <p14:tracePt t="124215" x="6604000" y="5153025"/>
          <p14:tracePt t="124232" x="6546850" y="5153025"/>
          <p14:tracePt t="124250" x="6469063" y="5153025"/>
          <p14:tracePt t="124267" x="6411913" y="5153025"/>
          <p14:tracePt t="124282" x="6367463" y="5153025"/>
          <p14:tracePt t="124299" x="6327775" y="5153025"/>
          <p14:tracePt t="124314" x="6305550" y="5153025"/>
          <p14:tracePt t="124331" x="6276975" y="5153025"/>
          <p14:tracePt t="124348" x="6230938" y="5153025"/>
          <p14:tracePt t="124364" x="6169025" y="5153025"/>
          <p14:tracePt t="124381" x="6084888" y="5153025"/>
          <p14:tracePt t="124397" x="5988050" y="5153025"/>
          <p14:tracePt t="124415" x="5921375" y="5153025"/>
          <p14:tracePt t="124434" x="5903913" y="5153025"/>
          <p14:tracePt t="124530" x="5903913" y="5148263"/>
          <p14:tracePt t="124538" x="5932488" y="5148263"/>
          <p14:tracePt t="124549" x="5965825" y="5130800"/>
          <p14:tracePt t="124565" x="6135688" y="5119688"/>
          <p14:tracePt t="124582" x="6292850" y="5119688"/>
          <p14:tracePt t="124598" x="6519863" y="5119688"/>
          <p14:tracePt t="124614" x="6734175" y="5119688"/>
          <p14:tracePt t="124631" x="6750050" y="5119688"/>
          <p14:tracePt t="124729" x="6727825" y="5119688"/>
          <p14:tracePt t="124736" x="6661150" y="5108575"/>
          <p14:tracePt t="124748" x="6570663" y="5108575"/>
          <p14:tracePt t="124764" x="6411913" y="5108575"/>
          <p14:tracePt t="124783" x="6208713" y="5108575"/>
          <p14:tracePt t="124798" x="6016625" y="5108575"/>
          <p14:tracePt t="124815" x="5859463" y="5108575"/>
          <p14:tracePt t="124833" x="5711825" y="5108575"/>
          <p14:tracePt t="124882" x="5722938" y="5097463"/>
          <p14:tracePt t="124891" x="5740400" y="5091113"/>
          <p14:tracePt t="124902" x="5813425" y="5073650"/>
          <p14:tracePt t="124916" x="5937250" y="5073650"/>
          <p14:tracePt t="124933" x="6118225" y="5068888"/>
          <p14:tracePt t="124949" x="6310313" y="5068888"/>
          <p14:tracePt t="124966" x="6535738" y="5068888"/>
          <p14:tracePt t="124985" x="6716713" y="5080000"/>
          <p14:tracePt t="124989" x="6762750" y="5086350"/>
          <p14:tracePt t="124999" x="6773863" y="5086350"/>
          <p14:tracePt t="125017" x="6762750" y="5086350"/>
          <p14:tracePt t="125031" x="6756400" y="5086350"/>
          <p14:tracePt t="125048" x="6530975" y="5086350"/>
          <p14:tracePt t="125065" x="6338888" y="5086350"/>
          <p14:tracePt t="125081" x="6124575" y="5086350"/>
          <p14:tracePt t="125098" x="5965825" y="5086350"/>
          <p14:tracePt t="125114" x="5892800" y="5086350"/>
          <p14:tracePt t="125138" x="5886450" y="5086350"/>
          <p14:tracePt t="125164" x="5903913" y="5086350"/>
          <p14:tracePt t="125181" x="6011863" y="5080000"/>
          <p14:tracePt t="125201" x="6400800" y="5051425"/>
          <p14:tracePt t="125221" x="6750050" y="5051425"/>
          <p14:tracePt t="125235" x="6999288" y="5051425"/>
          <p14:tracePt t="125248" x="7134225" y="5051425"/>
          <p14:tracePt t="125339" x="7129463" y="5051425"/>
          <p14:tracePt t="125346" x="7083425" y="5051425"/>
          <p14:tracePt t="125365" x="6988175" y="5068888"/>
          <p14:tracePt t="125381" x="6902450" y="5086350"/>
          <p14:tracePt t="125399" x="6829425" y="5097463"/>
          <p14:tracePt t="125415" x="6813550" y="5097463"/>
          <p14:tracePt t="125457" x="6824663" y="5097463"/>
          <p14:tracePt t="125465" x="6875463" y="5097463"/>
          <p14:tracePt t="125481" x="6981825" y="5068888"/>
          <p14:tracePt t="125500" x="7067550" y="5062538"/>
          <p14:tracePt t="125521" x="7140575" y="5062538"/>
          <p14:tracePt t="125531" x="7145338" y="5062538"/>
          <p14:tracePt t="125578" x="7140575" y="5062538"/>
          <p14:tracePt t="125594" x="7105650" y="5062538"/>
          <p14:tracePt t="125603" x="7072313" y="5062538"/>
          <p14:tracePt t="125616" x="7050088" y="5062538"/>
          <p14:tracePt t="125665" x="7054850" y="5062538"/>
          <p14:tracePt t="125673" x="7061200" y="5062538"/>
          <p14:tracePt t="125682" x="7089775" y="5062538"/>
          <p14:tracePt t="125698" x="7112000" y="5057775"/>
          <p14:tracePt t="125715" x="7123113" y="5057775"/>
          <p14:tracePt t="125749" x="7129463" y="5051425"/>
          <p14:tracePt t="125897" x="7118350" y="5051425"/>
          <p14:tracePt t="125906" x="7112000" y="5051425"/>
          <p14:tracePt t="125915" x="7078663" y="5051425"/>
          <p14:tracePt t="125931" x="7010400" y="5051425"/>
          <p14:tracePt t="125948" x="6891338" y="5051425"/>
          <p14:tracePt t="125964" x="6767513" y="5051425"/>
          <p14:tracePt t="125982" x="6665913" y="5051425"/>
          <p14:tracePt t="125988" x="6632575" y="5051425"/>
          <p14:tracePt t="125998" x="6604000" y="5051425"/>
          <p14:tracePt t="126020" x="6480175" y="5051425"/>
          <p14:tracePt t="126031" x="6400800" y="5051425"/>
          <p14:tracePt t="126048" x="6321425" y="5051425"/>
          <p14:tracePt t="126064" x="6316663" y="5051425"/>
          <p14:tracePt t="126217" x="6305550" y="5051425"/>
          <p14:tracePt t="126226" x="6288088" y="5051425"/>
          <p14:tracePt t="126235" x="6242050" y="5051425"/>
          <p14:tracePt t="126248" x="6107113" y="5051425"/>
          <p14:tracePt t="126265" x="6016625" y="5051425"/>
          <p14:tracePt t="126281" x="5994400" y="5051425"/>
          <p14:tracePt t="126796" x="6016625" y="5051425"/>
          <p14:tracePt t="126808" x="6096000" y="5051425"/>
          <p14:tracePt t="126817" x="6175375" y="5062538"/>
          <p14:tracePt t="126834" x="6310313" y="5062538"/>
          <p14:tracePt t="126851" x="6469063" y="5062538"/>
          <p14:tracePt t="126867" x="6604000" y="5068888"/>
          <p14:tracePt t="126884" x="6677025" y="5068888"/>
          <p14:tracePt t="126901" x="6711950" y="5080000"/>
          <p14:tracePt t="126918" x="6738938" y="5080000"/>
          <p14:tracePt t="126934" x="6789738" y="5080000"/>
          <p14:tracePt t="126952" x="6818313" y="5080000"/>
          <p14:tracePt t="126967" x="6846888" y="5080000"/>
          <p14:tracePt t="127929" x="6858000" y="5080000"/>
          <p14:tracePt t="127937" x="6864350" y="5080000"/>
          <p14:tracePt t="127946" x="6869113" y="5080000"/>
          <p14:tracePt t="127958" x="6880225" y="5080000"/>
          <p14:tracePt t="128144" x="6886575" y="5080000"/>
          <p14:tracePt t="128993" x="6891338" y="5080000"/>
          <p14:tracePt t="129081" x="6891338" y="5073650"/>
          <p14:tracePt t="129089" x="6897688" y="5073650"/>
          <p14:tracePt t="129098" x="6908800" y="5073650"/>
          <p14:tracePt t="129109" x="6942138" y="5073650"/>
          <p14:tracePt t="129126" x="6953250" y="5068888"/>
          <p14:tracePt t="129216" x="6959600" y="5068888"/>
          <p14:tracePt t="129224" x="6965950" y="5068888"/>
          <p14:tracePt t="129233" x="6981825" y="5073650"/>
          <p14:tracePt t="129245" x="6999288" y="5073650"/>
          <p14:tracePt t="129260" x="7043738" y="5073650"/>
          <p14:tracePt t="129279" x="7067550" y="5073650"/>
          <p14:tracePt t="129293" x="7078663" y="5073650"/>
          <p14:tracePt t="129345" x="7094538" y="5073650"/>
          <p14:tracePt t="129352" x="7100888" y="5073650"/>
          <p14:tracePt t="129361" x="7112000" y="5073650"/>
          <p14:tracePt t="129486" x="7118350" y="5073650"/>
          <p14:tracePt t="129498" x="7123113" y="5086350"/>
          <p14:tracePt t="130737" x="7129463" y="5091113"/>
          <p14:tracePt t="131289" x="7129463" y="5102225"/>
          <p14:tracePt t="131498" x="7129463" y="5097463"/>
          <p14:tracePt t="131513" x="7129463" y="5086350"/>
          <p14:tracePt t="131524" x="7129463" y="5073650"/>
          <p14:tracePt t="131531" x="7129463" y="5062538"/>
          <p14:tracePt t="131545" x="7129463" y="5051425"/>
          <p14:tracePt t="131561" x="7129463" y="5046663"/>
          <p14:tracePt t="131594" x="7123113" y="5040313"/>
          <p14:tracePt t="131611" x="7050088" y="5035550"/>
          <p14:tracePt t="131628" x="6937375" y="5035550"/>
          <p14:tracePt t="131645" x="6789738" y="5035550"/>
          <p14:tracePt t="131661" x="6637338" y="5051425"/>
          <p14:tracePt t="131678" x="6480175" y="5080000"/>
          <p14:tracePt t="131700" x="6327775" y="5102225"/>
          <p14:tracePt t="131711" x="6316663" y="5102225"/>
          <p14:tracePt t="131801" x="6316663" y="5097463"/>
          <p14:tracePt t="131809" x="6321425" y="5097463"/>
          <p14:tracePt t="131817" x="6350000" y="5086350"/>
          <p14:tracePt t="131828" x="6407150" y="5086350"/>
          <p14:tracePt t="131845" x="6513513" y="5080000"/>
          <p14:tracePt t="131861" x="6604000" y="5080000"/>
          <p14:tracePt t="131878" x="6672263" y="5080000"/>
          <p14:tracePt t="131895" x="6688138" y="5080000"/>
          <p14:tracePt t="132298" x="6694488" y="5080000"/>
          <p14:tracePt t="134424" x="6699250" y="5080000"/>
          <p14:tracePt t="134433" x="6705600" y="5080000"/>
          <p14:tracePt t="134504" x="6711950" y="5080000"/>
          <p14:tracePt t="134513" x="6711950" y="5073650"/>
          <p14:tracePt t="134801" x="6711950" y="5080000"/>
          <p14:tracePt t="134808" x="6711950" y="5086350"/>
          <p14:tracePt t="134825" x="6694488" y="5102225"/>
          <p14:tracePt t="134865" x="6694488" y="5113338"/>
          <p14:tracePt t="134874" x="6688138" y="5119688"/>
          <p14:tracePt t="135441" x="6688138" y="5124450"/>
          <p14:tracePt t="135473" x="6711950" y="5124450"/>
          <p14:tracePt t="135485" x="6727825" y="5124450"/>
          <p14:tracePt t="135503" x="6807200" y="5119688"/>
          <p14:tracePt t="135515" x="6992938" y="5086350"/>
          <p14:tracePt t="135532" x="7270750" y="5062538"/>
          <p14:tracePt t="135549" x="7754938" y="5062538"/>
          <p14:tracePt t="135565" x="8489950" y="5062538"/>
          <p14:tracePt t="135582" x="8958263" y="5051425"/>
          <p14:tracePt t="135598" x="9126538" y="5051425"/>
          <p14:tracePt t="135614" x="9172575" y="5046663"/>
          <p14:tracePt t="135631" x="9188450" y="5046663"/>
          <p14:tracePt t="135649" x="9223375" y="5046663"/>
          <p14:tracePt t="135664" x="9318625" y="5046663"/>
          <p14:tracePt t="135682" x="9437688" y="5062538"/>
          <p14:tracePt t="135699" x="9493250" y="5086350"/>
          <p14:tracePt t="135715" x="9532938" y="5091113"/>
          <p14:tracePt t="135732" x="9544050" y="5091113"/>
          <p14:tracePt t="135749" x="9561513" y="5091113"/>
          <p14:tracePt t="135764" x="9618663" y="5091113"/>
          <p14:tracePt t="135781" x="9720263" y="5091113"/>
          <p14:tracePt t="135798" x="9855200" y="5091113"/>
          <p14:tracePt t="135814" x="9979025" y="5091113"/>
          <p14:tracePt t="135831" x="10102850" y="5091113"/>
          <p14:tracePt t="135848" x="10137775" y="5091113"/>
          <p14:tracePt t="136481" x="10142538" y="5091113"/>
          <p14:tracePt t="136497" x="10148888" y="5080000"/>
          <p14:tracePt t="136505" x="10160000" y="5068888"/>
          <p14:tracePt t="136521" x="10166350" y="5057775"/>
          <p14:tracePt t="136986" x="10166350" y="5062538"/>
          <p14:tracePt t="136997" x="10171113" y="5073650"/>
          <p14:tracePt t="137005" x="10177463" y="5080000"/>
          <p14:tracePt t="137020" x="10177463" y="5086350"/>
          <p14:tracePt t="137057" x="10182225" y="5086350"/>
          <p14:tracePt t="137070" x="10188575" y="5080000"/>
          <p14:tracePt t="137086" x="10188575" y="5073650"/>
          <p14:tracePt t="137104" x="10188575" y="5062538"/>
          <p14:tracePt t="137657" x="10188575" y="5057775"/>
          <p14:tracePt t="137705" x="10193338" y="5057775"/>
          <p14:tracePt t="137730" x="10204450" y="5057775"/>
          <p14:tracePt t="137747" x="10217150" y="5057775"/>
          <p14:tracePt t="137754" x="10228263" y="5057775"/>
          <p14:tracePt t="137928" x="10239375" y="5062538"/>
          <p14:tracePt t="137937" x="10239375" y="5068888"/>
          <p14:tracePt t="137977" x="10244138" y="5073650"/>
          <p14:tracePt t="138114" x="10244138" y="5080000"/>
          <p14:tracePt t="138123" x="10244138" y="5086350"/>
          <p14:tracePt t="138339" x="10244138" y="5091113"/>
          <p14:tracePt t="138348" x="10233025" y="5097463"/>
          <p14:tracePt t="138366" x="10204450" y="5102225"/>
          <p14:tracePt t="138383" x="10160000" y="5113338"/>
          <p14:tracePt t="138401" x="10102850" y="5148263"/>
          <p14:tracePt t="138417" x="10069513" y="5159375"/>
          <p14:tracePt t="138433" x="10040938" y="5175250"/>
          <p14:tracePt t="138449" x="10029825" y="5175250"/>
          <p14:tracePt t="138466" x="10007600" y="5175250"/>
          <p14:tracePt t="138486" x="9950450" y="5175250"/>
          <p14:tracePt t="138492" x="9906000" y="5175250"/>
          <p14:tracePt t="138505" x="9759950" y="5175250"/>
          <p14:tracePt t="138516" x="9680575" y="5175250"/>
          <p14:tracePt t="138532" x="9521825" y="5175250"/>
          <p14:tracePt t="138549" x="9375775" y="5181600"/>
          <p14:tracePt t="138565" x="9290050" y="5199063"/>
          <p14:tracePt t="138582" x="9251950" y="5203825"/>
          <p14:tracePt t="138599" x="9217025" y="5203825"/>
          <p14:tracePt t="138616" x="9177338" y="5203825"/>
          <p14:tracePt t="138632" x="9166225" y="5203825"/>
          <p14:tracePt t="138713" x="9155113" y="5203825"/>
          <p14:tracePt t="138737" x="9166225" y="5203825"/>
          <p14:tracePt t="138746" x="9194800" y="5203825"/>
          <p14:tracePt t="138754" x="9217025" y="5203825"/>
          <p14:tracePt t="138765" x="9251950" y="5203825"/>
          <p14:tracePt t="138782" x="9290050" y="5203825"/>
          <p14:tracePt t="138800" x="9307513" y="5203825"/>
          <p14:tracePt t="138857" x="9313863" y="5203825"/>
          <p14:tracePt t="138946" x="9329738" y="5203825"/>
          <p14:tracePt t="138953" x="9340850" y="5203825"/>
          <p14:tracePt t="138965" x="9347200" y="5210175"/>
          <p14:tracePt t="138983" x="9391650" y="5254625"/>
          <p14:tracePt t="138989" x="9409113" y="5272088"/>
          <p14:tracePt t="139007" x="9442450" y="5294313"/>
          <p14:tracePt t="139017" x="9448800" y="5300663"/>
          <p14:tracePt t="139069" x="9448800" y="5294313"/>
          <p14:tracePt t="139153" x="9455150" y="5294313"/>
          <p14:tracePt t="139170" x="9459913" y="5300663"/>
          <p14:tracePt t="139338" x="9459913" y="5311775"/>
          <p14:tracePt t="139418" x="9455150" y="5311775"/>
          <p14:tracePt t="139425" x="9448800" y="5305425"/>
          <p14:tracePt t="139441" x="9448800" y="5300663"/>
          <p14:tracePt t="139455" x="9442450" y="5300663"/>
          <p14:tracePt t="139497" x="9437688" y="5300663"/>
          <p14:tracePt t="139506" x="9426575" y="5300663"/>
          <p14:tracePt t="139538" x="9398000" y="5311775"/>
          <p14:tracePt t="139557" x="9369425" y="5334000"/>
          <p14:tracePt t="139573" x="9324975" y="5351463"/>
          <p14:tracePt t="139590" x="9290050" y="5356225"/>
          <p14:tracePt t="139605" x="9256713" y="5373688"/>
          <p14:tracePt t="139622" x="9212263" y="5373688"/>
          <p14:tracePt t="139638" x="9110663" y="5373688"/>
          <p14:tracePt t="139654" x="8985250" y="5378450"/>
          <p14:tracePt t="139672" x="8821738" y="5418138"/>
          <p14:tracePt t="139688" x="8512175" y="5464175"/>
          <p14:tracePt t="139705" x="8262938" y="5492750"/>
          <p14:tracePt t="139722" x="8070850" y="5514975"/>
          <p14:tracePt t="139738" x="7907338" y="5537200"/>
          <p14:tracePt t="139757" x="7754938" y="5581650"/>
          <p14:tracePt t="139771" x="7551738" y="5632450"/>
          <p14:tracePt t="139788" x="7231063" y="5689600"/>
          <p14:tracePt t="139808" x="6818313" y="5722938"/>
          <p14:tracePt t="139823" x="6197600" y="5722938"/>
          <p14:tracePt t="139840" x="5632450" y="5780088"/>
          <p14:tracePt t="139857" x="5199063" y="5824538"/>
          <p14:tracePt t="139873" x="5062538" y="5835650"/>
          <p14:tracePt t="139891" x="4995863" y="5835650"/>
          <p14:tracePt t="139905" x="4865688" y="5835650"/>
          <p14:tracePt t="139921" x="4718050" y="5835650"/>
          <p14:tracePt t="139938" x="4594225" y="5853113"/>
          <p14:tracePt t="139955" x="4532313" y="5864225"/>
          <p14:tracePt t="139972" x="4503738" y="5870575"/>
          <p14:tracePt t="140689" x="4487863" y="5870575"/>
          <p14:tracePt t="140698" x="4476750" y="5870575"/>
          <p14:tracePt t="140717" x="4368800" y="5881688"/>
          <p14:tracePt t="140733" x="4249738" y="5899150"/>
          <p14:tracePt t="140750" x="4137025" y="5899150"/>
          <p14:tracePt t="140768" x="3973513" y="5875338"/>
          <p14:tracePt t="140783" x="3940175" y="5875338"/>
          <p14:tracePt t="140799" x="3905250" y="5870575"/>
          <p14:tracePt t="140850" x="3905250" y="5859463"/>
          <p14:tracePt t="140857" x="3917950" y="5842000"/>
          <p14:tracePt t="140866" x="3940175" y="5830888"/>
          <p14:tracePt t="140883" x="4064000" y="5773738"/>
          <p14:tracePt t="140900" x="4260850" y="5718175"/>
          <p14:tracePt t="140917" x="4565650" y="5638800"/>
          <p14:tracePt t="140933" x="4854575" y="5581650"/>
          <p14:tracePt t="140950" x="5080000" y="5565775"/>
          <p14:tracePt t="140966" x="5327650" y="5554663"/>
          <p14:tracePt t="140985" x="5819775" y="5554663"/>
          <p14:tracePt t="141000" x="6350000" y="5554663"/>
          <p14:tracePt t="141017" x="6858000" y="5565775"/>
          <p14:tracePt t="141033" x="7321550" y="5565775"/>
          <p14:tracePt t="141058" x="7677150" y="5559425"/>
          <p14:tracePt t="141076" x="8026400" y="5480050"/>
          <p14:tracePt t="141083" x="8088313" y="5453063"/>
          <p14:tracePt t="141101" x="8218488" y="5407025"/>
          <p14:tracePt t="141117" x="8348663" y="5384800"/>
          <p14:tracePt t="141133" x="8516938" y="5373688"/>
          <p14:tracePt t="141150" x="8642350" y="5367338"/>
          <p14:tracePt t="141167" x="8770938" y="5351463"/>
          <p14:tracePt t="141183" x="8856663" y="5340350"/>
          <p14:tracePt t="141233" x="8861425" y="5340350"/>
          <p14:tracePt t="141240" x="8883650" y="5340350"/>
          <p14:tracePt t="141251" x="8918575" y="5340350"/>
          <p14:tracePt t="141265" x="9002713" y="5327650"/>
          <p14:tracePt t="141283" x="9020175" y="5327650"/>
          <p14:tracePt t="141513" x="9009063" y="5327650"/>
          <p14:tracePt t="141522" x="8997950" y="5327650"/>
          <p14:tracePt t="141539" x="8912225" y="5334000"/>
          <p14:tracePt t="141556" x="8704263" y="5362575"/>
          <p14:tracePt t="141573" x="8150225" y="5362575"/>
          <p14:tracePt t="141589" x="7004050" y="5418138"/>
          <p14:tracePt t="141606" x="5937250" y="5486400"/>
          <p14:tracePt t="141622" x="5265738" y="5514975"/>
          <p14:tracePt t="141639" x="4797425" y="5530850"/>
          <p14:tracePt t="141657" x="4125913" y="5530850"/>
          <p14:tracePt t="141674" x="3527425" y="5530850"/>
          <p14:tracePt t="141689" x="2794000" y="5530850"/>
          <p14:tracePt t="141705" x="2257425" y="5554663"/>
          <p14:tracePt t="141722" x="2025650" y="5576888"/>
          <p14:tracePt t="141739" x="2009775" y="5576888"/>
          <p14:tracePt t="141857" x="2003425" y="5576888"/>
          <p14:tracePt t="141865" x="2003425" y="5581650"/>
          <p14:tracePt t="141881" x="2003425" y="5594350"/>
          <p14:tracePt t="141890" x="2003425" y="5599113"/>
          <p14:tracePt t="141905" x="2003425" y="5610225"/>
          <p14:tracePt t="141921" x="2003425" y="5621338"/>
          <p14:tracePt t="141938" x="2003425" y="5627688"/>
          <p14:tracePt t="141955" x="2009775" y="5638800"/>
          <p14:tracePt t="142204" x="2009775" y="5645150"/>
          <p14:tracePt t="142216" x="2020888" y="5645150"/>
          <p14:tracePt t="142239" x="2054225" y="5649913"/>
          <p14:tracePt t="142256" x="2076450" y="5661025"/>
          <p14:tracePt t="142272" x="2089150" y="5667375"/>
          <p14:tracePt t="142849" x="2093913" y="5667375"/>
          <p14:tracePt t="142857" x="2100263" y="5667375"/>
          <p14:tracePt t="142875" x="2111375" y="5667375"/>
          <p14:tracePt t="142922" x="2116138" y="5656263"/>
          <p14:tracePt t="142937" x="2122488" y="5656263"/>
          <p14:tracePt t="142945" x="2127250" y="5656263"/>
          <p14:tracePt t="142981" x="2127250" y="5649913"/>
          <p14:tracePt t="143021" x="2133600" y="5649913"/>
          <p14:tracePt t="143038" x="2144713" y="5645150"/>
          <p14:tracePt t="143055" x="2166938" y="5632450"/>
          <p14:tracePt t="143074" x="2252663" y="5605463"/>
          <p14:tracePt t="143090" x="2303463" y="5588000"/>
          <p14:tracePt t="143105" x="2330450" y="5570538"/>
          <p14:tracePt t="143123" x="2343150" y="5570538"/>
          <p14:tracePt t="143140" x="2359025" y="5559425"/>
          <p14:tracePt t="143157" x="2420938" y="5530850"/>
          <p14:tracePt t="143174" x="2500313" y="5508625"/>
          <p14:tracePt t="143188" x="2597150" y="5492750"/>
          <p14:tracePt t="143205" x="2681288" y="5457825"/>
          <p14:tracePt t="143222" x="2765425" y="5446713"/>
          <p14:tracePt t="143238" x="2873375" y="5413375"/>
          <p14:tracePt t="143258" x="3030538" y="5373688"/>
          <p14:tracePt t="143272" x="3109913" y="5362575"/>
          <p14:tracePt t="143290" x="3273425" y="5327650"/>
          <p14:tracePt t="143308" x="3392488" y="5305425"/>
          <p14:tracePt t="143324" x="3498850" y="5289550"/>
          <p14:tracePt t="143340" x="3595688" y="5283200"/>
          <p14:tracePt t="143356" x="3675063" y="5265738"/>
          <p14:tracePt t="143372" x="3730625" y="5265738"/>
          <p14:tracePt t="143389" x="3759200" y="5254625"/>
          <p14:tracePt t="143405" x="3770313" y="5254625"/>
          <p14:tracePt t="143422" x="3798888" y="5249863"/>
          <p14:tracePt t="143438" x="3849688" y="5249863"/>
          <p14:tracePt t="143456" x="4064000" y="5238750"/>
          <p14:tracePt t="143472" x="4244975" y="5238750"/>
          <p14:tracePt t="143489" x="4521200" y="5238750"/>
          <p14:tracePt t="143499" x="4633913" y="5238750"/>
          <p14:tracePt t="143510" x="4735513" y="5238750"/>
          <p14:tracePt t="143526" x="4916488" y="5238750"/>
          <p14:tracePt t="143538" x="5091113" y="5238750"/>
          <p14:tracePt t="143554" x="5294313" y="5238750"/>
          <p14:tracePt t="143571" x="5508625" y="5238750"/>
          <p14:tracePt t="143590" x="5689600" y="5238750"/>
          <p14:tracePt t="143605" x="5903913" y="5238750"/>
          <p14:tracePt t="143621" x="6102350" y="5238750"/>
          <p14:tracePt t="143638" x="6270625" y="5238750"/>
          <p14:tracePt t="143655" x="6332538" y="5238750"/>
          <p14:tracePt t="143672" x="6350000" y="5238750"/>
          <p14:tracePt t="143921" x="6361113" y="5238750"/>
          <p14:tracePt t="143929" x="6383338" y="5254625"/>
          <p14:tracePt t="143944" x="6411913" y="5272088"/>
          <p14:tracePt t="143961" x="6429375" y="5276850"/>
          <p14:tracePt t="143980" x="6440488" y="5289550"/>
          <p14:tracePt t="144355" x="6440488" y="5300663"/>
          <p14:tracePt t="144362" x="6434138" y="5300663"/>
          <p14:tracePt t="144371" x="6423025" y="5305425"/>
          <p14:tracePt t="144386" x="6383338" y="5311775"/>
          <p14:tracePt t="144402" x="6332538" y="5316538"/>
          <p14:tracePt t="144418" x="6270625" y="5316538"/>
          <p14:tracePt t="144435" x="6242050" y="5316538"/>
          <p14:tracePt t="144451" x="6215063" y="5316538"/>
          <p14:tracePt t="144468" x="6186488" y="5316538"/>
          <p14:tracePt t="144489" x="6113463" y="5300663"/>
          <p14:tracePt t="144498" x="5983288" y="5283200"/>
          <p14:tracePt t="144508" x="5903913" y="5276850"/>
          <p14:tracePt t="144518" x="5848350" y="5276850"/>
          <p14:tracePt t="144535" x="5656263" y="5276850"/>
          <p14:tracePt t="144551" x="5395913" y="5276850"/>
          <p14:tracePt t="144569" x="4752975" y="5276850"/>
          <p14:tracePt t="144584" x="4611688" y="5276850"/>
          <p14:tracePt t="144601" x="4260850" y="5276850"/>
          <p14:tracePt t="144618" x="4070350" y="5276850"/>
          <p14:tracePt t="144636" x="3867150" y="5276850"/>
          <p14:tracePt t="144652" x="3651250" y="5276850"/>
          <p14:tracePt t="144669" x="3432175" y="5276850"/>
          <p14:tracePt t="144684" x="3251200" y="5276850"/>
          <p14:tracePt t="144702" x="3087688" y="5289550"/>
          <p14:tracePt t="144718" x="2974975" y="5311775"/>
          <p14:tracePt t="144735" x="2855913" y="5322888"/>
          <p14:tracePt t="144752" x="2681288" y="5345113"/>
          <p14:tracePt t="144770" x="2562225" y="5378450"/>
          <p14:tracePt t="144786" x="2528888" y="5384800"/>
          <p14:tracePt t="144802" x="2522538" y="5395913"/>
          <p14:tracePt t="144854" x="2500313" y="5418138"/>
          <p14:tracePt t="144866" x="2489200" y="5429250"/>
          <p14:tracePt t="144885" x="2482850" y="5435600"/>
          <p14:tracePt t="144903" x="2482850" y="5453063"/>
          <p14:tracePt t="144919" x="2482850" y="5457825"/>
          <p14:tracePt t="145099" x="2482850" y="5464175"/>
          <p14:tracePt t="145112" x="2489200" y="5475288"/>
          <p14:tracePt t="145122" x="2506663" y="5475288"/>
          <p14:tracePt t="145135" x="2517775" y="5480050"/>
          <p14:tracePt t="145152" x="2540000" y="5492750"/>
          <p14:tracePt t="145168" x="2546350" y="5497513"/>
          <p14:tracePt t="145202" x="2562225" y="5503863"/>
          <p14:tracePt t="145219" x="2568575" y="5508625"/>
          <p14:tracePt t="145281" x="2573338" y="5508625"/>
          <p14:tracePt t="145289" x="2579688" y="5508625"/>
          <p14:tracePt t="145301" x="2590800" y="5508625"/>
          <p14:tracePt t="145317" x="2608263" y="5514975"/>
          <p14:tracePt t="145451" x="2613025" y="5514975"/>
          <p14:tracePt t="145649" x="2619375" y="5519738"/>
          <p14:tracePt t="145660" x="2624138" y="5526088"/>
          <p14:tracePt t="145833" x="2630488" y="5526088"/>
          <p14:tracePt t="145945" x="2635250" y="5526088"/>
          <p14:tracePt t="145953" x="2641600" y="5526088"/>
          <p14:tracePt t="145961" x="2647950" y="5526088"/>
          <p14:tracePt t="145973" x="2652713" y="5526088"/>
          <p14:tracePt t="145992" x="2659063" y="5526088"/>
          <p14:tracePt t="146793" x="2663825" y="5526088"/>
          <p14:tracePt t="146897" x="2659063" y="5526088"/>
          <p14:tracePt t="146953" x="2641600" y="5530850"/>
          <p14:tracePt t="146961" x="2635250" y="5530850"/>
          <p14:tracePt t="146970" x="2624138" y="5537200"/>
          <p14:tracePt t="146996" x="2619375" y="5537200"/>
          <p14:tracePt t="147005" x="2613025" y="5537200"/>
          <p14:tracePt t="147018" x="2590800" y="5543550"/>
          <p14:tracePt t="147035" x="2573338" y="5548313"/>
          <p14:tracePt t="147052" x="2540000" y="5554663"/>
          <p14:tracePt t="147068" x="2495550" y="5565775"/>
          <p14:tracePt t="147085" x="2432050" y="5570538"/>
          <p14:tracePt t="147101" x="2405063" y="5581650"/>
          <p14:tracePt t="147120" x="2347913" y="5594350"/>
          <p14:tracePt t="147135" x="2303463" y="5605463"/>
          <p14:tracePt t="147152" x="2184400" y="5627688"/>
          <p14:tracePt t="147168" x="2060575" y="5656263"/>
          <p14:tracePt t="147185" x="1952625" y="5678488"/>
          <p14:tracePt t="147202" x="1839913" y="5711825"/>
          <p14:tracePt t="147219" x="1766888" y="5729288"/>
          <p14:tracePt t="147236" x="1720850" y="5734050"/>
          <p14:tracePt t="147251" x="1670050" y="5740400"/>
          <p14:tracePt t="147268" x="1631950" y="5751513"/>
          <p14:tracePt t="147287" x="1592263" y="5757863"/>
          <p14:tracePt t="147303" x="1530350" y="5757863"/>
          <p14:tracePt t="147318" x="1466850" y="5768975"/>
          <p14:tracePt t="147335" x="1404938" y="5773738"/>
          <p14:tracePt t="147352" x="1360488" y="5784850"/>
          <p14:tracePt t="147368" x="1298575" y="5813425"/>
          <p14:tracePt t="147386" x="1263650" y="5819775"/>
          <p14:tracePt t="147402" x="1230313" y="5819775"/>
          <p14:tracePt t="147421" x="1212850" y="5824538"/>
          <p14:tracePt t="147561" x="1201738" y="5824538"/>
          <p14:tracePt t="147569" x="1196975" y="5830888"/>
          <p14:tracePt t="147585" x="1185863" y="5842000"/>
          <p14:tracePt t="147602" x="1179513" y="5842000"/>
          <p14:tracePt t="147619" x="1174750" y="5853113"/>
          <p14:tracePt t="147637" x="1162050" y="5853113"/>
          <p14:tracePt t="147653" x="1146175" y="5853113"/>
          <p14:tracePt t="147669" x="1135063" y="5853113"/>
          <p14:tracePt t="147826" x="1139825" y="5853113"/>
          <p14:tracePt t="147833" x="1146175" y="5853113"/>
          <p14:tracePt t="147842" x="1150938" y="5853113"/>
          <p14:tracePt t="147851" x="1168400" y="5853113"/>
          <p14:tracePt t="147868" x="1174750" y="5853113"/>
          <p14:tracePt t="147885" x="1179513" y="5853113"/>
          <p14:tracePt t="147902" x="1185863" y="5853113"/>
          <p14:tracePt t="147918" x="1208088" y="5853113"/>
          <p14:tracePt t="147934" x="1236663" y="5859463"/>
          <p14:tracePt t="147952" x="1247775" y="5859463"/>
          <p14:tracePt t="147968" x="1252538" y="5859463"/>
          <p14:tracePt t="147988" x="1292225" y="5864225"/>
          <p14:tracePt t="147994" x="1303338" y="5870575"/>
          <p14:tracePt t="148006" x="1320800" y="5875338"/>
          <p14:tracePt t="148018" x="1338263" y="5875338"/>
          <p14:tracePt t="148043" x="1338263" y="5881688"/>
          <p14:tracePt t="148124" x="1343025" y="5881688"/>
          <p14:tracePt t="148133" x="1349375" y="5881688"/>
          <p14:tracePt t="148151" x="1382713" y="5881688"/>
          <p14:tracePt t="148168" x="1428750" y="5881688"/>
          <p14:tracePt t="148187" x="1444625" y="5881688"/>
          <p14:tracePt t="148201" x="1450975" y="5881688"/>
          <p14:tracePt t="148235" x="1462088" y="5886450"/>
          <p14:tracePt t="148641" x="1466850" y="5899150"/>
          <p14:tracePt t="148810" x="1479550" y="5899150"/>
          <p14:tracePt t="148819" x="1484313" y="5899150"/>
          <p14:tracePt t="148839" x="1517650" y="5899150"/>
          <p14:tracePt t="148862" x="1614488" y="5903913"/>
          <p14:tracePt t="148880" x="1676400" y="5903913"/>
          <p14:tracePt t="148897" x="1760538" y="5903913"/>
          <p14:tracePt t="148913" x="1822450" y="5903913"/>
          <p14:tracePt t="148929" x="1908175" y="5910263"/>
          <p14:tracePt t="148946" x="1974850" y="5921375"/>
          <p14:tracePt t="148965" x="2049463" y="5932488"/>
          <p14:tracePt t="148982" x="2178050" y="5943600"/>
          <p14:tracePt t="148985" x="2224088" y="5943600"/>
          <p14:tracePt t="149004" x="2336800" y="5943600"/>
          <p14:tracePt t="149013" x="2370138" y="5943600"/>
          <p14:tracePt t="149029" x="2444750" y="5943600"/>
          <p14:tracePt t="149046" x="2482850" y="5943600"/>
          <p14:tracePt t="149062" x="2546350" y="5943600"/>
          <p14:tracePt t="149079" x="2630488" y="5932488"/>
          <p14:tracePt t="149098" x="2771775" y="5915025"/>
          <p14:tracePt t="149113" x="2833688" y="5910263"/>
          <p14:tracePt t="149129" x="2867025" y="5903913"/>
          <p14:tracePt t="149146" x="2873375" y="5903913"/>
          <p14:tracePt t="149192" x="2878138" y="5903913"/>
          <p14:tracePt t="149202" x="2889250" y="5903913"/>
          <p14:tracePt t="149212" x="2913063" y="5903913"/>
          <p14:tracePt t="149229" x="2974975" y="5903913"/>
          <p14:tracePt t="149246" x="2997200" y="5903913"/>
          <p14:tracePt t="149262" x="3003550" y="5903913"/>
          <p14:tracePt t="149321" x="3008313" y="5903913"/>
          <p14:tracePt t="149329" x="3030538" y="5903913"/>
          <p14:tracePt t="149346" x="3036888" y="5903913"/>
          <p14:tracePt t="149440" x="3054350" y="5903913"/>
          <p14:tracePt t="149486" x="3059113" y="5903913"/>
          <p14:tracePt t="149500" x="3076575" y="5903913"/>
          <p14:tracePt t="149513" x="3092450" y="5903913"/>
          <p14:tracePt t="149953" x="3098800" y="59039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00BA5-9824-40D6-9488-B25F294E1B4E}"/>
              </a:ext>
            </a:extLst>
          </p:cNvPr>
          <p:cNvSpPr>
            <a:spLocks noGrp="1"/>
          </p:cNvSpPr>
          <p:nvPr>
            <p:ph type="title"/>
          </p:nvPr>
        </p:nvSpPr>
        <p:spPr>
          <a:xfrm>
            <a:off x="838200" y="365126"/>
            <a:ext cx="10515600" cy="679904"/>
          </a:xfrm>
        </p:spPr>
        <p:txBody>
          <a:bodyPr>
            <a:normAutofit fontScale="90000"/>
          </a:bodyPr>
          <a:lstStyle/>
          <a:p>
            <a:r>
              <a:rPr lang="en-US" altLang="zh-CN" b="1" dirty="0"/>
              <a:t>2 Hash Tables</a:t>
            </a:r>
            <a:endParaRPr lang="zh-CN" altLang="en-US" dirty="0"/>
          </a:p>
        </p:txBody>
      </p:sp>
      <p:sp>
        <p:nvSpPr>
          <p:cNvPr id="4" name="矩形 3">
            <a:extLst>
              <a:ext uri="{FF2B5EF4-FFF2-40B4-BE49-F238E27FC236}">
                <a16:creationId xmlns:a16="http://schemas.microsoft.com/office/drawing/2014/main" id="{1A17C91C-319C-4CD6-9273-0D5FF6FA50A4}"/>
              </a:ext>
            </a:extLst>
          </p:cNvPr>
          <p:cNvSpPr/>
          <p:nvPr/>
        </p:nvSpPr>
        <p:spPr>
          <a:xfrm>
            <a:off x="685799" y="1649129"/>
            <a:ext cx="10515599" cy="4131452"/>
          </a:xfrm>
          <a:prstGeom prst="rect">
            <a:avLst/>
          </a:prstGeom>
        </p:spPr>
        <p:txBody>
          <a:bodyPr wrap="square">
            <a:spAutoFit/>
          </a:bodyPr>
          <a:lstStyle/>
          <a:p>
            <a:pPr marL="6350" indent="-6350" algn="just">
              <a:lnSpc>
                <a:spcPct val="103000"/>
              </a:lnSpc>
              <a:spcAft>
                <a:spcPts val="35"/>
              </a:spcAft>
            </a:pPr>
            <a:r>
              <a:rPr lang="en-US" altLang="zh-CN" sz="3200" kern="100" dirty="0">
                <a:solidFill>
                  <a:srgbClr val="000000"/>
                </a:solidFill>
                <a:latin typeface="Calibri" panose="020F0502020204030204" pitchFamily="34" charset="0"/>
                <a:ea typeface="Calibri" panose="020F0502020204030204" pitchFamily="34" charset="0"/>
              </a:rPr>
              <a:t>The algorithm for solving Lights Out is going to use hash tables which will store Lights Out boards that have already been looked at so that you don’t have to do computation for them again. In this part of the examination, you are going to implement a </a:t>
            </a:r>
            <a:r>
              <a:rPr lang="en-US" altLang="zh-CN" sz="3200" kern="100" dirty="0">
                <a:solidFill>
                  <a:srgbClr val="C00000"/>
                </a:solidFill>
                <a:latin typeface="Calibri" panose="020F0502020204030204" pitchFamily="34" charset="0"/>
                <a:ea typeface="Calibri" panose="020F0502020204030204" pitchFamily="34" charset="0"/>
              </a:rPr>
              <a:t>wrapper</a:t>
            </a:r>
            <a:r>
              <a:rPr lang="en-US" altLang="zh-CN" sz="3200" kern="100" dirty="0">
                <a:solidFill>
                  <a:srgbClr val="000000"/>
                </a:solidFill>
                <a:latin typeface="Calibri" panose="020F0502020204030204" pitchFamily="34" charset="0"/>
                <a:ea typeface="Calibri" panose="020F0502020204030204" pitchFamily="34" charset="0"/>
              </a:rPr>
              <a:t> around the polymorphic hash tables implementation from lecture specifically for storing and looking up the bit arrays you implemented in the previous part.</a:t>
            </a:r>
            <a:endParaRPr lang="zh-CN" altLang="zh-CN" sz="3200" kern="100" dirty="0">
              <a:solidFill>
                <a:srgbClr val="000000"/>
              </a:solidFill>
              <a:latin typeface="Calibri" panose="020F0502020204030204" pitchFamily="34" charset="0"/>
              <a:ea typeface="Calibri" panose="020F0502020204030204" pitchFamily="34" charset="0"/>
            </a:endParaRPr>
          </a:p>
        </p:txBody>
      </p:sp>
      <p:pic>
        <p:nvPicPr>
          <p:cNvPr id="12" name="音频 11">
            <a:hlinkClick r:id="" action="ppaction://media"/>
            <a:extLst>
              <a:ext uri="{FF2B5EF4-FFF2-40B4-BE49-F238E27FC236}">
                <a16:creationId xmlns:a16="http://schemas.microsoft.com/office/drawing/2014/main" id="{BA84E901-E623-4017-B880-274D36FA6D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09347763"/>
      </p:ext>
    </p:extLst>
  </p:cSld>
  <p:clrMapOvr>
    <a:masterClrMapping/>
  </p:clrMapOvr>
  <mc:AlternateContent xmlns:mc="http://schemas.openxmlformats.org/markup-compatibility/2006" xmlns:p14="http://schemas.microsoft.com/office/powerpoint/2010/main">
    <mc:Choice Requires="p14">
      <p:transition spd="slow" p14:dur="2000" advTm="61666"/>
    </mc:Choice>
    <mc:Fallback xmlns="">
      <p:transition spd="slow" advTm="61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3752" x="338138" y="5108575"/>
          <p14:tracePt t="3936" x="338138" y="5091113"/>
          <p14:tracePt t="3944" x="333375" y="5091113"/>
          <p14:tracePt t="3956" x="322263" y="5073650"/>
          <p14:tracePt t="3977" x="298450" y="4927600"/>
          <p14:tracePt t="3990" x="298450" y="4883150"/>
          <p14:tracePt t="4006" x="276225" y="4702175"/>
          <p14:tracePt t="4023" x="254000" y="4357688"/>
          <p14:tracePt t="4040" x="236538" y="3973513"/>
          <p14:tracePt t="4061" x="225425" y="3798888"/>
          <p14:tracePt t="4078" x="225425" y="3651250"/>
          <p14:tracePt t="4090" x="225425" y="3527425"/>
          <p14:tracePt t="4106" x="225425" y="3403600"/>
          <p14:tracePt t="4123" x="225425" y="3279775"/>
          <p14:tracePt t="4139" x="225425" y="3189288"/>
          <p14:tracePt t="4157" x="225425" y="3092450"/>
          <p14:tracePt t="4161" x="225425" y="3070225"/>
          <p14:tracePt t="4173" x="231775" y="3030538"/>
          <p14:tracePt t="4189" x="247650" y="2997200"/>
          <p14:tracePt t="4207" x="271463" y="2935288"/>
          <p14:tracePt t="4225" x="287338" y="2873375"/>
          <p14:tracePt t="4243" x="311150" y="2827338"/>
          <p14:tracePt t="4257" x="333375" y="2771775"/>
          <p14:tracePt t="4274" x="349250" y="2709863"/>
          <p14:tracePt t="4291" x="373063" y="2647950"/>
          <p14:tracePt t="4307" x="406400" y="2528888"/>
          <p14:tracePt t="4324" x="434975" y="2387600"/>
          <p14:tracePt t="4340" x="457200" y="2279650"/>
          <p14:tracePt t="4360" x="474663" y="2166938"/>
          <p14:tracePt t="4376" x="485775" y="2003425"/>
          <p14:tracePt t="4393" x="501650" y="1908175"/>
          <p14:tracePt t="4413" x="508000" y="1846263"/>
          <p14:tracePt t="4429" x="525463" y="1789113"/>
          <p14:tracePt t="4440" x="536575" y="1744663"/>
          <p14:tracePt t="4457" x="541338" y="1709738"/>
          <p14:tracePt t="4473" x="552450" y="1704975"/>
          <p14:tracePt t="4586" x="565150" y="1704975"/>
          <p14:tracePt t="4598" x="569913" y="1704975"/>
          <p14:tracePt t="4606" x="576263" y="1704975"/>
          <p14:tracePt t="4623" x="592138" y="1704975"/>
          <p14:tracePt t="4640" x="717550" y="1744663"/>
          <p14:tracePt t="4658" x="869950" y="1784350"/>
          <p14:tracePt t="4665" x="954088" y="1806575"/>
          <p14:tracePt t="4678" x="998538" y="1811338"/>
          <p14:tracePt t="4691" x="1044575" y="1839913"/>
          <p14:tracePt t="4706" x="1084263" y="1857375"/>
          <p14:tracePt t="4723" x="1139825" y="1873250"/>
          <p14:tracePt t="4739" x="1201738" y="1890713"/>
          <p14:tracePt t="4761" x="1327150" y="1912938"/>
          <p14:tracePt t="4781" x="1365250" y="1912938"/>
          <p14:tracePt t="4792" x="1389063" y="1919288"/>
          <p14:tracePt t="4806" x="1404938" y="1924050"/>
          <p14:tracePt t="4826" x="1444625" y="1947863"/>
          <p14:tracePt t="4841" x="1473200" y="1958975"/>
          <p14:tracePt t="4861" x="1552575" y="1981200"/>
          <p14:tracePt t="4874" x="1597025" y="2003425"/>
          <p14:tracePt t="4891" x="1654175" y="2009775"/>
          <p14:tracePt t="4907" x="1665288" y="2014538"/>
          <p14:tracePt t="4924" x="1676400" y="2014538"/>
          <p14:tracePt t="4944" x="1682750" y="2014538"/>
          <p14:tracePt t="4968" x="1682750" y="2020888"/>
          <p14:tracePt t="4977" x="1698625" y="2025650"/>
          <p14:tracePt t="4989" x="1704975" y="2025650"/>
          <p14:tracePt t="5009" x="1744663" y="2049463"/>
          <p14:tracePt t="5028" x="1760538" y="2060575"/>
          <p14:tracePt t="6250" x="1795463" y="2060575"/>
          <p14:tracePt t="6259" x="1817688" y="2049463"/>
          <p14:tracePt t="6277" x="2127250" y="1981200"/>
          <p14:tracePt t="6292" x="2674938" y="1924050"/>
          <p14:tracePt t="6306" x="2963863" y="1924050"/>
          <p14:tracePt t="6326" x="3025775" y="1924050"/>
          <p14:tracePt t="6339" x="3070225" y="1924050"/>
          <p14:tracePt t="6359" x="3121025" y="1924050"/>
          <p14:tracePt t="6372" x="3200400" y="1924050"/>
          <p14:tracePt t="6389" x="3279775" y="1924050"/>
          <p14:tracePt t="6410" x="3319463" y="1924050"/>
          <p14:tracePt t="6426" x="3330575" y="1924050"/>
          <p14:tracePt t="6439" x="3352800" y="1924050"/>
          <p14:tracePt t="6457" x="3381375" y="1936750"/>
          <p14:tracePt t="6476" x="3421063" y="1936750"/>
          <p14:tracePt t="6489" x="3465513" y="1941513"/>
          <p14:tracePt t="6506" x="3482975" y="1941513"/>
          <p14:tracePt t="6524" x="3498850" y="1947863"/>
          <p14:tracePt t="6541" x="3522663" y="1947863"/>
          <p14:tracePt t="6562" x="3544888" y="1947863"/>
          <p14:tracePt t="6579" x="3556000" y="1947863"/>
          <p14:tracePt t="6589" x="3567113" y="1947863"/>
          <p14:tracePt t="6622" x="3573463" y="1947863"/>
          <p14:tracePt t="8440" x="3573463" y="1952625"/>
          <p14:tracePt t="8448" x="3617913" y="1970088"/>
          <p14:tracePt t="8456" x="3686175" y="1992313"/>
          <p14:tracePt t="8474" x="4187825" y="2038350"/>
          <p14:tracePt t="8489" x="4718050" y="2089150"/>
          <p14:tracePt t="8507" x="4859338" y="2144713"/>
          <p14:tracePt t="8524" x="5097463" y="2206625"/>
          <p14:tracePt t="8538" x="5276850" y="2206625"/>
          <p14:tracePt t="8555" x="5492750" y="2166938"/>
          <p14:tracePt t="8571" x="5645150" y="2122488"/>
          <p14:tracePt t="8588" x="5762625" y="2076450"/>
          <p14:tracePt t="8606" x="5870575" y="2049463"/>
          <p14:tracePt t="8622" x="5976938" y="2020888"/>
          <p14:tracePt t="8638" x="6000750" y="2020888"/>
          <p14:tracePt t="8656" x="6016625" y="2020888"/>
          <p14:tracePt t="8667" x="6027738" y="2020888"/>
          <p14:tracePt t="8678" x="6045200" y="2043113"/>
          <p14:tracePt t="8688" x="6067425" y="2071688"/>
          <p14:tracePt t="8705" x="6140450" y="2093913"/>
          <p14:tracePt t="8722" x="6226175" y="2116138"/>
          <p14:tracePt t="8738" x="6299200" y="2127250"/>
          <p14:tracePt t="8758" x="6305550" y="2133600"/>
          <p14:tracePt t="8790" x="6270625" y="2111375"/>
          <p14:tracePt t="8806" x="6208713" y="2089150"/>
          <p14:tracePt t="8824" x="6186488" y="2082800"/>
          <p14:tracePt t="8928" x="6180138" y="2082800"/>
          <p14:tracePt t="8937" x="6175375" y="2089150"/>
          <p14:tracePt t="8945" x="6164263" y="2089150"/>
          <p14:tracePt t="8955" x="6153150" y="2093913"/>
          <p14:tracePt t="8971" x="6124575" y="2105025"/>
          <p14:tracePt t="8992" x="6067425" y="2127250"/>
          <p14:tracePt t="9005" x="6016625" y="2139950"/>
          <p14:tracePt t="9022" x="5864225" y="2184400"/>
          <p14:tracePt t="9038" x="5576888" y="2263775"/>
          <p14:tracePt t="9057" x="5316538" y="2330450"/>
          <p14:tracePt t="9072" x="5289550" y="2336800"/>
          <p14:tracePt t="9457" x="5283200" y="2336800"/>
          <p14:tracePt t="9475" x="5272088" y="2336800"/>
          <p14:tracePt t="9488" x="5265738" y="2336800"/>
          <p14:tracePt t="9504" x="5260975" y="2336800"/>
          <p14:tracePt t="9538" x="5254625" y="2336800"/>
          <p14:tracePt t="9937" x="5260975" y="2354263"/>
          <p14:tracePt t="9945" x="5322888" y="2354263"/>
          <p14:tracePt t="9954" x="5384800" y="2359025"/>
          <p14:tracePt t="9975" x="5486400" y="2359025"/>
          <p14:tracePt t="9988" x="5599113" y="2359025"/>
          <p14:tracePt t="10006" x="5722938" y="2359025"/>
          <p14:tracePt t="10021" x="5848350" y="2359025"/>
          <p14:tracePt t="10038" x="5915025" y="2359025"/>
          <p14:tracePt t="10061" x="5932488" y="2359025"/>
          <p14:tracePt t="10071" x="5954713" y="2359025"/>
          <p14:tracePt t="10088" x="6000750" y="2359025"/>
          <p14:tracePt t="10105" x="6045200" y="2347913"/>
          <p14:tracePt t="10121" x="6078538" y="2336800"/>
          <p14:tracePt t="10139" x="6113463" y="2330450"/>
          <p14:tracePt t="10158" x="6118225" y="2325688"/>
          <p14:tracePt t="10176" x="6129338" y="2319338"/>
          <p14:tracePt t="10188" x="6135688" y="2319338"/>
          <p14:tracePt t="10210" x="6197600" y="2319338"/>
          <p14:tracePt t="10224" x="6230938" y="2319338"/>
          <p14:tracePt t="10240" x="6327775" y="2319338"/>
          <p14:tracePt t="10257" x="6383338" y="2319338"/>
          <p14:tracePt t="10271" x="6418263" y="2303463"/>
          <p14:tracePt t="10292" x="6434138" y="2297113"/>
          <p14:tracePt t="10306" x="6445250" y="2297113"/>
          <p14:tracePt t="10326" x="6451600" y="2292350"/>
          <p14:tracePt t="10373" x="6462713" y="2292350"/>
          <p14:tracePt t="10521" x="6469063" y="2292350"/>
          <p14:tracePt t="10649" x="6457950" y="2292350"/>
          <p14:tracePt t="10663" x="6440488" y="2292350"/>
          <p14:tracePt t="10744" x="6434138" y="2292350"/>
          <p14:tracePt t="10759" x="6411913" y="2292350"/>
          <p14:tracePt t="10774" x="6407150" y="2292350"/>
          <p14:tracePt t="10789" x="6383338" y="2292350"/>
          <p14:tracePt t="10805" x="6356350" y="2292350"/>
          <p14:tracePt t="10822" x="6332538" y="2308225"/>
          <p14:tracePt t="10838" x="6321425" y="2308225"/>
          <p14:tracePt t="10859" x="6180138" y="2319338"/>
          <p14:tracePt t="10873" x="6011863" y="2319338"/>
          <p14:tracePt t="10889" x="5875338" y="2319338"/>
          <p14:tracePt t="10905" x="5683250" y="2319338"/>
          <p14:tracePt t="10923" x="5503863" y="2330450"/>
          <p14:tracePt t="10940" x="5402263" y="2330450"/>
          <p14:tracePt t="10958" x="5356225" y="2330450"/>
          <p14:tracePt t="10971" x="5289550" y="2330450"/>
          <p14:tracePt t="10988" x="5243513" y="2330450"/>
          <p14:tracePt t="11004" x="5192713" y="2319338"/>
          <p14:tracePt t="11027" x="5148263" y="2297113"/>
          <p14:tracePt t="11047" x="5141913" y="2297113"/>
          <p14:tracePt t="11056" x="5130800" y="2297113"/>
          <p14:tracePt t="11071" x="5108575" y="2297113"/>
          <p14:tracePt t="11088" x="5080000" y="2297113"/>
          <p14:tracePt t="11107" x="5029200" y="2297113"/>
          <p14:tracePt t="11131" x="4989513" y="2297113"/>
          <p14:tracePt t="11142" x="4978400" y="2297113"/>
          <p14:tracePt t="11155" x="4933950" y="2297113"/>
          <p14:tracePt t="11161" x="4899025" y="2303463"/>
          <p14:tracePt t="11172" x="4887913" y="2303463"/>
          <p14:tracePt t="11195" x="4819650" y="2303463"/>
          <p14:tracePt t="11210" x="4757738" y="2303463"/>
          <p14:tracePt t="11221" x="4724400" y="2303463"/>
          <p14:tracePt t="11238" x="4662488" y="2303463"/>
          <p14:tracePt t="11254" x="4600575" y="2303463"/>
          <p14:tracePt t="11274" x="4565650" y="2303463"/>
          <p14:tracePt t="11287" x="4560888" y="2303463"/>
          <p14:tracePt t="11304" x="4549775" y="2303463"/>
          <p14:tracePt t="11326" x="4543425" y="2303463"/>
          <p14:tracePt t="11338" x="4538663" y="2303463"/>
          <p14:tracePt t="11359" x="4527550" y="2303463"/>
          <p14:tracePt t="11371" x="4510088" y="2303463"/>
          <p14:tracePt t="11387" x="4503738" y="2292350"/>
          <p14:tracePt t="11729" x="4510088" y="2292350"/>
          <p14:tracePt t="11745" x="4538663" y="2292350"/>
          <p14:tracePt t="11760" x="4589463" y="2292350"/>
          <p14:tracePt t="11771" x="4622800" y="2292350"/>
          <p14:tracePt t="11787" x="4679950" y="2292350"/>
          <p14:tracePt t="11804" x="4706938" y="2292350"/>
          <p14:tracePt t="11821" x="4752975" y="2297113"/>
          <p14:tracePt t="11843" x="4894263" y="2297113"/>
          <p14:tracePt t="11863" x="5035550" y="2286000"/>
          <p14:tracePt t="11871" x="5073650" y="2268538"/>
          <p14:tracePt t="11889" x="5141913" y="2252663"/>
          <p14:tracePt t="11906" x="5153025" y="2252663"/>
          <p14:tracePt t="11943" x="5164138" y="2252663"/>
          <p14:tracePt t="11955" x="5226050" y="2252663"/>
          <p14:tracePt t="11970" x="5305425" y="2252663"/>
          <p14:tracePt t="11991" x="5362575" y="2252663"/>
          <p14:tracePt t="12006" x="5373688" y="2252663"/>
          <p14:tracePt t="12033" x="5384800" y="2252663"/>
          <p14:tracePt t="12043" x="5402263" y="2252663"/>
          <p14:tracePt t="12058" x="5435600" y="2252663"/>
          <p14:tracePt t="12072" x="5503863" y="2252663"/>
          <p14:tracePt t="12087" x="5616575" y="2252663"/>
          <p14:tracePt t="12105" x="5722938" y="2252663"/>
          <p14:tracePt t="12122" x="5813425" y="2252663"/>
          <p14:tracePt t="12139" x="5892800" y="2252663"/>
          <p14:tracePt t="12158" x="6000750" y="2257425"/>
          <p14:tracePt t="12163" x="6034088" y="2263775"/>
          <p14:tracePt t="12172" x="6113463" y="2274888"/>
          <p14:tracePt t="12189" x="6230938" y="2286000"/>
          <p14:tracePt t="12210" x="6445250" y="2286000"/>
          <p14:tracePt t="12224" x="6508750" y="2286000"/>
          <p14:tracePt t="12434" x="6502400" y="2286000"/>
          <p14:tracePt t="12444" x="6469063" y="2286000"/>
          <p14:tracePt t="12454" x="6423025" y="2286000"/>
          <p14:tracePt t="12472" x="6378575" y="2308225"/>
          <p14:tracePt t="12491" x="6343650" y="2314575"/>
          <p14:tracePt t="12504" x="6305550" y="2314575"/>
          <p14:tracePt t="12521" x="6276975" y="2319338"/>
          <p14:tracePt t="12539" x="6254750" y="2319338"/>
          <p14:tracePt t="12555" x="6215063" y="2319338"/>
          <p14:tracePt t="12574" x="6135688" y="2319338"/>
          <p14:tracePt t="12587" x="5983288" y="2325688"/>
          <p14:tracePt t="12604" x="5835650" y="2336800"/>
          <p14:tracePt t="12621" x="5700713" y="2336800"/>
          <p14:tracePt t="12637" x="5543550" y="2336800"/>
          <p14:tracePt t="12658" x="5327650" y="2336800"/>
          <p14:tracePt t="12664" x="5260975" y="2336800"/>
          <p14:tracePt t="12673" x="5170488" y="2336800"/>
          <p14:tracePt t="12688" x="4933950" y="2336800"/>
          <p14:tracePt t="12705" x="4706938" y="2325688"/>
          <p14:tracePt t="12723" x="4538663" y="2297113"/>
          <p14:tracePt t="12740" x="4368800" y="2286000"/>
          <p14:tracePt t="12755" x="4187825" y="2268538"/>
          <p14:tracePt t="12771" x="3962400" y="2252663"/>
          <p14:tracePt t="12788" x="3686175" y="2217738"/>
          <p14:tracePt t="12812" x="3319463" y="2190750"/>
          <p14:tracePt t="12832" x="2963863" y="2155825"/>
          <p14:tracePt t="12844" x="2884488" y="2144713"/>
          <p14:tracePt t="12854" x="2822575" y="2127250"/>
          <p14:tracePt t="12856" x="2787650" y="2127250"/>
          <p14:tracePt t="12873" x="2771775" y="2122488"/>
          <p14:tracePt t="12985" x="2776538" y="2122488"/>
          <p14:tracePt t="12995" x="2787650" y="2122488"/>
          <p14:tracePt t="13004" x="2833688" y="2122488"/>
          <p14:tracePt t="13020" x="2957513" y="2122488"/>
          <p14:tracePt t="13041" x="3189288" y="2076450"/>
          <p14:tracePt t="13054" x="3268663" y="2071688"/>
          <p14:tracePt t="13071" x="3573463" y="2014538"/>
          <p14:tracePt t="13090" x="3803650" y="1981200"/>
          <p14:tracePt t="13109" x="4176713" y="1970088"/>
          <p14:tracePt t="13121" x="4640263" y="1970088"/>
          <p14:tracePt t="13137" x="5238750" y="1970088"/>
          <p14:tracePt t="13155" x="5813425" y="1970088"/>
          <p14:tracePt t="13163" x="6045200" y="1970088"/>
          <p14:tracePt t="13181" x="6372225" y="1970088"/>
          <p14:tracePt t="13201" x="6535738" y="1970088"/>
          <p14:tracePt t="13211" x="6546850" y="1970088"/>
          <p14:tracePt t="13221" x="6564313" y="1970088"/>
          <p14:tracePt t="13237" x="6632575" y="1970088"/>
          <p14:tracePt t="13254" x="6727825" y="1952625"/>
          <p14:tracePt t="13275" x="6891338" y="1936750"/>
          <p14:tracePt t="13292" x="6970713" y="1930400"/>
          <p14:tracePt t="13305" x="7010400" y="1924050"/>
          <p14:tracePt t="13326" x="7021513" y="1924050"/>
          <p14:tracePt t="13337" x="7043738" y="1924050"/>
          <p14:tracePt t="13355" x="7054850" y="1919288"/>
          <p14:tracePt t="13401" x="7067550" y="1919288"/>
          <p14:tracePt t="13410" x="7072313" y="1919288"/>
          <p14:tracePt t="13424" x="7083425" y="1919288"/>
          <p14:tracePt t="13442" x="7112000" y="1919288"/>
          <p14:tracePt t="13462" x="7134225" y="1930400"/>
          <p14:tracePt t="13471" x="7169150" y="1947863"/>
          <p14:tracePt t="13488" x="7196138" y="1947863"/>
          <p14:tracePt t="13505" x="7219950" y="1952625"/>
          <p14:tracePt t="13525" x="7231063" y="1952625"/>
          <p14:tracePt t="13541" x="7235825" y="1952625"/>
          <p14:tracePt t="13554" x="7242175" y="1952625"/>
          <p14:tracePt t="13570" x="7264400" y="1958975"/>
          <p14:tracePt t="13588" x="7286625" y="1958975"/>
          <p14:tracePt t="13604" x="7292975" y="1958975"/>
          <p14:tracePt t="13620" x="7297738" y="1963738"/>
          <p14:tracePt t="13642" x="7308850" y="1987550"/>
          <p14:tracePt t="13657" x="7315200" y="1992313"/>
          <p14:tracePt t="13672" x="7315200" y="2003425"/>
          <p14:tracePt t="13689" x="7315200" y="2014538"/>
          <p14:tracePt t="13704" x="7315200" y="2025650"/>
          <p14:tracePt t="13725" x="7315200" y="2038350"/>
          <p14:tracePt t="13743" x="7315200" y="2060575"/>
          <p14:tracePt t="13754" x="7315200" y="2071688"/>
          <p14:tracePt t="13771" x="7308850" y="2093913"/>
          <p14:tracePt t="13788" x="7304088" y="2105025"/>
          <p14:tracePt t="13805" x="7281863" y="2127250"/>
          <p14:tracePt t="13825" x="7270750" y="2139950"/>
          <p14:tracePt t="13841" x="7253288" y="2155825"/>
          <p14:tracePt t="13856" x="7231063" y="2173288"/>
          <p14:tracePt t="13871" x="7224713" y="2173288"/>
          <p14:tracePt t="13888" x="7207250" y="2173288"/>
          <p14:tracePt t="13905" x="7191375" y="2184400"/>
          <p14:tracePt t="13925" x="7180263" y="2190750"/>
          <p14:tracePt t="13938" x="7169150" y="2190750"/>
          <p14:tracePt t="13955" x="7129463" y="2190750"/>
          <p14:tracePt t="13971" x="7067550" y="2190750"/>
          <p14:tracePt t="13992" x="7010400" y="2190750"/>
          <p14:tracePt t="14006" x="6942138" y="2190750"/>
          <p14:tracePt t="14023" x="6858000" y="2190750"/>
          <p14:tracePt t="14037" x="6767513" y="2201863"/>
          <p14:tracePt t="14054" x="6661150" y="2217738"/>
          <p14:tracePt t="14071" x="6451600" y="2235200"/>
          <p14:tracePt t="14094" x="6292850" y="2241550"/>
          <p14:tracePt t="14114" x="6096000" y="2268538"/>
          <p14:tracePt t="14124" x="6027738" y="2268538"/>
          <p14:tracePt t="14137" x="6022975" y="2268538"/>
          <p14:tracePt t="14154" x="6016625" y="2274888"/>
          <p14:tracePt t="14192" x="6022975" y="2274888"/>
          <p14:tracePt t="14206" x="6038850" y="2274888"/>
          <p14:tracePt t="14220" x="6062663" y="2263775"/>
          <p14:tracePt t="14237" x="6084888" y="2246313"/>
          <p14:tracePt t="14256" x="6169025" y="2241550"/>
          <p14:tracePt t="14277" x="6259513" y="2241550"/>
          <p14:tracePt t="14290" x="6350000" y="2241550"/>
          <p14:tracePt t="14304" x="6480175" y="2224088"/>
          <p14:tracePt t="14323" x="6575425" y="2201863"/>
          <p14:tracePt t="14337" x="6648450" y="2184400"/>
          <p14:tracePt t="14359" x="6699250" y="2184400"/>
          <p14:tracePt t="14371" x="6762750" y="2173288"/>
          <p14:tracePt t="14387" x="6851650" y="2173288"/>
          <p14:tracePt t="14405" x="7021513" y="2173288"/>
          <p14:tracePt t="14428" x="7281863" y="2173288"/>
          <p14:tracePt t="14437" x="7372350" y="2144713"/>
          <p14:tracePt t="14455" x="7500938" y="2116138"/>
          <p14:tracePt t="14472" x="7562850" y="2105025"/>
          <p14:tracePt t="14489" x="7620000" y="2089150"/>
          <p14:tracePt t="14509" x="7721600" y="2082800"/>
          <p14:tracePt t="14527" x="7851775" y="2071688"/>
          <p14:tracePt t="14537" x="7964488" y="2065338"/>
          <p14:tracePt t="14555" x="8054975" y="2065338"/>
          <p14:tracePt t="14571" x="8105775" y="2065338"/>
          <p14:tracePt t="14587" x="8172450" y="2065338"/>
          <p14:tracePt t="14608" x="8274050" y="2065338"/>
          <p14:tracePt t="14620" x="8324850" y="2065338"/>
          <p14:tracePt t="14637" x="8461375" y="2093913"/>
          <p14:tracePt t="14655" x="8720138" y="2155825"/>
          <p14:tracePt t="14662" x="8861425" y="2201863"/>
          <p14:tracePt t="14673" x="9082088" y="2268538"/>
          <p14:tracePt t="14690" x="9223375" y="2308225"/>
          <p14:tracePt t="14714" x="9364663" y="2336800"/>
          <p14:tracePt t="14725" x="9380538" y="2336800"/>
          <p14:tracePt t="14738" x="9409113" y="2336800"/>
          <p14:tracePt t="14754" x="9426575" y="2336800"/>
          <p14:tracePt t="14772" x="9442450" y="2336800"/>
          <p14:tracePt t="14793" x="9448800" y="2336800"/>
          <p14:tracePt t="14815" x="9466263" y="2336800"/>
          <p14:tracePt t="14825" x="9482138" y="2336800"/>
          <p14:tracePt t="14841" x="9510713" y="2336800"/>
          <p14:tracePt t="14854" x="9517063" y="2336800"/>
          <p14:tracePt t="14870" x="9521825" y="2336800"/>
          <p14:tracePt t="14887" x="9544050" y="2325688"/>
          <p14:tracePt t="14906" x="9567863" y="2319338"/>
          <p14:tracePt t="14922" x="9645650" y="2319338"/>
          <p14:tracePt t="14945" x="9821863" y="2303463"/>
          <p14:tracePt t="14960" x="9912350" y="2303463"/>
          <p14:tracePt t="14971" x="9934575" y="2297113"/>
          <p14:tracePt t="15025" x="9945688" y="2297113"/>
          <p14:tracePt t="15036" x="9974263" y="2297113"/>
          <p14:tracePt t="15053" x="10080625" y="2297113"/>
          <p14:tracePt t="15070" x="10160000" y="2279650"/>
          <p14:tracePt t="15089" x="10221913" y="2263775"/>
          <p14:tracePt t="15138" x="10228263" y="2263775"/>
          <p14:tracePt t="15193" x="10228263" y="2257425"/>
          <p14:tracePt t="15201" x="10221913" y="2257425"/>
          <p14:tracePt t="15221" x="10182225" y="2257425"/>
          <p14:tracePt t="15242" x="9974263" y="2257425"/>
          <p14:tracePt t="15255" x="9702800" y="2257425"/>
          <p14:tracePt t="15272" x="9188450" y="2279650"/>
          <p14:tracePt t="15287" x="8788400" y="2330450"/>
          <p14:tracePt t="15303" x="7834313" y="2449513"/>
          <p14:tracePt t="15321" x="7169150" y="2540000"/>
          <p14:tracePt t="15346" x="5842000" y="2652713"/>
          <p14:tracePt t="15358" x="5351463" y="2686050"/>
          <p14:tracePt t="15370" x="4103688" y="2776538"/>
          <p14:tracePt t="15386" x="2997200" y="2844800"/>
          <p14:tracePt t="15404" x="2303463" y="2952750"/>
          <p14:tracePt t="15421" x="2076450" y="2990850"/>
          <p14:tracePt t="15439" x="1987550" y="3014663"/>
          <p14:tracePt t="15455" x="1958975" y="3019425"/>
          <p14:tracePt t="15472" x="1873250" y="3048000"/>
          <p14:tracePt t="15489" x="1771650" y="3087688"/>
          <p14:tracePt t="15505" x="1698625" y="3121025"/>
          <p14:tracePt t="15521" x="1647825" y="3155950"/>
          <p14:tracePt t="15537" x="1619250" y="3171825"/>
          <p14:tracePt t="15554" x="1608138" y="3182938"/>
          <p14:tracePt t="15573" x="1574800" y="3200400"/>
          <p14:tracePt t="15587" x="1557338" y="3206750"/>
          <p14:tracePt t="15736" x="1552575" y="3206750"/>
          <p14:tracePt t="15749" x="1541463" y="3206750"/>
          <p14:tracePt t="15768" x="1541463" y="3160713"/>
          <p14:tracePt t="15778" x="1546225" y="3143250"/>
          <p14:tracePt t="15791" x="1574800" y="3087688"/>
          <p14:tracePt t="15804" x="1585913" y="3070225"/>
          <p14:tracePt t="15824" x="1670050" y="2990850"/>
          <p14:tracePt t="15837" x="1698625" y="2974975"/>
          <p14:tracePt t="15857" x="1835150" y="2901950"/>
          <p14:tracePt t="15871" x="1936750" y="2851150"/>
          <p14:tracePt t="15887" x="1987550" y="2838450"/>
          <p14:tracePt t="15905" x="2043113" y="2833688"/>
          <p14:tracePt t="15924" x="2093913" y="2816225"/>
          <p14:tracePt t="15941" x="2178050" y="2811463"/>
          <p14:tracePt t="15961" x="2241550" y="2805113"/>
          <p14:tracePt t="15987" x="2246313" y="2805113"/>
          <p14:tracePt t="16048" x="2252663" y="2805113"/>
          <p14:tracePt t="16058" x="2257425" y="2800350"/>
          <p14:tracePt t="16345" x="2268538" y="2794000"/>
          <p14:tracePt t="16356" x="2292350" y="2794000"/>
          <p14:tracePt t="16372" x="2381250" y="2765425"/>
          <p14:tracePt t="16388" x="2528888" y="2749550"/>
          <p14:tracePt t="16404" x="2686050" y="2736850"/>
          <p14:tracePt t="16421" x="2760663" y="2732088"/>
          <p14:tracePt t="16440" x="2851150" y="2714625"/>
          <p14:tracePt t="16454" x="2884488" y="2714625"/>
          <p14:tracePt t="16470" x="2935288" y="2714625"/>
          <p14:tracePt t="16490" x="3121025" y="2714625"/>
          <p14:tracePt t="16505" x="3308350" y="2725738"/>
          <p14:tracePt t="16520" x="3454400" y="2736850"/>
          <p14:tracePt t="16537" x="3494088" y="2736850"/>
          <p14:tracePt t="16565" x="3505200" y="2743200"/>
          <p14:tracePt t="16600" x="3505200" y="2749550"/>
          <p14:tracePt t="16609" x="3511550" y="2754313"/>
          <p14:tracePt t="16620" x="3516313" y="2754313"/>
          <p14:tracePt t="16637" x="3533775" y="2760663"/>
          <p14:tracePt t="16656" x="3573463" y="2771775"/>
          <p14:tracePt t="16671" x="3578225" y="2771775"/>
          <p14:tracePt t="16687" x="3589338" y="2776538"/>
          <p14:tracePt t="16723" x="3595688" y="2776538"/>
          <p14:tracePt t="16737" x="3613150" y="2782888"/>
          <p14:tracePt t="16754" x="3635375" y="2782888"/>
          <p14:tracePt t="16774" x="3657600" y="2782888"/>
          <p14:tracePt t="16791" x="3697288" y="2800350"/>
          <p14:tracePt t="16804" x="3702050" y="2800350"/>
          <p14:tracePt t="16851" x="3714750" y="2800350"/>
          <p14:tracePt t="16862" x="3725863" y="2800350"/>
          <p14:tracePt t="16869" x="3736975" y="2800350"/>
          <p14:tracePt t="16886" x="3748088" y="2800350"/>
          <p14:tracePt t="16904" x="3776663" y="2800350"/>
          <p14:tracePt t="16921" x="3792538" y="2800350"/>
          <p14:tracePt t="16939" x="3821113" y="2800350"/>
          <p14:tracePt t="16953" x="3854450" y="2811463"/>
          <p14:tracePt t="16969" x="3905250" y="2816225"/>
          <p14:tracePt t="16989" x="3956050" y="2816225"/>
          <p14:tracePt t="17004" x="4024313" y="2822575"/>
          <p14:tracePt t="17021" x="4070350" y="2822575"/>
          <p14:tracePt t="17036" x="4103688" y="2822575"/>
          <p14:tracePt t="17053" x="4125913" y="2822575"/>
          <p14:tracePt t="17072" x="4159250" y="2816225"/>
          <p14:tracePt t="17087" x="4216400" y="2787650"/>
          <p14:tracePt t="17105" x="4238625" y="2782888"/>
          <p14:tracePt t="17122" x="4249738" y="2776538"/>
          <p14:tracePt t="17264" x="4244975" y="2776538"/>
          <p14:tracePt t="17272" x="4238625" y="2776538"/>
          <p14:tracePt t="17287" x="4233863" y="2776538"/>
          <p14:tracePt t="17303" x="4222750" y="2776538"/>
          <p14:tracePt t="17323" x="4216400" y="2776538"/>
          <p14:tracePt t="17496" x="4222750" y="2771775"/>
          <p14:tracePt t="17505" x="4227513" y="2771775"/>
          <p14:tracePt t="17520" x="4244975" y="2771775"/>
          <p14:tracePt t="17536" x="4249738" y="2765425"/>
          <p14:tracePt t="17554" x="4256088" y="2765425"/>
          <p14:tracePt t="17593" x="4260850" y="2765425"/>
          <p14:tracePt t="17602" x="4273550" y="2765425"/>
          <p14:tracePt t="17620" x="4284663" y="2765425"/>
          <p14:tracePt t="17688" x="4289425" y="2765425"/>
          <p14:tracePt t="17696" x="4295775" y="2765425"/>
          <p14:tracePt t="17712" x="4306888" y="2765425"/>
          <p14:tracePt t="17721" x="4318000" y="2765425"/>
          <p14:tracePt t="17736" x="4402138" y="2754313"/>
          <p14:tracePt t="17754" x="4476750" y="2743200"/>
          <p14:tracePt t="17771" x="4510088" y="2736850"/>
          <p14:tracePt t="17788" x="4583113" y="2725738"/>
          <p14:tracePt t="17803" x="4656138" y="2714625"/>
          <p14:tracePt t="17824" x="4837113" y="2714625"/>
          <p14:tracePt t="17836" x="4894263" y="2714625"/>
          <p14:tracePt t="17854" x="5029200" y="2714625"/>
          <p14:tracePt t="17869" x="5113338" y="2714625"/>
          <p14:tracePt t="17886" x="5170488" y="2714625"/>
          <p14:tracePt t="17902" x="5214938" y="2714625"/>
          <p14:tracePt t="17921" x="5272088" y="2714625"/>
          <p14:tracePt t="17936" x="5322888" y="2725738"/>
          <p14:tracePt t="17953" x="5373688" y="2743200"/>
          <p14:tracePt t="17972" x="5402263" y="2760663"/>
          <p14:tracePt t="17986" x="5407025" y="2760663"/>
          <p14:tracePt t="18035" x="5418138" y="2765425"/>
          <p14:tracePt t="18048" x="5424488" y="2765425"/>
          <p14:tracePt t="18065" x="5435600" y="2771775"/>
          <p14:tracePt t="18088" x="5441950" y="2771775"/>
          <p14:tracePt t="18104" x="5446713" y="2776538"/>
          <p14:tracePt t="18114" x="5453063" y="2776538"/>
          <p14:tracePt t="18123" x="5457825" y="2776538"/>
          <p14:tracePt t="18138" x="5480050" y="2776538"/>
          <p14:tracePt t="18153" x="5514975" y="2794000"/>
          <p14:tracePt t="18171" x="5554663" y="2800350"/>
          <p14:tracePt t="18191" x="5599113" y="2805113"/>
          <p14:tracePt t="18207" x="5695950" y="2811463"/>
          <p14:tracePt t="18221" x="5729288" y="2811463"/>
          <p14:tracePt t="18236" x="5757863" y="2811463"/>
          <p14:tracePt t="18252" x="5784850" y="2811463"/>
          <p14:tracePt t="18269" x="5830888" y="2800350"/>
          <p14:tracePt t="18286" x="5870575" y="2787650"/>
          <p14:tracePt t="18307" x="5915025" y="2776538"/>
          <p14:tracePt t="18324" x="5932488" y="2776538"/>
          <p14:tracePt t="18336" x="5937250" y="2771775"/>
          <p14:tracePt t="18376" x="5943600" y="2771775"/>
          <p14:tracePt t="18398" x="5949950" y="2771775"/>
          <p14:tracePt t="18409" x="5961063" y="2771775"/>
          <p14:tracePt t="18436" x="5976938" y="2771775"/>
          <p14:tracePt t="18453" x="5983288" y="2771775"/>
          <p14:tracePt t="18520" x="5994400" y="2771775"/>
          <p14:tracePt t="18530" x="6005513" y="2771775"/>
          <p14:tracePt t="18537" x="6011863" y="2771775"/>
          <p14:tracePt t="18554" x="6016625" y="2771775"/>
          <p14:tracePt t="18571" x="6027738" y="2771775"/>
          <p14:tracePt t="18585" x="6045200" y="2771775"/>
          <p14:tracePt t="18602" x="6056313" y="2771775"/>
          <p14:tracePt t="18619" x="6078538" y="2765425"/>
          <p14:tracePt t="18636" x="6102350" y="2754313"/>
          <p14:tracePt t="18655" x="6124575" y="2749550"/>
          <p14:tracePt t="18705" x="6129338" y="2754313"/>
          <p14:tracePt t="18888" x="6129338" y="2760663"/>
          <p14:tracePt t="18913" x="6124575" y="2760663"/>
          <p14:tracePt t="18923" x="6118225" y="2760663"/>
          <p14:tracePt t="18936" x="6113463" y="2760663"/>
          <p14:tracePt t="19056" x="6107113" y="2760663"/>
          <p14:tracePt t="19065" x="6102350" y="2760663"/>
          <p14:tracePt t="19336" x="6102350" y="2754313"/>
          <p14:tracePt t="19409" x="6113463" y="2754313"/>
          <p14:tracePt t="19417" x="6118225" y="2754313"/>
          <p14:tracePt t="19424" x="6135688" y="2754313"/>
          <p14:tracePt t="19436" x="6153150" y="2754313"/>
          <p14:tracePt t="19452" x="6169025" y="2754313"/>
          <p14:tracePt t="19471" x="6203950" y="2749550"/>
          <p14:tracePt t="19486" x="6248400" y="2743200"/>
          <p14:tracePt t="19502" x="6254750" y="2743200"/>
          <p14:tracePt t="19519" x="6288088" y="2743200"/>
          <p14:tracePt t="19538" x="6327775" y="2743200"/>
          <p14:tracePt t="19552" x="6332538" y="2743200"/>
          <p14:tracePt t="19569" x="6350000" y="2743200"/>
          <p14:tracePt t="19648" x="6356350" y="2743200"/>
          <p14:tracePt t="19673" x="6361113" y="2749550"/>
          <p14:tracePt t="19905" x="6361113" y="2743200"/>
          <p14:tracePt t="19913" x="6356350" y="2736850"/>
          <p14:tracePt t="19921" x="6332538" y="2736850"/>
          <p14:tracePt t="19940" x="6281738" y="2736850"/>
          <p14:tracePt t="19952" x="6226175" y="2736850"/>
          <p14:tracePt t="19970" x="6129338" y="2736850"/>
          <p14:tracePt t="19989" x="6034088" y="2771775"/>
          <p14:tracePt t="20004" x="6016625" y="2776538"/>
          <p14:tracePt t="20064" x="6011863" y="2776538"/>
          <p14:tracePt t="20192" x="6005513" y="2776538"/>
          <p14:tracePt t="20264" x="6005513" y="2782888"/>
          <p14:tracePt t="20274" x="6011863" y="2782888"/>
          <p14:tracePt t="20285" x="6022975" y="2782888"/>
          <p14:tracePt t="20302" x="6067425" y="2787650"/>
          <p14:tracePt t="20322" x="6089650" y="2794000"/>
          <p14:tracePt t="20338" x="6107113" y="2794000"/>
          <p14:tracePt t="20355" x="6135688" y="2794000"/>
          <p14:tracePt t="20370" x="6164263" y="2794000"/>
          <p14:tracePt t="20387" x="6186488" y="2794000"/>
          <p14:tracePt t="20405" x="6208713" y="2794000"/>
          <p14:tracePt t="20418" x="6219825" y="2787650"/>
          <p14:tracePt t="20435" x="6230938" y="2787650"/>
          <p14:tracePt t="20455" x="6254750" y="2787650"/>
          <p14:tracePt t="20472" x="6281738" y="2776538"/>
          <p14:tracePt t="20632" x="6276975" y="2771775"/>
          <p14:tracePt t="20647" x="6270625" y="2765425"/>
          <p14:tracePt t="20661" x="6270625" y="2760663"/>
          <p14:tracePt t="20760" x="6276975" y="2760663"/>
          <p14:tracePt t="20770" x="6288088" y="2760663"/>
          <p14:tracePt t="20787" x="6327775" y="2736850"/>
          <p14:tracePt t="20806" x="6372225" y="2709863"/>
          <p14:tracePt t="20823" x="6469063" y="2652713"/>
          <p14:tracePt t="20838" x="6491288" y="2652713"/>
          <p14:tracePt t="20852" x="6546850" y="2619375"/>
          <p14:tracePt t="20869" x="6581775" y="2608263"/>
          <p14:tracePt t="20887" x="6597650" y="2597150"/>
          <p14:tracePt t="20923" x="6621463" y="2597150"/>
          <p14:tracePt t="20935" x="6643688" y="2597150"/>
          <p14:tracePt t="20952" x="6661150" y="2597150"/>
          <p14:tracePt t="20974" x="6694488" y="2597150"/>
          <p14:tracePt t="21104" x="6699250" y="2597150"/>
          <p14:tracePt t="21113" x="6711950" y="2597150"/>
          <p14:tracePt t="21128" x="6716713" y="2597150"/>
          <p14:tracePt t="21136" x="6723063" y="2597150"/>
          <p14:tracePt t="21152" x="6738938" y="2597150"/>
          <p14:tracePt t="21174" x="6767513" y="2608263"/>
          <p14:tracePt t="21179" x="6784975" y="2613025"/>
          <p14:tracePt t="21190" x="6796088" y="2624138"/>
          <p14:tracePt t="21203" x="6813550" y="2647950"/>
          <p14:tracePt t="21222" x="6835775" y="2663825"/>
          <p14:tracePt t="21239" x="6864350" y="2692400"/>
          <p14:tracePt t="21254" x="6875463" y="2703513"/>
          <p14:tracePt t="21314" x="6880225" y="2709863"/>
          <p14:tracePt t="21400" x="6875463" y="2698750"/>
          <p14:tracePt t="21416" x="6869113" y="2686050"/>
          <p14:tracePt t="21528" x="6869113" y="2674938"/>
          <p14:tracePt t="21560" x="6880225" y="2674938"/>
          <p14:tracePt t="21569" x="6886575" y="2674938"/>
          <p14:tracePt t="21586" x="6948488" y="2686050"/>
          <p14:tracePt t="21609" x="7094538" y="2743200"/>
          <p14:tracePt t="21626" x="7202488" y="2794000"/>
          <p14:tracePt t="21636" x="7231063" y="2800350"/>
          <p14:tracePt t="21652" x="7326313" y="2833688"/>
          <p14:tracePt t="21671" x="7445375" y="2851150"/>
          <p14:tracePt t="21677" x="7485063" y="2862263"/>
          <p14:tracePt t="21703" x="7620000" y="2924175"/>
          <p14:tracePt t="21703" x="7681913" y="2946400"/>
          <p14:tracePt t="21723" x="7789863" y="3014663"/>
          <p14:tracePt t="21736" x="7851775" y="3076575"/>
          <p14:tracePt t="21753" x="7856538" y="3206750"/>
          <p14:tracePt t="21777" x="7704138" y="3567113"/>
          <p14:tracePt t="22152" x="7699375" y="3562350"/>
          <p14:tracePt t="22170" x="7562850" y="3494088"/>
          <p14:tracePt t="22189" x="7315200" y="3392488"/>
          <p14:tracePt t="22203" x="7100888" y="3346450"/>
          <p14:tracePt t="22219" x="6915150" y="3279775"/>
          <p14:tracePt t="22236" x="6750050" y="3194050"/>
          <p14:tracePt t="22253" x="6581775" y="3105150"/>
          <p14:tracePt t="22274" x="6310313" y="2974975"/>
          <p14:tracePt t="22290" x="6113463" y="2906713"/>
          <p14:tracePt t="22305" x="5932488" y="2873375"/>
          <p14:tracePt t="22323" x="5734050" y="2822575"/>
          <p14:tracePt t="22336" x="5554663" y="2800350"/>
          <p14:tracePt t="22353" x="5453063" y="2800350"/>
          <p14:tracePt t="22371" x="5391150" y="2800350"/>
          <p14:tracePt t="22384" x="5327650" y="2800350"/>
          <p14:tracePt t="22402" x="5238750" y="2800350"/>
          <p14:tracePt t="22418" x="5159375" y="2800350"/>
          <p14:tracePt t="22437" x="5051425" y="2833688"/>
          <p14:tracePt t="22453" x="4978400" y="2844800"/>
          <p14:tracePt t="22469" x="4938713" y="2851150"/>
          <p14:tracePt t="22485" x="4876800" y="2873375"/>
          <p14:tracePt t="22504" x="4735513" y="2906713"/>
          <p14:tracePt t="22519" x="4651375" y="2917825"/>
          <p14:tracePt t="22537" x="4543425" y="2952750"/>
          <p14:tracePt t="22553" x="4459288" y="2957513"/>
          <p14:tracePt t="22569" x="4397375" y="2974975"/>
          <p14:tracePt t="22593" x="4318000" y="2997200"/>
          <p14:tracePt t="22609" x="4238625" y="2997200"/>
          <p14:tracePt t="22618" x="4216400" y="2997200"/>
          <p14:tracePt t="22635" x="4194175" y="2997200"/>
          <p14:tracePt t="22652" x="4154488" y="2997200"/>
          <p14:tracePt t="22668" x="4114800" y="2997200"/>
          <p14:tracePt t="22672" x="4103688" y="2997200"/>
          <p14:tracePt t="22690" x="4064000" y="2990850"/>
          <p14:tracePt t="22705" x="4057650" y="2990850"/>
          <p14:tracePt t="22720" x="4046538" y="2990850"/>
          <p14:tracePt t="22735" x="4035425" y="2990850"/>
          <p14:tracePt t="22752" x="4030663" y="2990850"/>
          <p14:tracePt t="22773" x="4019550" y="2990850"/>
          <p14:tracePt t="22787" x="4002088" y="3003550"/>
          <p14:tracePt t="22803" x="3979863" y="3003550"/>
          <p14:tracePt t="22821" x="3962400" y="3008313"/>
          <p14:tracePt t="22835" x="3929063" y="3019425"/>
          <p14:tracePt t="22852" x="3905250" y="3025775"/>
          <p14:tracePt t="22871" x="3860800" y="3065463"/>
          <p14:tracePt t="22885" x="3827463" y="3087688"/>
          <p14:tracePt t="22902" x="3765550" y="3121025"/>
          <p14:tracePt t="22920" x="3679825" y="3178175"/>
          <p14:tracePt t="22935" x="3668713" y="3182938"/>
          <p14:tracePt t="22955" x="3657600" y="3189288"/>
          <p14:tracePt t="22969" x="3651250" y="3194050"/>
          <p14:tracePt t="22986" x="3646488" y="3206750"/>
          <p14:tracePt t="23129" x="3657600" y="3211513"/>
          <p14:tracePt t="23137" x="3668713" y="3217863"/>
          <p14:tracePt t="23153" x="3730625" y="3222625"/>
          <p14:tracePt t="23174" x="3765550" y="3222625"/>
          <p14:tracePt t="23179" x="3770313" y="3222625"/>
          <p14:tracePt t="23189" x="3787775" y="3222625"/>
          <p14:tracePt t="23202" x="3803650" y="3222625"/>
          <p14:tracePt t="23218" x="3838575" y="3222625"/>
          <p14:tracePt t="23239" x="3889375" y="3194050"/>
          <p14:tracePt t="23252" x="3951288" y="3171825"/>
          <p14:tracePt t="23269" x="4019550" y="3138488"/>
          <p14:tracePt t="23285" x="4086225" y="3087688"/>
          <p14:tracePt t="23303" x="4132263" y="3070225"/>
          <p14:tracePt t="23324" x="4194175" y="3036888"/>
          <p14:tracePt t="23337" x="4306888" y="3019425"/>
          <p14:tracePt t="23352" x="4430713" y="3014663"/>
          <p14:tracePt t="23369" x="4560888" y="3003550"/>
          <p14:tracePt t="23386" x="4662488" y="3003550"/>
          <p14:tracePt t="23409" x="4808538" y="3003550"/>
          <p14:tracePt t="23423" x="4905375" y="3003550"/>
          <p14:tracePt t="23434" x="4927600" y="3003550"/>
          <p14:tracePt t="23454" x="4989513" y="3003550"/>
          <p14:tracePt t="23469" x="5018088" y="3003550"/>
          <p14:tracePt t="23487" x="5057775" y="3003550"/>
          <p14:tracePt t="23507" x="5073650" y="3003550"/>
          <p14:tracePt t="23553" x="5086350" y="3003550"/>
          <p14:tracePt t="23562" x="5091113" y="3003550"/>
          <p14:tracePt t="23571" x="5097463" y="3003550"/>
          <p14:tracePt t="23585" x="5159375" y="3003550"/>
          <p14:tracePt t="23605" x="5265738" y="3003550"/>
          <p14:tracePt t="23618" x="5356225" y="2986088"/>
          <p14:tracePt t="23635" x="5407025" y="2968625"/>
          <p14:tracePt t="23652" x="5464175" y="2963863"/>
          <p14:tracePt t="23677" x="5526088" y="2963863"/>
          <p14:tracePt t="23686" x="5559425" y="2963863"/>
          <p14:tracePt t="23699" x="5683250" y="2963863"/>
          <p14:tracePt t="23709" x="5773738" y="2957513"/>
          <p14:tracePt t="23718" x="5853113" y="2946400"/>
          <p14:tracePt t="23736" x="6067425" y="2928938"/>
          <p14:tracePt t="23753" x="6230938" y="2917825"/>
          <p14:tracePt t="23771" x="6394450" y="2917825"/>
          <p14:tracePt t="23786" x="6553200" y="2917825"/>
          <p14:tracePt t="23802" x="7196138" y="2917825"/>
          <p14:tracePt t="23822" x="7688263" y="2906713"/>
          <p14:tracePt t="23836" x="8083550" y="2906713"/>
          <p14:tracePt t="23856" x="8477250" y="2906713"/>
          <p14:tracePt t="23869" x="8578850" y="2906713"/>
          <p14:tracePt t="23884" x="8805863" y="2895600"/>
          <p14:tracePt t="23902" x="9031288" y="2867025"/>
          <p14:tracePt t="23919" x="9302750" y="2822575"/>
          <p14:tracePt t="23936" x="9455150" y="2794000"/>
          <p14:tracePt t="23956" x="9521825" y="2787650"/>
          <p14:tracePt t="23969" x="9532938" y="2782888"/>
          <p14:tracePt t="23986" x="9539288" y="2782888"/>
          <p14:tracePt t="24003" x="9567863" y="2782888"/>
          <p14:tracePt t="24024" x="9652000" y="2782888"/>
          <p14:tracePt t="24035" x="9691688" y="2782888"/>
          <p14:tracePt t="24052" x="9713913" y="2782888"/>
          <p14:tracePt t="24144" x="9702800" y="2782888"/>
          <p14:tracePt t="24153" x="9658350" y="2800350"/>
          <p14:tracePt t="24174" x="9539288" y="2838450"/>
          <p14:tracePt t="24190" x="9353550" y="2906713"/>
          <p14:tracePt t="24206" x="9188450" y="2979738"/>
          <p14:tracePt t="24219" x="9031288" y="3041650"/>
          <p14:tracePt t="24236" x="8867775" y="3098800"/>
          <p14:tracePt t="24252" x="8697913" y="3149600"/>
          <p14:tracePt t="24275" x="8094663" y="3251200"/>
          <p14:tracePt t="24292" x="7354888" y="3359150"/>
          <p14:tracePt t="24302" x="6953250" y="3421063"/>
          <p14:tracePt t="24320" x="5910263" y="3562350"/>
          <p14:tracePt t="24336" x="5378450" y="3562350"/>
          <p14:tracePt t="24352" x="4960938" y="3562350"/>
          <p14:tracePt t="24371" x="4706938" y="3556000"/>
          <p14:tracePt t="24387" x="4549775" y="3533775"/>
          <p14:tracePt t="24403" x="4498975" y="3511550"/>
          <p14:tracePt t="24418" x="4487863" y="3505200"/>
          <p14:tracePt t="24553" x="4487863" y="3498850"/>
          <p14:tracePt t="24568" x="4492625" y="3494088"/>
          <p14:tracePt t="24578" x="4503738" y="3494088"/>
          <p14:tracePt t="24592" x="4532313" y="3487738"/>
          <p14:tracePt t="24606" x="4543425" y="3487738"/>
          <p14:tracePt t="24618" x="4560888" y="3487738"/>
          <p14:tracePt t="24634" x="4565650" y="3487738"/>
          <p14:tracePt t="24651" x="4583113" y="3487738"/>
          <p14:tracePt t="24668" x="4594225" y="3487738"/>
          <p14:tracePt t="24736" x="4600575" y="3476625"/>
          <p14:tracePt t="24749" x="4611688" y="3476625"/>
          <p14:tracePt t="24758" x="4622800" y="3465513"/>
          <p14:tracePt t="24773" x="4640263" y="3454400"/>
          <p14:tracePt t="24793" x="4656138" y="3443288"/>
          <p14:tracePt t="24818" x="4673600" y="3425825"/>
          <p14:tracePt t="24835" x="4679950" y="3414713"/>
          <p14:tracePt t="24851" x="4679950" y="3409950"/>
          <p14:tracePt t="24872" x="4679950" y="3403600"/>
          <p14:tracePt t="24887" x="4691063" y="3403600"/>
          <p14:tracePt t="24901" x="4702175" y="3386138"/>
          <p14:tracePt t="24917" x="4718050" y="3381375"/>
          <p14:tracePt t="24937" x="4757738" y="3363913"/>
          <p14:tracePt t="24959" x="4826000" y="3359150"/>
          <p14:tracePt t="24992" x="4832350" y="3359150"/>
          <p14:tracePt t="25009" x="4837113" y="3359150"/>
          <p14:tracePt t="25024" x="4843463" y="3341688"/>
          <p14:tracePt t="25042" x="4848225" y="3330575"/>
          <p14:tracePt t="25053" x="4870450" y="3330575"/>
          <p14:tracePt t="25068" x="4876800" y="3324225"/>
          <p14:tracePt t="25085" x="4894263" y="3319463"/>
          <p14:tracePt t="25109" x="4899025" y="3319463"/>
          <p14:tracePt t="25127" x="4905375" y="3319463"/>
          <p14:tracePt t="25139" x="4910138" y="3319463"/>
          <p14:tracePt t="25153" x="4916488" y="3319463"/>
          <p14:tracePt t="25168" x="4938713" y="3324225"/>
          <p14:tracePt t="25191" x="4945063" y="3330575"/>
          <p14:tracePt t="25274" x="4949825" y="3330575"/>
          <p14:tracePt t="25285" x="4956175" y="3330575"/>
          <p14:tracePt t="25448" x="4960938" y="3330575"/>
          <p14:tracePt t="25472" x="4967288" y="3330575"/>
          <p14:tracePt t="25529" x="4972050" y="3330575"/>
          <p14:tracePt t="25539" x="4978400" y="3330575"/>
          <p14:tracePt t="25553" x="4984750" y="3330575"/>
          <p14:tracePt t="25568" x="4995863" y="3330575"/>
          <p14:tracePt t="25584" x="5018088" y="3330575"/>
          <p14:tracePt t="25605" x="5035550" y="3330575"/>
          <p14:tracePt t="25619" x="5051425" y="3330575"/>
          <p14:tracePt t="25634" x="5068888" y="3330575"/>
          <p14:tracePt t="25651" x="5102225" y="3330575"/>
          <p14:tracePt t="25667" x="5181600" y="3290888"/>
          <p14:tracePt t="25673" x="5249863" y="3273425"/>
          <p14:tracePt t="25690" x="5345113" y="3244850"/>
          <p14:tracePt t="25708" x="5391150" y="3217863"/>
          <p14:tracePt t="25719" x="5391150" y="3211513"/>
          <p14:tracePt t="25751" x="5407025" y="3211513"/>
          <p14:tracePt t="25772" x="5457825" y="3211513"/>
          <p14:tracePt t="25786" x="5554663" y="3211513"/>
          <p14:tracePt t="25802" x="5599113" y="3211513"/>
          <p14:tracePt t="25821" x="5645150" y="3211513"/>
          <p14:tracePt t="25842" x="5656263" y="3211513"/>
          <p14:tracePt t="25854" x="5678488" y="3211513"/>
          <p14:tracePt t="25867" x="5711825" y="3211513"/>
          <p14:tracePt t="25884" x="5762625" y="3211513"/>
          <p14:tracePt t="25903" x="5870575" y="3211513"/>
          <p14:tracePt t="25918" x="5875338" y="3211513"/>
          <p14:tracePt t="25937" x="5886450" y="3211513"/>
          <p14:tracePt t="25968" x="5915025" y="3211513"/>
          <p14:tracePt t="25987" x="5943600" y="3217863"/>
          <p14:tracePt t="26003" x="5988050" y="3217863"/>
          <p14:tracePt t="26019" x="6016625" y="3217863"/>
          <p14:tracePt t="26035" x="6034088" y="3217863"/>
          <p14:tracePt t="26052" x="6062663" y="3217863"/>
          <p14:tracePt t="26067" x="6084888" y="3222625"/>
          <p14:tracePt t="26088" x="6146800" y="3233738"/>
          <p14:tracePt t="26109" x="6191250" y="3240088"/>
          <p14:tracePt t="26119" x="6226175" y="3240088"/>
          <p14:tracePt t="26134" x="6230938" y="3240088"/>
          <p14:tracePt t="26150" x="6270625" y="3240088"/>
          <p14:tracePt t="26167" x="6316663" y="3240088"/>
          <p14:tracePt t="26172" x="6356350" y="3240088"/>
          <p14:tracePt t="26187" x="6434138" y="3240088"/>
          <p14:tracePt t="26203" x="6542088" y="3240088"/>
          <p14:tracePt t="26217" x="6643688" y="3240088"/>
          <p14:tracePt t="26234" x="6734175" y="3240088"/>
          <p14:tracePt t="26251" x="6796088" y="3240088"/>
          <p14:tracePt t="26274" x="6891338" y="3240088"/>
          <p14:tracePt t="26289" x="6959600" y="3240088"/>
          <p14:tracePt t="26301" x="6988175" y="3240088"/>
          <p14:tracePt t="26319" x="7078663" y="3240088"/>
          <p14:tracePt t="26342" x="7123113" y="3240088"/>
          <p14:tracePt t="26362" x="7162800" y="3240088"/>
          <p14:tracePt t="26371" x="7173913" y="3240088"/>
          <p14:tracePt t="26418" x="7180263" y="3240088"/>
          <p14:tracePt t="26433" x="7207250" y="3240088"/>
          <p14:tracePt t="26451" x="7242175" y="3244850"/>
          <p14:tracePt t="26468" x="7258050" y="3251200"/>
          <p14:tracePt t="26489" x="7281863" y="3257550"/>
          <p14:tracePt t="26517" x="7286625" y="3257550"/>
          <p14:tracePt t="26537" x="7304088" y="3268663"/>
          <p14:tracePt t="26556" x="7315200" y="3273425"/>
          <p14:tracePt t="26568" x="7326313" y="3273425"/>
          <p14:tracePt t="26585" x="7343775" y="3273425"/>
          <p14:tracePt t="26601" x="7354888" y="3279775"/>
          <p14:tracePt t="26618" x="7377113" y="3290888"/>
          <p14:tracePt t="26641" x="7388225" y="3290888"/>
          <p14:tracePt t="26660" x="7410450" y="3290888"/>
          <p14:tracePt t="26673" x="7434263" y="3290888"/>
          <p14:tracePt t="26684" x="7445375" y="3290888"/>
          <p14:tracePt t="26701" x="7456488" y="3290888"/>
          <p14:tracePt t="26722" x="7461250" y="3290888"/>
          <p14:tracePt t="26742" x="7485063" y="3290888"/>
          <p14:tracePt t="26754" x="7496175" y="3290888"/>
          <p14:tracePt t="26786" x="7500938" y="3290888"/>
          <p14:tracePt t="26808" x="7529513" y="3290888"/>
          <p14:tracePt t="26832" x="7535863" y="3290888"/>
          <p14:tracePt t="26845" x="7540625" y="3290888"/>
          <p14:tracePt t="26896" x="7546975" y="3290888"/>
          <p14:tracePt t="26907" x="7551738" y="3290888"/>
          <p14:tracePt t="26929" x="7562850" y="3290888"/>
          <p14:tracePt t="26953" x="7586663" y="3284538"/>
          <p14:tracePt t="26969" x="7597775" y="3284538"/>
          <p14:tracePt t="26985" x="7613650" y="3279775"/>
          <p14:tracePt t="27002" x="7637463" y="3268663"/>
          <p14:tracePt t="27021" x="7653338" y="3257550"/>
          <p14:tracePt t="27040" x="7677150" y="3257550"/>
          <p14:tracePt t="27052" x="7681913" y="3257550"/>
          <p14:tracePt t="27067" x="7693025" y="3251200"/>
          <p14:tracePt t="27085" x="7704138" y="3244850"/>
          <p14:tracePt t="27112" x="7721600" y="3240088"/>
          <p14:tracePt t="27225" x="7739063" y="3240088"/>
          <p14:tracePt t="27282" x="7743825" y="3240088"/>
          <p14:tracePt t="27296" x="7754938" y="3240088"/>
          <p14:tracePt t="27305" x="7761288" y="3240088"/>
          <p14:tracePt t="27712" x="7783513" y="3240088"/>
          <p14:tracePt t="27722" x="7805738" y="3240088"/>
          <p14:tracePt t="27741" x="8037513" y="3240088"/>
          <p14:tracePt t="27754" x="8867775" y="3240088"/>
          <p14:tracePt t="27767" x="9923463" y="3228975"/>
          <p14:tracePt t="27784" x="10802938" y="3182938"/>
          <p14:tracePt t="27803" x="11182350" y="3160713"/>
          <p14:tracePt t="27819" x="11244263" y="3160713"/>
          <p14:tracePt t="27838" x="11249025" y="3160713"/>
          <p14:tracePt t="27976" x="11260138" y="3160713"/>
          <p14:tracePt t="28081" x="11255375" y="3160713"/>
          <p14:tracePt t="28089" x="11244263" y="3160713"/>
          <p14:tracePt t="28100" x="11237913" y="3160713"/>
          <p14:tracePt t="28117" x="11198225" y="3167063"/>
          <p14:tracePt t="28134" x="11136313" y="3182938"/>
          <p14:tracePt t="28156" x="11041063" y="3194050"/>
          <p14:tracePt t="28161" x="11001375" y="3206750"/>
          <p14:tracePt t="28171" x="10955338" y="3206750"/>
          <p14:tracePt t="28187" x="10842625" y="3206750"/>
          <p14:tracePt t="28203" x="10690225" y="3228975"/>
          <p14:tracePt t="28220" x="10521950" y="3240088"/>
          <p14:tracePt t="28242" x="10171113" y="3240088"/>
          <p14:tracePt t="28256" x="9709150" y="3240088"/>
          <p14:tracePt t="28268" x="9431338" y="3257550"/>
          <p14:tracePt t="28284" x="8934450" y="3279775"/>
          <p14:tracePt t="28301" x="8472488" y="3279775"/>
          <p14:tracePt t="28320" x="8083550" y="3279775"/>
          <p14:tracePt t="28337" x="7591425" y="3279775"/>
          <p14:tracePt t="28356" x="7224713" y="3279775"/>
          <p14:tracePt t="28369" x="6807200" y="3279775"/>
          <p14:tracePt t="28385" x="6230938" y="3279775"/>
          <p14:tracePt t="28401" x="5722938" y="3279775"/>
          <p14:tracePt t="28417" x="5373688" y="3279775"/>
          <p14:tracePt t="28434" x="5181600" y="3279775"/>
          <p14:tracePt t="28455" x="5068888" y="3279775"/>
          <p14:tracePt t="28467" x="4956175" y="3279775"/>
          <p14:tracePt t="28484" x="4859338" y="3279775"/>
          <p14:tracePt t="28500" x="4781550" y="3279775"/>
          <p14:tracePt t="28520" x="4594225" y="3319463"/>
          <p14:tracePt t="28541" x="4476750" y="3341688"/>
          <p14:tracePt t="28552" x="4335463" y="3386138"/>
          <p14:tracePt t="28568" x="4194175" y="3421063"/>
          <p14:tracePt t="28584" x="4070350" y="3448050"/>
          <p14:tracePt t="28604" x="3962400" y="3448050"/>
          <p14:tracePt t="28623" x="3803650" y="3448050"/>
          <p14:tracePt t="28633" x="3736975" y="3448050"/>
          <p14:tracePt t="28650" x="3600450" y="3443288"/>
          <p14:tracePt t="28667" x="3465513" y="3436938"/>
          <p14:tracePt t="28671" x="3392488" y="3436938"/>
          <p14:tracePt t="28688" x="3290888" y="3436938"/>
          <p14:tracePt t="28704" x="3244850" y="3436938"/>
          <p14:tracePt t="28717" x="3200400" y="3436938"/>
          <p14:tracePt t="28733" x="3160713" y="3436938"/>
          <p14:tracePt t="28750" x="3138488" y="3436938"/>
          <p14:tracePt t="28773" x="3098800" y="3436938"/>
          <p14:tracePt t="28791" x="3036888" y="3436938"/>
          <p14:tracePt t="28801" x="3003550" y="3436938"/>
          <p14:tracePt t="28817" x="2968625" y="3436938"/>
          <p14:tracePt t="28834" x="2906713" y="3436938"/>
          <p14:tracePt t="28850" x="2833688" y="3436938"/>
          <p14:tracePt t="28871" x="2720975" y="3436938"/>
          <p14:tracePt t="28883" x="2698750" y="3432175"/>
          <p14:tracePt t="28901" x="2652713" y="3432175"/>
          <p14:tracePt t="28917" x="2613025" y="3421063"/>
          <p14:tracePt t="28934" x="2597150" y="3421063"/>
          <p14:tracePt t="28957" x="2579688" y="3409950"/>
          <p14:tracePt t="28970" x="2562225" y="3403600"/>
          <p14:tracePt t="28986" x="2528888" y="3397250"/>
          <p14:tracePt t="29003" x="2495550" y="3386138"/>
          <p14:tracePt t="29024" x="2478088" y="3386138"/>
          <p14:tracePt t="29040" x="2466975" y="3386138"/>
          <p14:tracePt t="29336" x="2471738" y="3397250"/>
          <p14:tracePt t="29345" x="2478088" y="3403600"/>
          <p14:tracePt t="29365" x="2489200" y="3409950"/>
          <p14:tracePt t="29384" x="2506663" y="3414713"/>
          <p14:tracePt t="29401" x="2540000" y="3425825"/>
          <p14:tracePt t="29418" x="2584450" y="3443288"/>
          <p14:tracePt t="29440" x="2647950" y="3448050"/>
          <p14:tracePt t="29450" x="2659063" y="3448050"/>
          <p14:tracePt t="29467" x="2698750" y="3448050"/>
          <p14:tracePt t="29485" x="2720975" y="3448050"/>
          <p14:tracePt t="29502" x="2732088" y="3448050"/>
          <p14:tracePt t="29517" x="2736850" y="3448050"/>
          <p14:tracePt t="29533" x="2743200" y="3448050"/>
          <p14:tracePt t="29551" x="2776538" y="3448050"/>
          <p14:tracePt t="29569" x="2816225" y="3448050"/>
          <p14:tracePt t="29583" x="2844800" y="3448050"/>
          <p14:tracePt t="29600" x="2884488" y="3460750"/>
          <p14:tracePt t="29616" x="2917825" y="3460750"/>
          <p14:tracePt t="29635" x="3048000" y="3460750"/>
          <p14:tracePt t="29649" x="3194050" y="3443288"/>
          <p14:tracePt t="29666" x="3370263" y="3421063"/>
          <p14:tracePt t="29671" x="3436938" y="3397250"/>
          <p14:tracePt t="29686" x="3516313" y="3392488"/>
          <p14:tracePt t="29704" x="3759200" y="3375025"/>
          <p14:tracePt t="29717" x="3849688" y="3375025"/>
          <p14:tracePt t="29733" x="4019550" y="3375025"/>
          <p14:tracePt t="29750" x="4249738" y="3375025"/>
          <p14:tracePt t="29769" x="4589463" y="3375025"/>
          <p14:tracePt t="29783" x="4691063" y="3375025"/>
          <p14:tracePt t="29800" x="4894263" y="3375025"/>
          <p14:tracePt t="29820" x="5029200" y="3375025"/>
          <p14:tracePt t="29838" x="5199063" y="3375025"/>
          <p14:tracePt t="29850" x="5327650" y="3359150"/>
          <p14:tracePt t="29867" x="5475288" y="3330575"/>
          <p14:tracePt t="29883" x="5627688" y="3319463"/>
          <p14:tracePt t="29902" x="5773738" y="3302000"/>
          <p14:tracePt t="29916" x="5932488" y="3284538"/>
          <p14:tracePt t="29933" x="6129338" y="3268663"/>
          <p14:tracePt t="29950" x="6230938" y="3262313"/>
          <p14:tracePt t="29969" x="6484938" y="3206750"/>
          <p14:tracePt t="29984" x="6654800" y="3189288"/>
          <p14:tracePt t="30002" x="6886575" y="3149600"/>
          <p14:tracePt t="30021" x="7315200" y="3121025"/>
          <p14:tracePt t="30033" x="8066088" y="3048000"/>
          <p14:tracePt t="30051" x="8596313" y="2974975"/>
          <p14:tracePt t="30067" x="8805863" y="2946400"/>
          <p14:tracePt t="30088" x="8890000" y="2935288"/>
          <p14:tracePt t="30100" x="8918575" y="2901950"/>
          <p14:tracePt t="30118" x="8940800" y="2895600"/>
          <p14:tracePt t="30133" x="8980488" y="2878138"/>
          <p14:tracePt t="30150" x="8997950" y="2862263"/>
          <p14:tracePt t="30336" x="8991600" y="2862263"/>
          <p14:tracePt t="30344" x="8985250" y="2862263"/>
          <p14:tracePt t="30353" x="8963025" y="2862263"/>
          <p14:tracePt t="30366" x="8912225" y="2862263"/>
          <p14:tracePt t="30387" x="8709025" y="2862263"/>
          <p14:tracePt t="30399" x="8613775" y="2862263"/>
          <p14:tracePt t="30416" x="8545513" y="2862263"/>
          <p14:tracePt t="30433" x="8443913" y="2862263"/>
          <p14:tracePt t="30450" x="8274050" y="2862263"/>
          <p14:tracePt t="30466" x="8066088" y="2862263"/>
          <p14:tracePt t="30486" x="7450138" y="2862263"/>
          <p14:tracePt t="30501" x="6597650" y="2873375"/>
          <p14:tracePt t="30516" x="6022975" y="2946400"/>
          <p14:tracePt t="30536" x="5214938" y="3014663"/>
          <p14:tracePt t="30549" x="4984750" y="3025775"/>
          <p14:tracePt t="30566" x="4572000" y="3065463"/>
          <p14:tracePt t="30584" x="4256088" y="3092450"/>
          <p14:tracePt t="30600" x="4046538" y="3092450"/>
          <p14:tracePt t="30616" x="3821113" y="3092450"/>
          <p14:tracePt t="30636" x="3516313" y="3109913"/>
          <p14:tracePt t="30650" x="3167063" y="3109913"/>
          <p14:tracePt t="30667" x="2794000" y="3109913"/>
          <p14:tracePt t="30672" x="2635250" y="3109913"/>
          <p14:tracePt t="30682" x="2511425" y="3109913"/>
          <p14:tracePt t="30700" x="2297113" y="3109913"/>
          <p14:tracePt t="30716" x="2082800" y="3109913"/>
          <p14:tracePt t="30736" x="1897063" y="3109913"/>
          <p14:tracePt t="30749" x="1727200" y="3109913"/>
          <p14:tracePt t="30766" x="1557338" y="3109913"/>
          <p14:tracePt t="30783" x="1422400" y="3109913"/>
          <p14:tracePt t="30803" x="1314450" y="3121025"/>
          <p14:tracePt t="30817" x="1281113" y="3155950"/>
          <p14:tracePt t="30833" x="1270000" y="3167063"/>
          <p14:tracePt t="30850" x="1252538" y="3200400"/>
          <p14:tracePt t="30867" x="1219200" y="3244850"/>
          <p14:tracePt t="30883" x="1174750" y="3273425"/>
          <p14:tracePt t="30906" x="1077913" y="3335338"/>
          <p14:tracePt t="30917" x="1049338" y="3359150"/>
          <p14:tracePt t="30933" x="971550" y="3386138"/>
          <p14:tracePt t="30950" x="942975" y="3403600"/>
          <p14:tracePt t="30967" x="942975" y="3409950"/>
          <p14:tracePt t="31072" x="942975" y="3414713"/>
          <p14:tracePt t="31088" x="942975" y="3421063"/>
          <p14:tracePt t="31104" x="942975" y="3425825"/>
          <p14:tracePt t="31115" x="947738" y="3432175"/>
          <p14:tracePt t="31133" x="971550" y="3448050"/>
          <p14:tracePt t="31151" x="1004888" y="3460750"/>
          <p14:tracePt t="31166" x="1009650" y="3465513"/>
          <p14:tracePt t="31172" x="1016000" y="3465513"/>
          <p14:tracePt t="31187" x="1022350" y="3465513"/>
          <p14:tracePt t="31202" x="1038225" y="3465513"/>
          <p14:tracePt t="31217" x="1060450" y="3465513"/>
          <p14:tracePt t="31234" x="1106488" y="3471863"/>
          <p14:tracePt t="31251" x="1185863" y="3476625"/>
          <p14:tracePt t="31267" x="1247775" y="3476625"/>
          <p14:tracePt t="31283" x="1276350" y="3476625"/>
          <p14:tracePt t="31299" x="1303338" y="3476625"/>
          <p14:tracePt t="31319" x="1314450" y="3476625"/>
          <p14:tracePt t="31392" x="1320800" y="3476625"/>
          <p14:tracePt t="31401" x="1327150" y="3476625"/>
          <p14:tracePt t="31416" x="1338263" y="3482975"/>
          <p14:tracePt t="31435" x="1349375" y="3482975"/>
          <p14:tracePt t="31577" x="1349375" y="3487738"/>
          <p14:tracePt t="31585" x="1354138" y="3494088"/>
          <p14:tracePt t="31625" x="1360488" y="3494088"/>
          <p14:tracePt t="31636" x="1365250" y="3498850"/>
          <p14:tracePt t="31650" x="1371600" y="3498850"/>
          <p14:tracePt t="31666" x="1393825" y="3505200"/>
          <p14:tracePt t="31683" x="1433513" y="3511550"/>
          <p14:tracePt t="31700" x="1466850" y="3516313"/>
          <p14:tracePt t="31717" x="1517650" y="3516313"/>
          <p14:tracePt t="31735" x="1557338" y="3516313"/>
          <p14:tracePt t="31749" x="1585913" y="3516313"/>
          <p14:tracePt t="31768" x="1631950" y="3516313"/>
          <p14:tracePt t="31782" x="1643063" y="3516313"/>
          <p14:tracePt t="31799" x="1704975" y="3516313"/>
          <p14:tracePt t="31820" x="1771650" y="3516313"/>
          <p14:tracePt t="31835" x="1851025" y="3516313"/>
          <p14:tracePt t="31850" x="1958975" y="3522663"/>
          <p14:tracePt t="31865" x="2060575" y="3522663"/>
          <p14:tracePt t="31884" x="2133600" y="3538538"/>
          <p14:tracePt t="31901" x="2162175" y="3544888"/>
          <p14:tracePt t="31916" x="2184400" y="3549650"/>
          <p14:tracePt t="31933" x="2195513" y="3549650"/>
          <p14:tracePt t="31952" x="2228850" y="3556000"/>
          <p14:tracePt t="31968" x="2268538" y="3562350"/>
          <p14:tracePt t="31983" x="2292350" y="3562350"/>
          <p14:tracePt t="31999" x="2308225" y="3562350"/>
          <p14:tracePt t="32464" x="2314575" y="3562350"/>
          <p14:tracePt t="36880" x="2330450" y="3562350"/>
          <p14:tracePt t="36889" x="2370138" y="3562350"/>
          <p14:tracePt t="36903" x="2522538" y="3516313"/>
          <p14:tracePt t="36913" x="2635250" y="3505200"/>
          <p14:tracePt t="37016" x="2641600" y="3505200"/>
          <p14:tracePt t="37024" x="2647950" y="3505200"/>
          <p14:tracePt t="37032" x="2652713" y="3505200"/>
          <p14:tracePt t="37043" x="2663825" y="3516313"/>
          <p14:tracePt t="37060" x="2714625" y="3538538"/>
          <p14:tracePt t="37078" x="2749550" y="3562350"/>
          <p14:tracePt t="37096" x="2794000" y="3567113"/>
          <p14:tracePt t="37110" x="2805113" y="3567113"/>
          <p14:tracePt t="37128" x="2851150" y="3567113"/>
          <p14:tracePt t="37146" x="2878138" y="3567113"/>
          <p14:tracePt t="37159" x="2913063" y="3567113"/>
          <p14:tracePt t="37176" x="2952750" y="3567113"/>
          <p14:tracePt t="37193" x="2997200" y="3578225"/>
          <p14:tracePt t="37214" x="3008313" y="3578225"/>
          <p14:tracePt t="37227" x="3019425" y="3584575"/>
          <p14:tracePt t="37272" x="3025775" y="3584575"/>
          <p14:tracePt t="37281" x="3030538" y="3584575"/>
          <p14:tracePt t="37293" x="3036888" y="3584575"/>
          <p14:tracePt t="37312" x="3116263" y="3584575"/>
          <p14:tracePt t="37327" x="3149600" y="3584575"/>
          <p14:tracePt t="37343" x="3284538" y="3584575"/>
          <p14:tracePt t="37364" x="3341688" y="3589338"/>
          <p14:tracePt t="37376" x="3443288" y="3606800"/>
          <p14:tracePt t="37393" x="3567113" y="3651250"/>
          <p14:tracePt t="37410" x="3714750" y="3663950"/>
          <p14:tracePt t="37427" x="3871913" y="3679825"/>
          <p14:tracePt t="37445" x="4019550" y="3679825"/>
          <p14:tracePt t="37460" x="4222750" y="3679825"/>
          <p14:tracePt t="37476" x="4448175" y="3679825"/>
          <p14:tracePt t="37495" x="4691063" y="3679825"/>
          <p14:tracePt t="37509" x="4916488" y="3679825"/>
          <p14:tracePt t="37529" x="5175250" y="3668713"/>
          <p14:tracePt t="37543" x="5300663" y="3657600"/>
          <p14:tracePt t="37561" x="5407025" y="3635375"/>
          <p14:tracePt t="37578" x="5514975" y="3606800"/>
          <p14:tracePt t="37593" x="5565775" y="3595688"/>
          <p14:tracePt t="37612" x="5576888" y="3589338"/>
          <p14:tracePt t="37688" x="5594350" y="3589338"/>
          <p14:tracePt t="37698" x="5599113" y="3589338"/>
          <p14:tracePt t="37709" x="5610225" y="3589338"/>
          <p14:tracePt t="37728" x="5695950" y="3600450"/>
          <p14:tracePt t="37743" x="5762625" y="3600450"/>
          <p14:tracePt t="37760" x="5773738" y="3600450"/>
          <p14:tracePt t="37905" x="5784850" y="3600450"/>
          <p14:tracePt t="37922" x="5797550" y="3600450"/>
          <p14:tracePt t="37930" x="5819775" y="3595688"/>
          <p14:tracePt t="37946" x="5830888" y="3589338"/>
          <p14:tracePt t="37960" x="5842000" y="3584575"/>
          <p14:tracePt t="38024" x="5848350" y="3584575"/>
          <p14:tracePt t="38032" x="5859463" y="3578225"/>
          <p14:tracePt t="38043" x="5864225" y="3578225"/>
          <p14:tracePt t="38061" x="5899150" y="3573463"/>
          <p14:tracePt t="38078" x="5910263" y="3567113"/>
          <p14:tracePt t="38098" x="5915025" y="3567113"/>
          <p14:tracePt t="38210" x="5921375" y="3567113"/>
          <p14:tracePt t="38220" x="5926138" y="3567113"/>
          <p14:tracePt t="38227" x="5937250" y="3567113"/>
          <p14:tracePt t="38244" x="5983288" y="3567113"/>
          <p14:tracePt t="38259" x="6016625" y="3567113"/>
          <p14:tracePt t="38276" x="6045200" y="3556000"/>
          <p14:tracePt t="38293" x="6056313" y="3556000"/>
          <p14:tracePt t="38313" x="6078538" y="3544888"/>
          <p14:tracePt t="38327" x="6118225" y="3544888"/>
          <p14:tracePt t="38344" x="6175375" y="3544888"/>
          <p14:tracePt t="38364" x="6230938" y="3544888"/>
          <p14:tracePt t="38378" x="6265863" y="3544888"/>
          <p14:tracePt t="38393" x="6270625" y="3544888"/>
          <p14:tracePt t="38552" x="6276975" y="3544888"/>
          <p14:tracePt t="38561" x="6281738" y="3549650"/>
          <p14:tracePt t="38584" x="6281738" y="3556000"/>
          <p14:tracePt t="38600" x="6281738" y="3562350"/>
          <p14:tracePt t="38664" x="6281738" y="3573463"/>
          <p14:tracePt t="38730" x="6276975" y="3573463"/>
          <p14:tracePt t="38896" x="6276975" y="3578225"/>
          <p14:tracePt t="38920" x="6281738" y="3589338"/>
          <p14:tracePt t="38928" x="6310313" y="3595688"/>
          <p14:tracePt t="38948" x="6338888" y="3595688"/>
          <p14:tracePt t="38960" x="6356350" y="3600450"/>
          <p14:tracePt t="38976" x="6356350" y="3606800"/>
          <p14:tracePt t="38993" x="6389688" y="3613150"/>
          <p14:tracePt t="39009" x="6434138" y="3617913"/>
          <p14:tracePt t="39029" x="6502400" y="3617913"/>
          <p14:tracePt t="39043" x="6626225" y="3617913"/>
          <p14:tracePt t="39059" x="6727825" y="3617913"/>
          <p14:tracePt t="39077" x="6807200" y="3617913"/>
          <p14:tracePt t="39094" x="6869113" y="3617913"/>
          <p14:tracePt t="39109" x="6937375" y="3617913"/>
          <p14:tracePt t="39126" x="6992938" y="3606800"/>
          <p14:tracePt t="39145" x="7050088" y="3606800"/>
          <p14:tracePt t="39160" x="7100888" y="3606800"/>
          <p14:tracePt t="39176" x="7231063" y="3606800"/>
          <p14:tracePt t="39193" x="7315200" y="3613150"/>
          <p14:tracePt t="39568" x="7308850" y="3613150"/>
          <p14:tracePt t="39576" x="7297738" y="3613150"/>
          <p14:tracePt t="39585" x="7286625" y="3613150"/>
          <p14:tracePt t="39603" x="7264400" y="3613150"/>
          <p14:tracePt t="39617" x="7242175" y="3617913"/>
          <p14:tracePt t="39634" x="7219950" y="3624263"/>
          <p14:tracePt t="39650" x="7207250" y="3635375"/>
          <p14:tracePt t="39667" x="7173913" y="3635375"/>
          <p14:tracePt t="39685" x="7156450" y="3646488"/>
          <p14:tracePt t="39701" x="7140575" y="3646488"/>
          <p14:tracePt t="39717" x="7094538" y="3646488"/>
          <p14:tracePt t="39736" x="7054850" y="3646488"/>
          <p14:tracePt t="39752" x="7038975" y="3646488"/>
          <p14:tracePt t="39767" x="7027863" y="3646488"/>
          <p14:tracePt t="39785" x="7004050" y="3646488"/>
          <p14:tracePt t="39803" x="6977063" y="3646488"/>
          <p14:tracePt t="39820" x="6953250" y="3646488"/>
          <p14:tracePt t="39834" x="6919913" y="3651250"/>
          <p14:tracePt t="39850" x="6880225" y="3657600"/>
          <p14:tracePt t="39868" x="6818313" y="3668713"/>
          <p14:tracePt t="39886" x="6738938" y="3679825"/>
          <p14:tracePt t="39906" x="6597650" y="3690938"/>
          <p14:tracePt t="39920" x="6564313" y="3690938"/>
          <p14:tracePt t="39936" x="6356350" y="3708400"/>
          <p14:tracePt t="39950" x="6276975" y="3708400"/>
          <p14:tracePt t="39969" x="6005513" y="3736975"/>
          <p14:tracePt t="39984" x="5848350" y="3741738"/>
          <p14:tracePt t="40001" x="5683250" y="3759200"/>
          <p14:tracePt t="40020" x="5480050" y="3787775"/>
          <p14:tracePt t="40035" x="5305425" y="3832225"/>
          <p14:tracePt t="40051" x="5137150" y="3871913"/>
          <p14:tracePt t="40067" x="4960938" y="3905250"/>
          <p14:tracePt t="40087" x="4803775" y="3933825"/>
          <p14:tracePt t="40101" x="4629150" y="3951288"/>
          <p14:tracePt t="40117" x="4459288" y="3990975"/>
          <p14:tracePt t="40134" x="4295775" y="4006850"/>
          <p14:tracePt t="40152" x="4064000" y="4057650"/>
          <p14:tracePt t="40170" x="3940175" y="4075113"/>
          <p14:tracePt t="40181" x="3883025" y="4075113"/>
          <p14:tracePt t="40192" x="3803650" y="4097338"/>
          <p14:tracePt t="40203" x="3770313" y="4108450"/>
          <p14:tracePt t="40218" x="3679825" y="4108450"/>
          <p14:tracePt t="40234" x="3562350" y="4114800"/>
          <p14:tracePt t="40250" x="3448050" y="4125913"/>
          <p14:tracePt t="40268" x="3330575" y="4132263"/>
          <p14:tracePt t="40285" x="3217863" y="4137025"/>
          <p14:tracePt t="40303" x="3116263" y="4159250"/>
          <p14:tracePt t="40326" x="3092450" y="4165600"/>
          <p14:tracePt t="40341" x="3065463" y="4165600"/>
          <p14:tracePt t="40351" x="3054350" y="4165600"/>
          <p14:tracePt t="40367" x="3025775" y="4176713"/>
          <p14:tracePt t="40384" x="2946400" y="4187825"/>
          <p14:tracePt t="40402" x="2862263" y="4205288"/>
          <p14:tracePt t="40417" x="2822575" y="4216400"/>
          <p14:tracePt t="40434" x="2787650" y="4227513"/>
          <p14:tracePt t="40451" x="2754313" y="4233863"/>
          <p14:tracePt t="40469" x="2754313" y="4238625"/>
          <p14:tracePt t="40849" x="2776538" y="4238625"/>
          <p14:tracePt t="40857" x="2811463" y="4238625"/>
          <p14:tracePt t="40866" x="2855913" y="4238625"/>
          <p14:tracePt t="40879" x="2974975" y="4238625"/>
          <p14:tracePt t="40895" x="3054350" y="4238625"/>
          <p14:tracePt t="40917" x="3081338" y="4238625"/>
          <p14:tracePt t="40928" x="3138488" y="4238625"/>
          <p14:tracePt t="40945" x="3240088" y="4238625"/>
          <p14:tracePt t="40963" x="3330575" y="4244975"/>
          <p14:tracePt t="40980" x="3381375" y="4256088"/>
          <p14:tracePt t="40998" x="3421063" y="4260850"/>
          <p14:tracePt t="41928" x="3425825" y="4260850"/>
          <p14:tracePt t="42015" x="3432175" y="4260850"/>
          <p14:tracePt t="42024" x="3436938" y="4260850"/>
          <p14:tracePt t="42041" x="3454400" y="4267200"/>
          <p14:tracePt t="42051" x="3471863" y="4267200"/>
          <p14:tracePt t="42063" x="3527425" y="4273550"/>
          <p14:tracePt t="42080" x="3573463" y="4289425"/>
          <p14:tracePt t="42097" x="3651250" y="4295775"/>
          <p14:tracePt t="42115" x="3748088" y="4318000"/>
          <p14:tracePt t="42134" x="3843338" y="4329113"/>
          <p14:tracePt t="42148" x="3979863" y="4351338"/>
          <p14:tracePt t="42162" x="4064000" y="4362450"/>
          <p14:tracePt t="42178" x="4108450" y="4368800"/>
          <p14:tracePt t="42195" x="4137025" y="4375150"/>
          <p14:tracePt t="42218" x="4260850" y="4375150"/>
          <p14:tracePt t="42228" x="4306888" y="4375150"/>
          <p14:tracePt t="42244" x="4379913" y="4362450"/>
          <p14:tracePt t="42261" x="4408488" y="4357688"/>
          <p14:tracePt t="42278" x="4437063" y="4346575"/>
          <p14:tracePt t="42299" x="4448175" y="4340225"/>
          <p14:tracePt t="42312" x="4476750" y="4335463"/>
          <p14:tracePt t="42329" x="4514850" y="4324350"/>
          <p14:tracePt t="42348" x="4560888" y="4324350"/>
          <p14:tracePt t="42361" x="4594225" y="4324350"/>
          <p14:tracePt t="42377" x="4629150" y="4324350"/>
          <p14:tracePt t="42395" x="4640263" y="4324350"/>
          <p14:tracePt t="42416" x="4645025" y="4324350"/>
          <p14:tracePt t="42427" x="4651375" y="4324350"/>
          <p14:tracePt t="42445" x="4656138" y="4324350"/>
          <p14:tracePt t="42857" x="4667250" y="4318000"/>
          <p14:tracePt t="42865" x="4673600" y="4311650"/>
          <p14:tracePt t="42876" x="4673600" y="4306888"/>
          <p14:tracePt t="42897" x="4695825" y="4278313"/>
          <p14:tracePt t="42909" x="4702175" y="4273550"/>
          <p14:tracePt t="42927" x="4730750" y="4260850"/>
          <p14:tracePt t="42942" x="4746625" y="4249738"/>
          <p14:tracePt t="42959" x="4757738" y="4238625"/>
          <p14:tracePt t="42978" x="4764088" y="4238625"/>
          <p14:tracePt t="43560" x="4764088" y="4244975"/>
          <p14:tracePt t="43624" x="4757738" y="4249738"/>
          <p14:tracePt t="43633" x="4752975" y="4256088"/>
          <p14:tracePt t="43651" x="4746625" y="4260850"/>
          <p14:tracePt t="43665" x="4735513" y="4278313"/>
          <p14:tracePt t="43684" x="4735513" y="4300538"/>
          <p14:tracePt t="43698" x="4730750" y="4318000"/>
          <p14:tracePt t="43768" x="4741863" y="4311650"/>
          <p14:tracePt t="43777" x="4746625" y="4306888"/>
          <p14:tracePt t="43786" x="4746625" y="4300538"/>
          <p14:tracePt t="43803" x="4764088" y="4289425"/>
          <p14:tracePt t="43816" x="4775200" y="4289425"/>
          <p14:tracePt t="43833" x="4781550" y="4289425"/>
          <p14:tracePt t="43848" x="4797425" y="4289425"/>
          <p14:tracePt t="43868" x="4803775" y="4289425"/>
          <p14:tracePt t="43882" x="4819650" y="4289425"/>
          <p14:tracePt t="43898" x="4837113" y="4289425"/>
          <p14:tracePt t="44192" x="4843463" y="4289425"/>
          <p14:tracePt t="44209" x="4848225" y="4289425"/>
          <p14:tracePt t="44217" x="4854575" y="4289425"/>
          <p14:tracePt t="44225" x="4865688" y="4289425"/>
          <p14:tracePt t="44238" x="4883150" y="4289425"/>
          <p14:tracePt t="44254" x="4910138" y="4289425"/>
          <p14:tracePt t="44271" x="5011738" y="4267200"/>
          <p14:tracePt t="44289" x="5108575" y="4260850"/>
          <p14:tracePt t="44305" x="5254625" y="4256088"/>
          <p14:tracePt t="44323" x="5413375" y="4256088"/>
          <p14:tracePt t="44339" x="5605463" y="4256088"/>
          <p14:tracePt t="44355" x="5700713" y="4244975"/>
          <p14:tracePt t="44371" x="5722938" y="4244975"/>
          <p14:tracePt t="44411" x="5729288" y="4244975"/>
          <p14:tracePt t="44421" x="5734050" y="4244975"/>
          <p14:tracePt t="44438" x="5746750" y="4244975"/>
          <p14:tracePt t="44454" x="5751513" y="4244975"/>
          <p14:tracePt t="44560" x="5762625" y="4244975"/>
          <p14:tracePt t="44568" x="5773738" y="4244975"/>
          <p14:tracePt t="44576" x="5791200" y="4244975"/>
          <p14:tracePt t="44587" x="5797550" y="4244975"/>
          <p14:tracePt t="44607" x="5824538" y="4244975"/>
          <p14:tracePt t="44621" x="5848350" y="4244975"/>
          <p14:tracePt t="44637" x="5899150" y="4238625"/>
          <p14:tracePt t="44655" x="5965825" y="4238625"/>
          <p14:tracePt t="44664" x="6011863" y="4238625"/>
          <p14:tracePt t="44678" x="6124575" y="4238625"/>
          <p14:tracePt t="44688" x="6203950" y="4238625"/>
          <p14:tracePt t="44704" x="6327775" y="4238625"/>
          <p14:tracePt t="44721" x="6484938" y="4238625"/>
          <p14:tracePt t="44737" x="6632575" y="4238625"/>
          <p14:tracePt t="44757" x="6824663" y="4238625"/>
          <p14:tracePt t="44771" x="6992938" y="4233863"/>
          <p14:tracePt t="44788" x="7094538" y="4233863"/>
          <p14:tracePt t="44805" x="7207250" y="4233863"/>
          <p14:tracePt t="44823" x="7332663" y="4233863"/>
          <p14:tracePt t="44841" x="7507288" y="4216400"/>
          <p14:tracePt t="44855" x="7569200" y="4205288"/>
          <p14:tracePt t="44871" x="7631113" y="4205288"/>
          <p14:tracePt t="44888" x="7642225" y="4205288"/>
          <p14:tracePt t="44905" x="7648575" y="4205288"/>
          <p14:tracePt t="44923" x="7681913" y="4205288"/>
          <p14:tracePt t="44937" x="7699375" y="4205288"/>
          <p14:tracePt t="45368" x="7704138" y="4205288"/>
          <p14:tracePt t="45384" x="7710488" y="4205288"/>
          <p14:tracePt t="45393" x="7715250" y="4205288"/>
          <p14:tracePt t="45417" x="7727950" y="4198938"/>
          <p14:tracePt t="45426" x="7732713" y="4198938"/>
          <p14:tracePt t="45438" x="7743825" y="4198938"/>
          <p14:tracePt t="45454" x="7761288" y="4198938"/>
          <p14:tracePt t="45616" x="7754938" y="4198938"/>
          <p14:tracePt t="45624" x="7750175" y="4198938"/>
          <p14:tracePt t="45640" x="7743825" y="4198938"/>
          <p14:tracePt t="45654" x="7739063" y="4198938"/>
          <p14:tracePt t="45671" x="7727950" y="4198938"/>
          <p14:tracePt t="45689" x="7704138" y="4198938"/>
          <p14:tracePt t="45705" x="7664450" y="4198938"/>
          <p14:tracePt t="45720" x="7562850" y="4187825"/>
          <p14:tracePt t="45741" x="7410450" y="4171950"/>
          <p14:tracePt t="45754" x="7332663" y="4171950"/>
          <p14:tracePt t="45772" x="7270750" y="4171950"/>
          <p14:tracePt t="45787" x="7258050" y="4165600"/>
          <p14:tracePt t="45929" x="7281863" y="4159250"/>
          <p14:tracePt t="45937" x="7292975" y="4159250"/>
          <p14:tracePt t="45955" x="7399338" y="4159250"/>
          <p14:tracePt t="45972" x="7512050" y="4159250"/>
          <p14:tracePt t="45988" x="7558088" y="4159250"/>
          <p14:tracePt t="46004" x="7626350" y="4159250"/>
          <p14:tracePt t="46020" x="7681913" y="4159250"/>
          <p14:tracePt t="46037" x="7743825" y="4148138"/>
          <p14:tracePt t="46056" x="7783513" y="4143375"/>
          <p14:tracePt t="46071" x="7816850" y="4143375"/>
          <p14:tracePt t="46088" x="7851775" y="4143375"/>
          <p14:tracePt t="46104" x="7874000" y="4132263"/>
          <p14:tracePt t="46123" x="7907338" y="4125913"/>
          <p14:tracePt t="46256" x="7896225" y="4125913"/>
          <p14:tracePt t="46266" x="7874000" y="4125913"/>
          <p14:tracePt t="46274" x="7840663" y="4125913"/>
          <p14:tracePt t="46287" x="7750175" y="4125913"/>
          <p14:tracePt t="46304" x="7626350" y="4125913"/>
          <p14:tracePt t="46326" x="7524750" y="4125913"/>
          <p14:tracePt t="46337" x="7456488" y="4125913"/>
          <p14:tracePt t="46354" x="7405688" y="4125913"/>
          <p14:tracePt t="46370" x="7343775" y="4125913"/>
          <p14:tracePt t="46389" x="7297738" y="4125913"/>
          <p14:tracePt t="46404" x="7275513" y="4125913"/>
          <p14:tracePt t="46480" x="7304088" y="4125913"/>
          <p14:tracePt t="46489" x="7383463" y="4125913"/>
          <p14:tracePt t="46504" x="7496175" y="4125913"/>
          <p14:tracePt t="46523" x="7664450" y="4125913"/>
          <p14:tracePt t="46538" x="7845425" y="4125913"/>
          <p14:tracePt t="46554" x="8004175" y="4125913"/>
          <p14:tracePt t="46570" x="8150225" y="4125913"/>
          <p14:tracePt t="46587" x="8251825" y="4125913"/>
          <p14:tracePt t="46606" x="8291513" y="4121150"/>
          <p14:tracePt t="46624" x="8302625" y="4121150"/>
          <p14:tracePt t="46673" x="8308975" y="4121150"/>
          <p14:tracePt t="46684" x="8302625" y="4121150"/>
          <p14:tracePt t="46693" x="8286750" y="4121150"/>
          <p14:tracePt t="46704" x="8201025" y="4137025"/>
          <p14:tracePt t="46724" x="8088313" y="4154488"/>
          <p14:tracePt t="46738" x="7862888" y="4194175"/>
          <p14:tracePt t="46755" x="7631113" y="4222750"/>
          <p14:tracePt t="46771" x="7546975" y="4227513"/>
          <p14:tracePt t="46790" x="7546975" y="4233863"/>
          <p14:tracePt t="46834" x="7551738" y="4233863"/>
          <p14:tracePt t="46843" x="7580313" y="4227513"/>
          <p14:tracePt t="46854" x="7637463" y="4227513"/>
          <p14:tracePt t="46873" x="7867650" y="4183063"/>
          <p14:tracePt t="46891" x="8032750" y="4154488"/>
          <p14:tracePt t="46906" x="8189913" y="4154488"/>
          <p14:tracePt t="46926" x="8324850" y="4154488"/>
          <p14:tracePt t="46937" x="8404225" y="4154488"/>
          <p14:tracePt t="46954" x="8426450" y="4154488"/>
          <p14:tracePt t="46971" x="8432800" y="4154488"/>
          <p14:tracePt t="47012" x="8426450" y="4154488"/>
          <p14:tracePt t="47023" x="8410575" y="4154488"/>
          <p14:tracePt t="47037" x="8399463" y="4154488"/>
          <p14:tracePt t="47054" x="8375650" y="4154488"/>
          <p14:tracePt t="47070" x="8370888" y="4154488"/>
          <p14:tracePt t="47087" x="8364538" y="4154488"/>
          <p14:tracePt t="47122" x="8364538" y="4159250"/>
          <p14:tracePt t="47139" x="8370888" y="4159250"/>
          <p14:tracePt t="47147" x="8388350" y="4159250"/>
          <p14:tracePt t="47160" x="8477250" y="4159250"/>
          <p14:tracePt t="47168" x="8512175" y="4159250"/>
          <p14:tracePt t="47179" x="8567738" y="4159250"/>
          <p14:tracePt t="47188" x="8602663" y="4159250"/>
          <p14:tracePt t="47204" x="8697913" y="4159250"/>
          <p14:tracePt t="47224" x="8861425" y="4132263"/>
          <p14:tracePt t="47237" x="8896350" y="4132263"/>
          <p14:tracePt t="47254" x="9042400" y="4132263"/>
          <p14:tracePt t="47270" x="9188450" y="4132263"/>
          <p14:tracePt t="47288" x="9329738" y="4132263"/>
          <p14:tracePt t="47306" x="9420225" y="4132263"/>
          <p14:tracePt t="47321" x="9499600" y="4132263"/>
          <p14:tracePt t="47338" x="9561513" y="4132263"/>
          <p14:tracePt t="47355" x="9594850" y="4125913"/>
          <p14:tracePt t="47372" x="9607550" y="4125913"/>
          <p14:tracePt t="47387" x="9640888" y="4125913"/>
          <p14:tracePt t="47404" x="9658350" y="4125913"/>
          <p14:tracePt t="47421" x="9674225" y="4125913"/>
          <p14:tracePt t="47437" x="9680575" y="4125913"/>
          <p14:tracePt t="47454" x="9709150" y="4125913"/>
          <p14:tracePt t="47471" x="9742488" y="4125913"/>
          <p14:tracePt t="47487" x="9775825" y="4125913"/>
          <p14:tracePt t="47504" x="9798050" y="4125913"/>
          <p14:tracePt t="47521" x="9861550" y="4125913"/>
          <p14:tracePt t="47537" x="9894888" y="4125913"/>
          <p14:tracePt t="47554" x="9939338" y="4125913"/>
          <p14:tracePt t="47571" x="10018713" y="4132263"/>
          <p14:tracePt t="47588" x="10091738" y="4132263"/>
          <p14:tracePt t="47604" x="10148888" y="4132263"/>
          <p14:tracePt t="47621" x="10188575" y="4137025"/>
          <p14:tracePt t="47640" x="10233025" y="4143375"/>
          <p14:tracePt t="47655" x="10244138" y="4143375"/>
          <p14:tracePt t="47660" x="10272713" y="4154488"/>
          <p14:tracePt t="47672" x="10294938" y="4159250"/>
          <p14:tracePt t="47698" x="10369550" y="4171950"/>
          <p14:tracePt t="47711" x="10385425" y="4183063"/>
          <p14:tracePt t="47721" x="10431463" y="4198938"/>
          <p14:tracePt t="47738" x="10447338" y="4198938"/>
          <p14:tracePt t="47755" x="10453688" y="4205288"/>
          <p14:tracePt t="47773" x="10464800" y="4210050"/>
          <p14:tracePt t="47791" x="10471150" y="4210050"/>
          <p14:tracePt t="47984" x="10464800" y="4210050"/>
          <p14:tracePt t="47993" x="10431463" y="4210050"/>
          <p14:tracePt t="48004" x="10402888" y="4210050"/>
          <p14:tracePt t="48020" x="10385425" y="4210050"/>
          <p14:tracePt t="48037" x="10369550" y="4210050"/>
          <p14:tracePt t="48054" x="10345738" y="4210050"/>
          <p14:tracePt t="48070" x="10290175" y="4198938"/>
          <p14:tracePt t="48092" x="10137775" y="4171950"/>
          <p14:tracePt t="48105" x="10001250" y="4159250"/>
          <p14:tracePt t="48122" x="9894888" y="4159250"/>
          <p14:tracePt t="48140" x="9848850" y="4159250"/>
          <p14:tracePt t="48154" x="9798050" y="4159250"/>
          <p14:tracePt t="48170" x="9713913" y="4159250"/>
          <p14:tracePt t="48182" x="9618663" y="4176713"/>
          <p14:tracePt t="48196" x="9493250" y="4183063"/>
          <p14:tracePt t="48205" x="9404350" y="4194175"/>
          <p14:tracePt t="48221" x="9188450" y="4222750"/>
          <p14:tracePt t="48237" x="9024938" y="4256088"/>
          <p14:tracePt t="48255" x="8810625" y="4267200"/>
          <p14:tracePt t="48273" x="8596313" y="4267200"/>
          <p14:tracePt t="48287" x="8342313" y="4267200"/>
          <p14:tracePt t="48304" x="7993063" y="4267200"/>
          <p14:tracePt t="48322" x="7524750" y="4244975"/>
          <p14:tracePt t="48337" x="7083425" y="4244975"/>
          <p14:tracePt t="48355" x="6858000" y="4244975"/>
          <p14:tracePt t="48370" x="6661150" y="4244975"/>
          <p14:tracePt t="48387" x="6480175" y="4244975"/>
          <p14:tracePt t="48404" x="6299200" y="4244975"/>
          <p14:tracePt t="48423" x="5994400" y="4244975"/>
          <p14:tracePt t="48437" x="5870575" y="4244975"/>
          <p14:tracePt t="48454" x="5672138" y="4244975"/>
          <p14:tracePt t="48471" x="5435600" y="4244975"/>
          <p14:tracePt t="48490" x="5294313" y="4244975"/>
          <p14:tracePt t="48504" x="5148263" y="4267200"/>
          <p14:tracePt t="48521" x="4978400" y="4289425"/>
          <p14:tracePt t="48538" x="4764088" y="4300538"/>
          <p14:tracePt t="48556" x="4532313" y="4318000"/>
          <p14:tracePt t="48577" x="4346575" y="4329113"/>
          <p14:tracePt t="48588" x="4300538" y="4335463"/>
          <p14:tracePt t="48605" x="4238625" y="4335463"/>
          <p14:tracePt t="48621" x="4092575" y="4335463"/>
          <p14:tracePt t="48637" x="3979863" y="4335463"/>
          <p14:tracePt t="48657" x="3838575" y="4346575"/>
          <p14:tracePt t="48671" x="3792538" y="4346575"/>
          <p14:tracePt t="48688" x="3686175" y="4368800"/>
          <p14:tracePt t="48704" x="3651250" y="4368800"/>
          <p14:tracePt t="48725" x="3617913" y="4375150"/>
          <p14:tracePt t="48768" x="3613150" y="4375150"/>
          <p14:tracePt t="48969" x="3606800" y="4379913"/>
          <p14:tracePt t="48986" x="3600450" y="4391025"/>
          <p14:tracePt t="49005" x="3600450" y="4408488"/>
          <p14:tracePt t="49021" x="3589338" y="4419600"/>
          <p14:tracePt t="49128" x="3595688" y="4419600"/>
          <p14:tracePt t="49137" x="3600450" y="4419600"/>
          <p14:tracePt t="49154" x="3613150" y="4413250"/>
          <p14:tracePt t="49171" x="3624263" y="4408488"/>
          <p14:tracePt t="49191" x="3635375" y="4402138"/>
          <p14:tracePt t="49205" x="3651250" y="4391025"/>
          <p14:tracePt t="49222" x="3668713" y="4386263"/>
          <p14:tracePt t="49256" x="3675063" y="4379913"/>
          <p14:tracePt t="49273" x="3679825" y="4368800"/>
          <p14:tracePt t="49283" x="3679825" y="4362450"/>
          <p14:tracePt t="49292" x="3686175" y="4351338"/>
          <p14:tracePt t="49307" x="3697288" y="4346575"/>
          <p14:tracePt t="49325" x="3702050" y="4346575"/>
          <p14:tracePt t="49872" x="3702050" y="4340225"/>
          <p14:tracePt t="49891" x="3697288" y="4340225"/>
          <p14:tracePt t="49899" x="3690938" y="4329113"/>
          <p14:tracePt t="49992" x="3697288" y="4335463"/>
          <p14:tracePt t="50002" x="3714750" y="4335463"/>
          <p14:tracePt t="50012" x="3787775" y="4335463"/>
          <p14:tracePt t="50028" x="3956050" y="4335463"/>
          <p14:tracePt t="50048" x="4278313" y="4335463"/>
          <p14:tracePt t="50062" x="4335463" y="4335463"/>
          <p14:tracePt t="50079" x="4375150" y="4335463"/>
          <p14:tracePt t="50176" x="4375150" y="4346575"/>
          <p14:tracePt t="50192" x="4357688" y="4346575"/>
          <p14:tracePt t="50201" x="4346575" y="4346575"/>
          <p14:tracePt t="50211" x="4318000" y="4346575"/>
          <p14:tracePt t="50228" x="4260850" y="4351338"/>
          <p14:tracePt t="50248" x="4154488" y="4351338"/>
          <p14:tracePt t="50263" x="4086225" y="4351338"/>
          <p14:tracePt t="50280" x="4064000" y="4351338"/>
          <p14:tracePt t="50295" x="4035425" y="4351338"/>
          <p14:tracePt t="50392" x="4046538" y="4351338"/>
          <p14:tracePt t="50401" x="4103688" y="4351338"/>
          <p14:tracePt t="50412" x="4194175" y="4351338"/>
          <p14:tracePt t="50433" x="4375150" y="4351338"/>
          <p14:tracePt t="50449" x="4464050" y="4351338"/>
          <p14:tracePt t="50462" x="4476750" y="4351338"/>
          <p14:tracePt t="50479" x="4492625" y="4357688"/>
          <p14:tracePt t="50521" x="4492625" y="4368800"/>
          <p14:tracePt t="50536" x="4476750" y="4375150"/>
          <p14:tracePt t="50552" x="4464050" y="4375150"/>
          <p14:tracePt t="50565" x="4459288" y="4375150"/>
          <p14:tracePt t="50579" x="4402138" y="4375150"/>
          <p14:tracePt t="50597" x="4335463" y="4375150"/>
          <p14:tracePt t="50612" x="4284663" y="4375150"/>
          <p14:tracePt t="50628" x="4238625" y="4375150"/>
          <p14:tracePt t="50645" x="4233863" y="4375150"/>
          <p14:tracePt t="50689" x="4227513" y="4379913"/>
          <p14:tracePt t="50701" x="4273550" y="4386263"/>
          <p14:tracePt t="50712" x="4419600" y="4386263"/>
          <p14:tracePt t="50729" x="4532313" y="4386263"/>
          <p14:tracePt t="50745" x="4702175" y="4397375"/>
          <p14:tracePt t="50762" x="4797425" y="4402138"/>
          <p14:tracePt t="50782" x="4848225" y="4408488"/>
          <p14:tracePt t="50796" x="4865688" y="4408488"/>
          <p14:tracePt t="50984" x="4865688" y="4419600"/>
          <p14:tracePt t="51008" x="4865688" y="4425950"/>
          <p14:tracePt t="51152" x="4854575" y="4430713"/>
          <p14:tracePt t="51168" x="4843463" y="4437063"/>
          <p14:tracePt t="51232" x="4832350" y="4448175"/>
          <p14:tracePt t="51257" x="4826000" y="4459288"/>
          <p14:tracePt t="51273" x="4819650" y="4470400"/>
          <p14:tracePt t="51282" x="4814888" y="4470400"/>
          <p14:tracePt t="51295" x="4803775" y="4481513"/>
          <p14:tracePt t="51315" x="4797425" y="4487863"/>
          <p14:tracePt t="51351" x="4775200" y="4498975"/>
          <p14:tracePt t="51364" x="4764088" y="4503738"/>
          <p14:tracePt t="51380" x="4741863" y="4503738"/>
          <p14:tracePt t="51396" x="4730750" y="4510088"/>
          <p14:tracePt t="51412" x="4724400" y="4514850"/>
          <p14:tracePt t="51428" x="4718050" y="4521200"/>
          <p14:tracePt t="51451" x="4702175" y="4527550"/>
          <p14:tracePt t="51466" x="4695825" y="4532313"/>
          <p14:tracePt t="51478" x="4691063" y="4543425"/>
          <p14:tracePt t="51496" x="4684713" y="4560888"/>
          <p14:tracePt t="51513" x="4673600" y="4572000"/>
          <p14:tracePt t="51528" x="4667250" y="4594225"/>
          <p14:tracePt t="51548" x="4667250" y="4629150"/>
          <p14:tracePt t="51562" x="4667250" y="4662488"/>
          <p14:tracePt t="51578" x="4667250" y="4679950"/>
          <p14:tracePt t="51595" x="4667250" y="4684713"/>
          <p14:tracePt t="51614" x="4667250" y="4695825"/>
          <p14:tracePt t="51628" x="4667250" y="4702175"/>
          <p14:tracePt t="51644" x="4667250" y="4718050"/>
          <p14:tracePt t="51661" x="4656138" y="4730750"/>
          <p14:tracePt t="51665" x="4651375" y="4730750"/>
          <p14:tracePt t="51685" x="4616450" y="4764088"/>
          <p14:tracePt t="51695" x="4611688" y="4775200"/>
          <p14:tracePt t="51712" x="4605338" y="4792663"/>
          <p14:tracePt t="51729" x="4600575" y="4803775"/>
          <p14:tracePt t="51745" x="4589463" y="4803775"/>
          <p14:tracePt t="51762" x="4554538" y="4808538"/>
          <p14:tracePt t="51780" x="4481513" y="4814888"/>
          <p14:tracePt t="51796" x="4397375" y="4819650"/>
          <p14:tracePt t="51813" x="4375150" y="4826000"/>
          <p14:tracePt t="51831" x="4351338" y="4832350"/>
          <p14:tracePt t="51848" x="4335463" y="4832350"/>
          <p14:tracePt t="51862" x="4329113" y="4832350"/>
          <p14:tracePt t="51878" x="4318000" y="4832350"/>
          <p14:tracePt t="52081" x="4318000" y="4837113"/>
          <p14:tracePt t="52090" x="4318000" y="4848225"/>
          <p14:tracePt t="52101" x="4324350" y="4848225"/>
          <p14:tracePt t="52119" x="4340225" y="4848225"/>
          <p14:tracePt t="52135" x="4351338" y="4854575"/>
          <p14:tracePt t="52152" x="4362450" y="4854575"/>
          <p14:tracePt t="52521" x="4368800" y="4854575"/>
          <p14:tracePt t="52537" x="4368800" y="4859338"/>
          <p14:tracePt t="52545" x="4368800" y="4865688"/>
          <p14:tracePt t="52559" x="4368800" y="4894263"/>
          <p14:tracePt t="52577" x="4368800" y="4910138"/>
          <p14:tracePt t="52592" x="4368800" y="4921250"/>
          <p14:tracePt t="52609" x="4368800" y="4927600"/>
          <p14:tracePt t="52912" x="4368800" y="4938713"/>
          <p14:tracePt t="53952" x="4368800" y="4945063"/>
          <p14:tracePt t="53969" x="4379913" y="4945063"/>
          <p14:tracePt t="53980" x="4459288" y="4960938"/>
          <p14:tracePt t="53996" x="4640263" y="4978400"/>
          <p14:tracePt t="54014" x="5000625" y="5022850"/>
          <p14:tracePt t="54031" x="5391150" y="5073650"/>
          <p14:tracePt t="54048" x="5773738" y="5102225"/>
          <p14:tracePt t="54065" x="5921375" y="5102225"/>
          <p14:tracePt t="54080" x="6089650" y="5102225"/>
          <p14:tracePt t="54096" x="6281738" y="5102225"/>
          <p14:tracePt t="54117" x="6440488" y="5073650"/>
          <p14:tracePt t="54130" x="6559550" y="5057775"/>
          <p14:tracePt t="54146" x="6637338" y="5029200"/>
          <p14:tracePt t="54163" x="6734175" y="5000625"/>
          <p14:tracePt t="54169" x="6750050" y="4995863"/>
          <p14:tracePt t="54181" x="6778625" y="4989513"/>
          <p14:tracePt t="54197" x="6800850" y="4978400"/>
          <p14:tracePt t="54216" x="6813550" y="4978400"/>
          <p14:tracePt t="54256" x="6807200" y="4978400"/>
          <p14:tracePt t="54265" x="6796088" y="4972050"/>
          <p14:tracePt t="54281" x="6734175" y="4972050"/>
          <p14:tracePt t="54298" x="6643688" y="4960938"/>
          <p14:tracePt t="54314" x="6519863" y="4960938"/>
          <p14:tracePt t="54330" x="6400800" y="4960938"/>
          <p14:tracePt t="54349" x="6180138" y="4960938"/>
          <p14:tracePt t="54363" x="5859463" y="4960938"/>
          <p14:tracePt t="54379" x="5418138" y="4960938"/>
          <p14:tracePt t="54396" x="4865688" y="4960938"/>
          <p14:tracePt t="54412" x="4510088" y="4967288"/>
          <p14:tracePt t="54431" x="4375150" y="4984750"/>
          <p14:tracePt t="54446" x="4351338" y="4989513"/>
          <p14:tracePt t="54466" x="4256088" y="5006975"/>
          <p14:tracePt t="54481" x="4216400" y="5018088"/>
          <p14:tracePt t="54500" x="4183063" y="5035550"/>
          <p14:tracePt t="54515" x="4137025" y="5057775"/>
          <p14:tracePt t="54531" x="4092575" y="5062538"/>
          <p14:tracePt t="54551" x="4052888" y="5097463"/>
          <p14:tracePt t="54568" x="3990975" y="5113338"/>
          <p14:tracePt t="54581" x="3968750" y="5124450"/>
          <p14:tracePt t="54597" x="3917950" y="5141913"/>
          <p14:tracePt t="54613" x="3798888" y="5164138"/>
          <p14:tracePt t="54630" x="3714750" y="5187950"/>
          <p14:tracePt t="54651" x="3629025" y="5232400"/>
          <p14:tracePt t="54664" x="3606800" y="5254625"/>
          <p14:tracePt t="54680" x="3584575" y="5260975"/>
          <p14:tracePt t="54697" x="3562350" y="5272088"/>
          <p14:tracePt t="54719" x="3549650" y="5276850"/>
          <p14:tracePt t="54760" x="3544888" y="5289550"/>
          <p14:tracePt t="54828" x="3544888" y="5294313"/>
          <p14:tracePt t="54841" x="3556000" y="5300663"/>
          <p14:tracePt t="54869" x="3578225" y="5305425"/>
          <p14:tracePt t="54884" x="3617913" y="5305425"/>
          <p14:tracePt t="54897" x="3657600" y="5305425"/>
          <p14:tracePt t="54912" x="3702050" y="5305425"/>
          <p14:tracePt t="54929" x="3741738" y="5305425"/>
          <p14:tracePt t="54947" x="3776663" y="5305425"/>
          <p14:tracePt t="54963" x="3838575" y="5305425"/>
          <p14:tracePt t="54979" x="3905250" y="5305425"/>
          <p14:tracePt t="54996" x="3968750" y="5305425"/>
          <p14:tracePt t="55015" x="4002088" y="5305425"/>
          <p14:tracePt t="55030" x="4013200" y="5305425"/>
          <p14:tracePt t="55218" x="3995738" y="5300663"/>
          <p14:tracePt t="55229" x="3951288" y="5283200"/>
          <p14:tracePt t="55248" x="3741738" y="5260975"/>
          <p14:tracePt t="55265" x="3595688" y="5249863"/>
          <p14:tracePt t="55281" x="3436938" y="5249863"/>
          <p14:tracePt t="55297" x="3363913" y="5249863"/>
          <p14:tracePt t="55313" x="3341688" y="5249863"/>
          <p14:tracePt t="55336" x="3313113" y="5249863"/>
          <p14:tracePt t="55346" x="3302000" y="5249863"/>
          <p14:tracePt t="55396" x="3295650" y="5249863"/>
          <p14:tracePt t="55406" x="3290888" y="5249863"/>
          <p14:tracePt t="55414" x="3284538" y="5249863"/>
          <p14:tracePt t="55429" x="3268663" y="5249863"/>
          <p14:tracePt t="55446" x="3244850" y="5254625"/>
          <p14:tracePt t="55467" x="3240088" y="5254625"/>
          <p14:tracePt t="55481" x="3233738" y="5254625"/>
          <p14:tracePt t="55497" x="3222625" y="5254625"/>
          <p14:tracePt t="55514" x="3206750" y="5260975"/>
          <p14:tracePt t="55532" x="3189288" y="5272088"/>
          <p14:tracePt t="55546" x="3155950" y="5272088"/>
          <p14:tracePt t="55563" x="3116263" y="5276850"/>
          <p14:tracePt t="55579" x="3065463" y="5276850"/>
          <p14:tracePt t="55601" x="2928938" y="5276850"/>
          <p14:tracePt t="55612" x="2873375" y="5276850"/>
          <p14:tracePt t="55629" x="2760663" y="5276850"/>
          <p14:tracePt t="55645" x="2635250" y="5276850"/>
          <p14:tracePt t="55664" x="2438400" y="5276850"/>
          <p14:tracePt t="55679" x="2314575" y="5276850"/>
          <p14:tracePt t="55696" x="2212975" y="5276850"/>
          <p14:tracePt t="55712" x="2155825" y="5276850"/>
          <p14:tracePt t="55730" x="2144713" y="5276850"/>
          <p14:tracePt t="55953" x="2155825" y="5276850"/>
          <p14:tracePt t="55961" x="2162175" y="5276850"/>
          <p14:tracePt t="55981" x="2173288" y="5276850"/>
          <p14:tracePt t="55995" x="2224088" y="5276850"/>
          <p14:tracePt t="56012" x="2286000" y="5276850"/>
          <p14:tracePt t="56030" x="2330450" y="5276850"/>
          <p14:tracePt t="56047" x="2427288" y="5276850"/>
          <p14:tracePt t="56063" x="2438400" y="5276850"/>
          <p14:tracePt t="56079" x="2511425" y="5276850"/>
          <p14:tracePt t="56099" x="2540000" y="5276850"/>
          <p14:tracePt t="56114" x="2597150" y="5276850"/>
          <p14:tracePt t="56129" x="2641600" y="5276850"/>
          <p14:tracePt t="56145" x="2681288" y="5276850"/>
          <p14:tracePt t="56162" x="2703513" y="5276850"/>
          <p14:tracePt t="56182" x="2754313" y="5276850"/>
          <p14:tracePt t="56195" x="2811463" y="5276850"/>
          <p14:tracePt t="56212" x="2917825" y="5276850"/>
          <p14:tracePt t="56228" x="3054350" y="5289550"/>
          <p14:tracePt t="56245" x="3171825" y="5305425"/>
          <p14:tracePt t="56264" x="3335338" y="5345113"/>
          <p14:tracePt t="56280" x="3392488" y="5362575"/>
          <p14:tracePt t="56298" x="3421063" y="5362575"/>
          <p14:tracePt t="56464" x="3425825" y="5362575"/>
          <p14:tracePt t="56476" x="3432175" y="5362575"/>
          <p14:tracePt t="56484" x="3448050" y="5367338"/>
          <p14:tracePt t="56496" x="3494088" y="5373688"/>
          <p14:tracePt t="56514" x="3516313" y="5373688"/>
          <p14:tracePt t="56531" x="3533775" y="5373688"/>
          <p14:tracePt t="56546" x="3544888" y="5373688"/>
          <p14:tracePt t="56565" x="3556000" y="5378450"/>
          <p14:tracePt t="56581" x="3573463" y="5378450"/>
          <p14:tracePt t="56596" x="3584575" y="5378450"/>
          <p14:tracePt t="56617" x="3624263" y="5384800"/>
          <p14:tracePt t="56629" x="3635375" y="5391150"/>
          <p14:tracePt t="56646" x="3679825" y="5395913"/>
          <p14:tracePt t="56666" x="3725863" y="5395913"/>
          <p14:tracePt t="56672" x="3730625" y="5395913"/>
          <p14:tracePt t="56687" x="3741738" y="5395913"/>
          <p14:tracePt t="56768" x="3748088" y="5395913"/>
          <p14:tracePt t="56793" x="3759200" y="5395913"/>
          <p14:tracePt t="56807" x="3787775" y="5395913"/>
          <p14:tracePt t="56829" x="3792538" y="5395913"/>
          <p14:tracePt t="56848" x="3803650" y="5395913"/>
          <p14:tracePt t="56863" x="3810000" y="5384800"/>
          <p14:tracePt t="56879" x="3821113" y="5378450"/>
          <p14:tracePt t="56896" x="3827463" y="5362575"/>
          <p14:tracePt t="56918" x="3827463" y="5356225"/>
          <p14:tracePt t="56929" x="3827463" y="5351463"/>
          <p14:tracePt t="56945" x="3827463" y="5345113"/>
          <p14:tracePt t="56992" x="3827463" y="5340350"/>
          <p14:tracePt t="57001" x="3827463" y="5334000"/>
          <p14:tracePt t="57018" x="3827463" y="5327650"/>
          <p14:tracePt t="57056" x="3827463" y="5322888"/>
          <p14:tracePt t="57065" x="3827463" y="5316538"/>
          <p14:tracePt t="57079" x="3816350" y="5316538"/>
          <p14:tracePt t="57100" x="3810000" y="5311775"/>
          <p14:tracePt t="57114" x="3798888" y="5305425"/>
          <p14:tracePt t="57130" x="3787775" y="5300663"/>
          <p14:tracePt t="57304" x="3781425" y="5294313"/>
          <p14:tracePt t="57314" x="3776663" y="5289550"/>
          <p14:tracePt t="57333" x="3770313" y="5283200"/>
          <p14:tracePt t="57346" x="3759200" y="5276850"/>
          <p14:tracePt t="57379" x="3752850" y="5276850"/>
          <p14:tracePt t="57399" x="3741738" y="5276850"/>
          <p14:tracePt t="57412" x="3736975" y="5276850"/>
          <p14:tracePt t="57429" x="3730625" y="5276850"/>
          <p14:tracePt t="57446" x="3708400" y="5276850"/>
          <p14:tracePt t="57568" x="3702050" y="5276850"/>
          <p14:tracePt t="57584" x="3719513" y="5276850"/>
          <p14:tracePt t="57592" x="3752850" y="5276850"/>
          <p14:tracePt t="57601" x="3843338" y="5289550"/>
          <p14:tracePt t="57612" x="3900488" y="5289550"/>
          <p14:tracePt t="57631" x="4171950" y="5289550"/>
          <p14:tracePt t="57645" x="4284663" y="5289550"/>
          <p14:tracePt t="57662" x="4560888" y="5289550"/>
          <p14:tracePt t="57667" x="4684713" y="5289550"/>
          <p14:tracePt t="57678" x="4775200" y="5289550"/>
          <p14:tracePt t="57695" x="5022850" y="5289550"/>
          <p14:tracePt t="57717" x="5113338" y="5294313"/>
          <p14:tracePt t="57730" x="5153025" y="5294313"/>
          <p14:tracePt t="57745" x="5159375" y="5300663"/>
          <p14:tracePt t="57840" x="5159375" y="5311775"/>
          <p14:tracePt t="57849" x="5159375" y="5316538"/>
          <p14:tracePt t="57862" x="5148263" y="5316538"/>
          <p14:tracePt t="57892" x="5022850" y="5322888"/>
          <p14:tracePt t="57910" x="4933950" y="5322888"/>
          <p14:tracePt t="57918" x="4876800" y="5322888"/>
          <p14:tracePt t="57928" x="4775200" y="5322888"/>
          <p14:tracePt t="57947" x="4735513" y="5322888"/>
          <p14:tracePt t="57962" x="4713288" y="5322888"/>
          <p14:tracePt t="57978" x="4706938" y="5322888"/>
          <p14:tracePt t="57997" x="4684713" y="5316538"/>
          <p14:tracePt t="58072" x="4684713" y="5322888"/>
          <p14:tracePt t="58081" x="4702175" y="5322888"/>
          <p14:tracePt t="58097" x="4735513" y="5322888"/>
          <p14:tracePt t="58115" x="4781550" y="5327650"/>
          <p14:tracePt t="58128" x="4814888" y="5327650"/>
          <p14:tracePt t="58145" x="4826000" y="5334000"/>
          <p14:tracePt t="58248" x="4814888" y="5334000"/>
          <p14:tracePt t="58648" x="4808538" y="5334000"/>
          <p14:tracePt t="58753" x="4803775" y="5334000"/>
          <p14:tracePt t="58761" x="4792663" y="5334000"/>
          <p14:tracePt t="58772" x="4781550" y="5334000"/>
          <p14:tracePt t="58792" x="4775200" y="5334000"/>
          <p14:tracePt t="58805" x="4757738" y="5334000"/>
          <p14:tracePt t="58822" x="4718050" y="5334000"/>
          <p14:tracePt t="58838" x="4691063" y="5334000"/>
          <p14:tracePt t="58855" x="4622800" y="5327650"/>
          <p14:tracePt t="58873" x="4532313" y="5311775"/>
          <p14:tracePt t="58890" x="4437063" y="5311775"/>
          <p14:tracePt t="58907" x="4324350" y="5294313"/>
          <p14:tracePt t="58922" x="4171950" y="5283200"/>
          <p14:tracePt t="58938" x="3979863" y="5272088"/>
          <p14:tracePt t="58956" x="3832225" y="5265738"/>
          <p14:tracePt t="58976" x="3776663" y="5238750"/>
          <p14:tracePt t="58990" x="3748088" y="5226050"/>
          <p14:tracePt t="59006" x="3714750" y="5214938"/>
          <p14:tracePt t="59024" x="3646488" y="5175250"/>
          <p14:tracePt t="59039" x="3606800" y="5164138"/>
          <p14:tracePt t="59160" x="3613150" y="5153025"/>
          <p14:tracePt t="59170" x="3613150" y="5148263"/>
          <p14:tracePt t="59189" x="3635375" y="5137150"/>
          <p14:tracePt t="59206" x="3651250" y="5124450"/>
          <p14:tracePt t="59225" x="3675063" y="5102225"/>
          <p14:tracePt t="59240" x="3679825" y="5097463"/>
          <p14:tracePt t="59305" x="3646488" y="5080000"/>
          <p14:tracePt t="59317" x="3573463" y="5046663"/>
          <p14:tracePt t="59331" x="3414713" y="5018088"/>
          <p14:tracePt t="59342" x="3302000" y="4989513"/>
          <p14:tracePt t="59356" x="3076575" y="4960938"/>
          <p14:tracePt t="59375" x="2974975" y="4945063"/>
          <p14:tracePt t="59456" x="2986088" y="4945063"/>
          <p14:tracePt t="59464" x="3065463" y="4960938"/>
          <p14:tracePt t="59473" x="3121025" y="4972050"/>
          <p14:tracePt t="59491" x="3403600" y="5068888"/>
          <p14:tracePt t="59506" x="3792538" y="5221288"/>
          <p14:tracePt t="59523" x="3990975" y="5305425"/>
          <p14:tracePt t="59539" x="4064000" y="5340350"/>
          <p14:tracePt t="59556" x="4070350" y="5340350"/>
          <p14:tracePt t="59608" x="4064000" y="5340350"/>
          <p14:tracePt t="59625" x="4046538" y="5340350"/>
          <p14:tracePt t="59641" x="3962400" y="5327650"/>
          <p14:tracePt t="59656" x="3816350" y="5327650"/>
          <p14:tracePt t="59673" x="3668713" y="5327650"/>
          <p14:tracePt t="59688" x="3567113" y="5327650"/>
          <p14:tracePt t="59705" x="3556000" y="5327650"/>
          <p14:tracePt t="59752" x="3562350" y="5334000"/>
          <p14:tracePt t="59768" x="3573463" y="5334000"/>
          <p14:tracePt t="59777" x="3606800" y="5334000"/>
          <p14:tracePt t="59789" x="3635375" y="5334000"/>
          <p14:tracePt t="59805" x="3697288" y="5334000"/>
          <p14:tracePt t="59825" x="3748088" y="5334000"/>
          <p14:tracePt t="59841" x="3843338" y="5351463"/>
          <p14:tracePt t="59855" x="3951288" y="5402263"/>
          <p14:tracePt t="59873" x="4002088" y="5413375"/>
          <p14:tracePt t="59889" x="4057650" y="5441950"/>
          <p14:tracePt t="59906" x="4086225" y="5457825"/>
          <p14:tracePt t="59924" x="4097338" y="5468938"/>
          <p14:tracePt t="59939" x="4108450" y="5486400"/>
          <p14:tracePt t="59956" x="4114800" y="5486400"/>
        </p14:tracePtLst>
      </p14:laserTraceLst>
    </p:ext>
  </p:extLs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2924</Words>
  <Application>Microsoft Office PowerPoint</Application>
  <PresentationFormat>宽屏</PresentationFormat>
  <Paragraphs>127</Paragraphs>
  <Slides>21</Slides>
  <Notes>0</Notes>
  <HiddenSlides>0</HiddenSlides>
  <MMClips>21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等线 Light</vt:lpstr>
      <vt:lpstr>Arial</vt:lpstr>
      <vt:lpstr>Arial Black</vt:lpstr>
      <vt:lpstr>Calibri</vt:lpstr>
      <vt:lpstr>Cambria</vt:lpstr>
      <vt:lpstr>Office 主题​​</vt:lpstr>
      <vt:lpstr>Principles of Imperative Computation Spring 2020  金人超 李开</vt:lpstr>
      <vt:lpstr>摘要</vt:lpstr>
      <vt:lpstr>Game Description</vt:lpstr>
      <vt:lpstr>Task 0</vt:lpstr>
      <vt:lpstr>Task 1 Implement a Lights Out player loplayer.c</vt:lpstr>
      <vt:lpstr>1 Bit arrays</vt:lpstr>
      <vt:lpstr>Task 2 Implement the lib/bitarray.h interface in a file called bitarray.c.</vt:lpstr>
      <vt:lpstr>PowerPoint 演示文稿</vt:lpstr>
      <vt:lpstr>2 Hash Tables</vt:lpstr>
      <vt:lpstr>PowerPoint 演示文稿</vt:lpstr>
      <vt:lpstr>Task 3 Implement the lib/ba-ht.h interface in a file called ba-ht.c.</vt:lpstr>
      <vt:lpstr>3 Lights Out</vt:lpstr>
      <vt:lpstr>PowerPoint 演示文稿</vt:lpstr>
      <vt:lpstr>Task 4 Implement your Lights Out solver in lightsout.c.</vt:lpstr>
      <vt:lpstr>3.1 Discussion</vt:lpstr>
      <vt:lpstr>PowerPoint 演示文稿</vt:lpstr>
      <vt:lpstr>PowerPoint 演示文稿</vt:lpstr>
      <vt:lpstr>a high-level pseudocode for the algorithm for Lights Out</vt:lpstr>
      <vt:lpstr>PowerPoint 演示文稿</vt:lpstr>
      <vt:lpstr>3.2 Testing</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Imperative Computation, Spring 2020</dc:title>
  <dc:creator>Renchao Jin</dc:creator>
  <cp:lastModifiedBy>Renchao Jin</cp:lastModifiedBy>
  <cp:revision>40</cp:revision>
  <dcterms:created xsi:type="dcterms:W3CDTF">2020-06-16T08:17:50Z</dcterms:created>
  <dcterms:modified xsi:type="dcterms:W3CDTF">2020-06-16T15:10:30Z</dcterms:modified>
</cp:coreProperties>
</file>